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Lst>
  <p:notesMasterIdLst>
    <p:notesMasterId r:id="rId71"/>
  </p:notesMasterIdLst>
  <p:handoutMasterIdLst>
    <p:handoutMasterId r:id="rId72"/>
  </p:handoutMasterIdLst>
  <p:sldIdLst>
    <p:sldId id="304" r:id="rId4"/>
    <p:sldId id="307" r:id="rId5"/>
    <p:sldId id="325"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314" r:id="rId30"/>
    <p:sldId id="281" r:id="rId31"/>
    <p:sldId id="282" r:id="rId32"/>
    <p:sldId id="283" r:id="rId33"/>
    <p:sldId id="284" r:id="rId34"/>
    <p:sldId id="285" r:id="rId35"/>
    <p:sldId id="286" r:id="rId36"/>
    <p:sldId id="287" r:id="rId37"/>
    <p:sldId id="288" r:id="rId38"/>
    <p:sldId id="289" r:id="rId39"/>
    <p:sldId id="290" r:id="rId40"/>
    <p:sldId id="291" r:id="rId41"/>
    <p:sldId id="312" r:id="rId42"/>
    <p:sldId id="292" r:id="rId43"/>
    <p:sldId id="315" r:id="rId44"/>
    <p:sldId id="293" r:id="rId45"/>
    <p:sldId id="317" r:id="rId46"/>
    <p:sldId id="318" r:id="rId47"/>
    <p:sldId id="321" r:id="rId48"/>
    <p:sldId id="294" r:id="rId49"/>
    <p:sldId id="295" r:id="rId50"/>
    <p:sldId id="327" r:id="rId51"/>
    <p:sldId id="328" r:id="rId52"/>
    <p:sldId id="329" r:id="rId53"/>
    <p:sldId id="296" r:id="rId54"/>
    <p:sldId id="320" r:id="rId55"/>
    <p:sldId id="297" r:id="rId56"/>
    <p:sldId id="298" r:id="rId57"/>
    <p:sldId id="308" r:id="rId58"/>
    <p:sldId id="310" r:id="rId59"/>
    <p:sldId id="316" r:id="rId60"/>
    <p:sldId id="324" r:id="rId61"/>
    <p:sldId id="311" r:id="rId62"/>
    <p:sldId id="319" r:id="rId63"/>
    <p:sldId id="323" r:id="rId64"/>
    <p:sldId id="322" r:id="rId65"/>
    <p:sldId id="301" r:id="rId66"/>
    <p:sldId id="302" r:id="rId67"/>
    <p:sldId id="326" r:id="rId68"/>
    <p:sldId id="330" r:id="rId69"/>
    <p:sldId id="331" r:id="rId70"/>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6000" b="1" u="sng" kern="1200">
        <a:solidFill>
          <a:srgbClr val="FAFD00"/>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6000" b="1" u="sng" kern="1200">
        <a:solidFill>
          <a:srgbClr val="FAFD00"/>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6000" b="1" u="sng" kern="1200">
        <a:solidFill>
          <a:srgbClr val="FAFD00"/>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6000" b="1" u="sng" kern="1200">
        <a:solidFill>
          <a:srgbClr val="FAFD00"/>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6000" b="1" u="sng" kern="1200">
        <a:solidFill>
          <a:srgbClr val="FAFD00"/>
        </a:solidFill>
        <a:latin typeface="Times New Roman" charset="0"/>
        <a:ea typeface="ＭＳ Ｐゴシック" charset="0"/>
        <a:cs typeface="ＭＳ Ｐゴシック" charset="0"/>
      </a:defRPr>
    </a:lvl5pPr>
    <a:lvl6pPr marL="2286000" algn="l" defTabSz="457200" rtl="0" eaLnBrk="1" latinLnBrk="0" hangingPunct="1">
      <a:defRPr sz="6000" b="1" u="sng" kern="1200">
        <a:solidFill>
          <a:srgbClr val="FAFD00"/>
        </a:solidFill>
        <a:latin typeface="Times New Roman" charset="0"/>
        <a:ea typeface="ＭＳ Ｐゴシック" charset="0"/>
        <a:cs typeface="ＭＳ Ｐゴシック" charset="0"/>
      </a:defRPr>
    </a:lvl6pPr>
    <a:lvl7pPr marL="2743200" algn="l" defTabSz="457200" rtl="0" eaLnBrk="1" latinLnBrk="0" hangingPunct="1">
      <a:defRPr sz="6000" b="1" u="sng" kern="1200">
        <a:solidFill>
          <a:srgbClr val="FAFD00"/>
        </a:solidFill>
        <a:latin typeface="Times New Roman" charset="0"/>
        <a:ea typeface="ＭＳ Ｐゴシック" charset="0"/>
        <a:cs typeface="ＭＳ Ｐゴシック" charset="0"/>
      </a:defRPr>
    </a:lvl7pPr>
    <a:lvl8pPr marL="3200400" algn="l" defTabSz="457200" rtl="0" eaLnBrk="1" latinLnBrk="0" hangingPunct="1">
      <a:defRPr sz="6000" b="1" u="sng" kern="1200">
        <a:solidFill>
          <a:srgbClr val="FAFD00"/>
        </a:solidFill>
        <a:latin typeface="Times New Roman" charset="0"/>
        <a:ea typeface="ＭＳ Ｐゴシック" charset="0"/>
        <a:cs typeface="ＭＳ Ｐゴシック" charset="0"/>
      </a:defRPr>
    </a:lvl8pPr>
    <a:lvl9pPr marL="3657600" algn="l" defTabSz="457200" rtl="0" eaLnBrk="1" latinLnBrk="0" hangingPunct="1">
      <a:defRPr sz="6000" b="1" u="sng" kern="1200">
        <a:solidFill>
          <a:srgbClr val="FAFD00"/>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D00"/>
    <a:srgbClr val="FE9B03"/>
    <a:srgbClr val="FF5008"/>
    <a:srgbClr val="114FFB"/>
    <a:srgbClr val="F6BF69"/>
    <a:srgbClr val="00AE00"/>
    <a:srgbClr val="000066"/>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66" d="100"/>
          <a:sy n="66" d="100"/>
        </p:scale>
        <p:origin x="-1864" y="-48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snapToGrid="0">
      <p:cViewPr>
        <p:scale>
          <a:sx n="75" d="100"/>
          <a:sy n="75" d="100"/>
        </p:scale>
        <p:origin x="-120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slide" Target="slides/slide67.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58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5" name="Rectangle 3"/>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2454182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noTextEdit="1"/>
          </p:cNvSpPr>
          <p:nvPr>
            <p:ph type="sldImg"/>
          </p:nvPr>
        </p:nvSpPr>
        <p:spPr>
          <a:xfrm>
            <a:off x="1150938" y="692150"/>
            <a:ext cx="4556125" cy="3416300"/>
          </a:xfrm>
          <a:ln/>
        </p:spPr>
      </p:sp>
      <p:sp>
        <p:nvSpPr>
          <p:cNvPr id="51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is the index.  Note that this page is </a:t>
            </a:r>
            <a:r>
              <a:rPr lang="ja-JP" altLang="en-US"/>
              <a:t>“</a:t>
            </a:r>
            <a:r>
              <a:rPr lang="en-US" altLang="ja-JP"/>
              <a:t>hotlinked</a:t>
            </a:r>
            <a:r>
              <a:rPr lang="ja-JP" altLang="en-US"/>
              <a:t>”</a:t>
            </a:r>
            <a:r>
              <a:rPr lang="en-US" altLang="ja-JP"/>
              <a:t>.  This means that you can click on the index items above and they will automatically move you to the map indicated.</a:t>
            </a:r>
          </a:p>
          <a:p>
            <a:endParaRPr lang="en-US"/>
          </a:p>
          <a:p>
            <a:r>
              <a:rPr lang="en-US"/>
              <a:t>Click on the </a:t>
            </a:r>
            <a:r>
              <a:rPr lang="ja-JP" altLang="en-US"/>
              <a:t>“</a:t>
            </a:r>
            <a:r>
              <a:rPr lang="en-US" altLang="ja-JP"/>
              <a:t>INDEX</a:t>
            </a:r>
            <a:r>
              <a:rPr lang="ja-JP" altLang="en-US"/>
              <a:t>”</a:t>
            </a:r>
            <a:r>
              <a:rPr lang="en-US" altLang="ja-JP"/>
              <a:t> at the bottom right hand of each screen to automatically return to the index.</a:t>
            </a:r>
          </a:p>
          <a:p>
            <a:endParaRPr lang="en-US"/>
          </a:p>
          <a:p>
            <a:r>
              <a:rPr lang="en-US"/>
              <a:t>This software is supported by our corporate sponsor.  Their support allows you to have this software for free!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noTextEdit="1"/>
          </p:cNvSpPr>
          <p:nvPr>
            <p:ph type="sldImg"/>
          </p:nvPr>
        </p:nvSpPr>
        <p:spPr>
          <a:xfrm>
            <a:off x="1150938" y="692150"/>
            <a:ext cx="4556125" cy="3416300"/>
          </a:xfrm>
          <a:ln/>
        </p:spPr>
      </p:sp>
      <p:sp>
        <p:nvSpPr>
          <p:cNvPr id="235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Bức hình này cho thấy nhìn từ trên vệ tinh là đỉnh núi A-ra-rát và Tiểu A-ra-rát có tuyết phủ . Có thể thấy dòng chảy  của dung nham xuống phần phía Nam của đỉnh núi. Phía dưới dòng dung nham là những cánh đồng màu xanh.</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noTextEdit="1"/>
          </p:cNvSpPr>
          <p:nvPr>
            <p:ph type="sldImg"/>
          </p:nvPr>
        </p:nvSpPr>
        <p:spPr>
          <a:xfrm>
            <a:off x="1150938" y="692150"/>
            <a:ext cx="4556125" cy="3416300"/>
          </a:xfrm>
          <a:ln/>
        </p:spPr>
      </p:sp>
      <p:sp>
        <p:nvSpPr>
          <p:cNvPr id="256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Tháp BABÊN  </a:t>
            </a:r>
          </a:p>
          <a:p>
            <a:r>
              <a:rPr lang="en-US">
                <a:latin typeface="Times New Roman" charset="0"/>
              </a:rPr>
              <a:t>Câu hỏi:  Tháp Ba Bên là gì?</a:t>
            </a:r>
          </a:p>
          <a:p>
            <a:r>
              <a:rPr lang="en-US">
                <a:latin typeface="Times New Roman" charset="0"/>
              </a:rPr>
              <a:t>    Genesis chapter 11 tells of how the people stayed together and built a great tower up into the sky.  God became angry with the people and confused their language and caused them to scatter throughout the earth.  The confusion of language at the Tower of Babel is from where we get the term </a:t>
            </a:r>
            <a:r>
              <a:rPr lang="ja-JP" altLang="en-US">
                <a:latin typeface="Times New Roman" charset="0"/>
              </a:rPr>
              <a:t>“</a:t>
            </a:r>
            <a:r>
              <a:rPr lang="en-US" altLang="ja-JP">
                <a:latin typeface="Times New Roman" charset="0"/>
              </a:rPr>
              <a:t>babbling</a:t>
            </a:r>
            <a:r>
              <a:rPr lang="ja-JP" altLang="en-US">
                <a:latin typeface="Times New Roman" charset="0"/>
              </a:rPr>
              <a:t>”</a:t>
            </a:r>
            <a:r>
              <a:rPr lang="en-US" altLang="ja-JP">
                <a:latin typeface="Times New Roman" charset="0"/>
              </a:rPr>
              <a:t> to describe language that makes no sense.</a:t>
            </a:r>
          </a:p>
          <a:p>
            <a:r>
              <a:rPr lang="en-US">
                <a:latin typeface="Times New Roman" charset="0"/>
              </a:rPr>
              <a:t>DISCUSSION QUESTION:   Why did the people want to build the Tower of Babel?   </a:t>
            </a:r>
          </a:p>
          <a:p>
            <a:r>
              <a:rPr lang="en-US">
                <a:latin typeface="Times New Roman" charset="0"/>
              </a:rPr>
              <a:t>Genesis 11:4  "Then they said, </a:t>
            </a:r>
            <a:r>
              <a:rPr lang="ja-JP" altLang="en-US">
                <a:latin typeface="Times New Roman" charset="0"/>
              </a:rPr>
              <a:t>‘</a:t>
            </a:r>
            <a:r>
              <a:rPr lang="en-US" altLang="ja-JP">
                <a:latin typeface="Times New Roman" charset="0"/>
              </a:rPr>
              <a:t>Come, let us build ourselves a city, with a tower that reaches to the heavens, so that we may make a name for ourselves and not be scattered over the face of the whole earth.</a:t>
            </a:r>
            <a:r>
              <a:rPr lang="ja-JP" altLang="en-US">
                <a:latin typeface="Times New Roman" charset="0"/>
              </a:rPr>
              <a:t>”</a:t>
            </a:r>
            <a:r>
              <a:rPr lang="en-US" altLang="ja-JP">
                <a:latin typeface="Times New Roman" charset="0"/>
              </a:rPr>
              <a:t>  Apparently, the people wanted to </a:t>
            </a:r>
            <a:r>
              <a:rPr lang="ja-JP" altLang="en-US">
                <a:latin typeface="Times New Roman" charset="0"/>
              </a:rPr>
              <a:t>“</a:t>
            </a:r>
            <a:r>
              <a:rPr lang="en-US" altLang="ja-JP">
                <a:latin typeface="Times New Roman" charset="0"/>
              </a:rPr>
              <a:t>make a name for themselves</a:t>
            </a:r>
            <a:r>
              <a:rPr lang="ja-JP" altLang="en-US">
                <a:latin typeface="Times New Roman" charset="0"/>
              </a:rPr>
              <a:t>”</a:t>
            </a:r>
            <a:r>
              <a:rPr lang="en-US" altLang="ja-JP">
                <a:latin typeface="Times New Roman" charset="0"/>
              </a:rPr>
              <a:t>.  This pride was reprehensible to God.  They also didn</a:t>
            </a:r>
            <a:r>
              <a:rPr lang="ja-JP" altLang="en-US">
                <a:latin typeface="Times New Roman" charset="0"/>
              </a:rPr>
              <a:t>’</a:t>
            </a:r>
            <a:r>
              <a:rPr lang="en-US" altLang="ja-JP">
                <a:latin typeface="Times New Roman" charset="0"/>
              </a:rPr>
              <a:t>t want to spread over the earth.  But God had twice previously commanded  the people to fill the earth and not stay in one place: Genesis 1:28  </a:t>
            </a:r>
            <a:r>
              <a:rPr lang="ja-JP" altLang="en-US">
                <a:latin typeface="Times New Roman" charset="0"/>
              </a:rPr>
              <a:t>“</a:t>
            </a:r>
            <a:r>
              <a:rPr lang="en-US" altLang="ja-JP">
                <a:latin typeface="Times New Roman" charset="0"/>
              </a:rPr>
              <a:t>God blessed them and said to them, "Be fruitful and increase in number; fill the earth and subdue it.</a:t>
            </a:r>
            <a:r>
              <a:rPr lang="ja-JP" altLang="en-US">
                <a:latin typeface="Times New Roman" charset="0"/>
              </a:rPr>
              <a:t>”</a:t>
            </a:r>
            <a:r>
              <a:rPr lang="en-US" altLang="ja-JP">
                <a:latin typeface="Times New Roman" charset="0"/>
              </a:rPr>
              <a:t> and </a:t>
            </a:r>
            <a:r>
              <a:rPr lang="ja-JP" altLang="en-US">
                <a:latin typeface="Times New Roman" charset="0"/>
              </a:rPr>
              <a:t>“</a:t>
            </a:r>
            <a:r>
              <a:rPr lang="en-US" altLang="ja-JP">
                <a:latin typeface="Times New Roman" charset="0"/>
              </a:rPr>
              <a:t>9:1  Then God blessed Noah and his sons, saying to them, "Be fruitful and increase in number and fill the earth.</a:t>
            </a:r>
            <a:r>
              <a:rPr lang="ja-JP" altLang="en-US">
                <a:latin typeface="Times New Roman" charset="0"/>
              </a:rPr>
              <a:t>”</a:t>
            </a:r>
            <a:endParaRPr lang="en-US" altLang="ja-JP">
              <a:latin typeface="Times New Roman" charset="0"/>
            </a:endParaRP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noTextEdit="1"/>
          </p:cNvSpPr>
          <p:nvPr>
            <p:ph type="sldImg"/>
          </p:nvPr>
        </p:nvSpPr>
        <p:spPr>
          <a:xfrm>
            <a:off x="1150938" y="692150"/>
            <a:ext cx="4556125" cy="3416300"/>
          </a:xfrm>
          <a:ln/>
        </p:spPr>
      </p:sp>
      <p:sp>
        <p:nvSpPr>
          <p:cNvPr id="276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ABRAHAM</a:t>
            </a:r>
          </a:p>
          <a:p>
            <a:r>
              <a:rPr lang="en-US">
                <a:latin typeface="Times New Roman" charset="0"/>
              </a:rPr>
              <a:t>DISCUSSION QUESTION:  Chúng ta biết gì về Apraham?  Abraham lúc đầu tên là Ápram nhưng Đức Chúa Trời đặt lại tên ông là Abraham trong Sáng 17:5 để nhấn mạnh  ông là cha của nhiều dân tộc. Hậu tự của Áp raham bao gồm dân Israel vốn là dòng dõi của Y sác, và dân Arap dòng dõi của Íchmaên.</a:t>
            </a:r>
          </a:p>
          <a:p>
            <a:r>
              <a:rPr lang="en-US">
                <a:latin typeface="Times New Roman" charset="0"/>
              </a:rPr>
              <a:t>DISCUSSION QUESTION:  Tại sao việc A1praham lìa quê hương được xem là một hành động của đức tin lớn? Abraham được ca ngợi vì đức tin của ông nơi Đức Chúa Trời.  Điều quan trọng nhất ông được khen là dựa trên việc ông lìa quê hương đi theo sự chỉ dẫn của Chúa mặc dù không biết Chúa đưa mình đi đâu (Heb 11:8). Điều này chứng minh đức tin sẵn sàng làm bất cứ điều gì Chúa muốn.  Du hành thời đó rất nguy hiểm.  Người ta không biết nhiều về đất đai chung quanh và cũng không biết mình sẽ đi ngang vùng đất của ai. Không có chính quyền hay luạt pháp gì bảo vệ cho mình. Luật hiện hành là luật của kẻ mạnh.</a:t>
            </a:r>
          </a:p>
          <a:p>
            <a:r>
              <a:rPr lang="en-US">
                <a:latin typeface="Times New Roman" charset="0"/>
              </a:rPr>
              <a:t>   Đức Chúa Trời hứa rằng Áp raham sẽ có một dòng dõi làm thành một dân lớn (Sáng 12:1-3).  Khi Apraham lớn tuổi và bà Sara không có con, bà đã đưa cô hàu gái Aga cho chồng để ông có con nối dõi.  Later, God blessed Sarah with a child by Abraham even though she was well past normal childbearing age (Genesis 17:15-17).  Finally, as an ultimate test of Abraham</a:t>
            </a:r>
            <a:r>
              <a:rPr lang="ja-JP" altLang="en-US">
                <a:latin typeface="Times New Roman" charset="0"/>
              </a:rPr>
              <a:t>’</a:t>
            </a:r>
            <a:r>
              <a:rPr lang="en-US" altLang="ja-JP">
                <a:latin typeface="Times New Roman" charset="0"/>
              </a:rPr>
              <a:t>s faith, God commanded Abraham to offer up his son Isaac as a sacrifice.  When Abraham obediently began to do this, God stopped him from doing so (Genesis 22:1-18).  Like all men, Abraham</a:t>
            </a:r>
            <a:r>
              <a:rPr lang="ja-JP" altLang="en-US">
                <a:latin typeface="Times New Roman" charset="0"/>
              </a:rPr>
              <a:t>’</a:t>
            </a:r>
            <a:r>
              <a:rPr lang="en-US" altLang="ja-JP">
                <a:latin typeface="Times New Roman" charset="0"/>
              </a:rPr>
              <a:t>s life was not without fault.  When Abraham was in Egypt, he was afraid that men would want to kill him and take his wife so he declared that she was his sister (Genesis 20).</a:t>
            </a:r>
          </a:p>
          <a:p>
            <a:r>
              <a:rPr lang="en-US">
                <a:latin typeface="Times New Roman" charset="0"/>
              </a:rPr>
              <a:t>    God predicted that through Abraham all the people of the world would be blessed (Genesis 22:18).  This prophecy came true as a result of Jesus being the direct descendent of Abraham for because of Jesus, the whole world is blessed with the opportunity of salvation.</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noTextEdit="1"/>
          </p:cNvSpPr>
          <p:nvPr>
            <p:ph type="sldImg"/>
          </p:nvPr>
        </p:nvSpPr>
        <p:spPr>
          <a:xfrm>
            <a:off x="1150938" y="692150"/>
            <a:ext cx="4556125" cy="3416300"/>
          </a:xfrm>
          <a:ln/>
        </p:spPr>
      </p:sp>
      <p:sp>
        <p:nvSpPr>
          <p:cNvPr id="296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THE TRAVELS OF ABRAHAM</a:t>
            </a:r>
          </a:p>
          <a:p>
            <a:r>
              <a:rPr lang="en-US">
                <a:latin typeface="Times New Roman" charset="0"/>
              </a:rPr>
              <a:t>Genesis 12:1-5</a:t>
            </a:r>
          </a:p>
          <a:p>
            <a:r>
              <a:rPr lang="en-US">
                <a:latin typeface="Times New Roman" charset="0"/>
              </a:rPr>
              <a:t>   "12:1  The LORD had said to Abram, "Leave your country, your people and your father's household and go to the land I will show you.  2  "I will make you into a great nation and I will bless you; I will make your name great, and you will be a blessing.  3  I will bless those who bless you, and whoever curses you I will curse; and all peoples on earth will be blessed through you."  4  So Abram left, .  .  .  5  He took his wife Sarai, his nephew Lot, all the possessions they had accumulated and the people they had acquired in Haran, and they set out for the land of Canaan, and they arrived there. </a:t>
            </a:r>
          </a:p>
          <a:p>
            <a:r>
              <a:rPr lang="en-US">
                <a:latin typeface="Times New Roman" charset="0"/>
              </a:rPr>
              <a:t>Genesis 12:10 - 13:12</a:t>
            </a:r>
          </a:p>
          <a:p>
            <a:r>
              <a:rPr lang="en-US">
                <a:latin typeface="Times New Roman" charset="0"/>
              </a:rPr>
              <a:t>    "10  Now there was a famine in the land, and Abram went down to Egypt to live there for a while because the famine was severe."</a:t>
            </a:r>
          </a:p>
          <a:p>
            <a:r>
              <a:rPr lang="en-US">
                <a:latin typeface="Times New Roman" charset="0"/>
              </a:rPr>
              <a:t>    "13:1  So Abram went up from Egypt to the Negev, with his wife and everything he had, and Lot went with him."</a:t>
            </a:r>
          </a:p>
          <a:p>
            <a:r>
              <a:rPr lang="en-US">
                <a:latin typeface="Times New Roman" charset="0"/>
              </a:rPr>
              <a:t>    "13:12  Abram lived in the land of Canaan, while Lot lived among the cities of the plain and pitched his tents near Sodom."</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noTextEdit="1"/>
          </p:cNvSpPr>
          <p:nvPr>
            <p:ph type="sldImg"/>
          </p:nvPr>
        </p:nvSpPr>
        <p:spPr>
          <a:xfrm>
            <a:off x="1150938" y="692150"/>
            <a:ext cx="4556125" cy="3416300"/>
          </a:xfrm>
          <a:ln/>
        </p:spPr>
      </p:sp>
      <p:sp>
        <p:nvSpPr>
          <p:cNvPr id="317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ABRAHAM &amp; LOT</a:t>
            </a:r>
          </a:p>
          <a:p>
            <a:r>
              <a:rPr lang="en-US">
                <a:latin typeface="Times New Roman" charset="0"/>
              </a:rPr>
              <a:t>    Lot was the nephew of Abraham (Genesis 12:5).  The flocks of Abraham and Lot became so numerous that the land could no longer support their great herds.  Abraham allowed Lot to chose an area in the land of Canaan in which to live and Abraham took what was left (Genesis 13:5+).  In Genesis 13:14, God promised that Abraham descendants would later have this land.  This area is now the land of Israel.  Lot finally came to live in the city of Sodom.  This city became incredibly wicked and God promised to destroy it along with its sister city of Gomorrah with fire and brimstone (sulfur) raining from heaven (Genesis 19:24).  Only Lot and his family were saved with the exception of his wife who </a:t>
            </a:r>
            <a:r>
              <a:rPr lang="ja-JP" altLang="en-US">
                <a:latin typeface="Times New Roman" charset="0"/>
              </a:rPr>
              <a:t>“</a:t>
            </a:r>
            <a:r>
              <a:rPr lang="en-US" altLang="ja-JP">
                <a:latin typeface="Times New Roman" charset="0"/>
              </a:rPr>
              <a:t>looked back</a:t>
            </a:r>
            <a:r>
              <a:rPr lang="ja-JP" altLang="en-US">
                <a:latin typeface="Times New Roman" charset="0"/>
              </a:rPr>
              <a:t>”</a:t>
            </a:r>
            <a:r>
              <a:rPr lang="en-US" altLang="ja-JP">
                <a:latin typeface="Times New Roman" charset="0"/>
              </a:rPr>
              <a:t> and was turned into a </a:t>
            </a:r>
            <a:r>
              <a:rPr lang="ja-JP" altLang="en-US">
                <a:latin typeface="Times New Roman" charset="0"/>
              </a:rPr>
              <a:t>“</a:t>
            </a:r>
            <a:r>
              <a:rPr lang="en-US" altLang="ja-JP">
                <a:latin typeface="Times New Roman" charset="0"/>
              </a:rPr>
              <a:t>pillar of salt</a:t>
            </a:r>
            <a:r>
              <a:rPr lang="ja-JP" altLang="en-US">
                <a:latin typeface="Times New Roman" charset="0"/>
              </a:rPr>
              <a:t>”</a:t>
            </a:r>
            <a:r>
              <a:rPr lang="en-US" altLang="ja-JP">
                <a:latin typeface="Times New Roman" charset="0"/>
              </a:rPr>
              <a:t>.  We do not know the specific location of Sodom and Gomorrah.  Many believe that it was at the southern tip of the Dead Sea.  Even today, there are great salt plains around this sea and animals or plants that are left in this area become encrusted with a thick layer of salt deposit.</a:t>
            </a:r>
          </a:p>
          <a:p>
            <a:r>
              <a:rPr lang="en-US">
                <a:latin typeface="Times New Roman" charset="0"/>
              </a:rPr>
              <a:t> DISCUSSION QUESTION:  What lessons from the story of Abraham should we learn to apply to our lives today?  Perhaps the greatest lesson we should learn from the story of Abraham is that we should learn to trust God.  A detailed review of Abraham</a:t>
            </a:r>
            <a:r>
              <a:rPr lang="ja-JP" altLang="en-US">
                <a:latin typeface="Times New Roman" charset="0"/>
              </a:rPr>
              <a:t>’</a:t>
            </a:r>
            <a:r>
              <a:rPr lang="en-US" altLang="ja-JP">
                <a:latin typeface="Times New Roman" charset="0"/>
              </a:rPr>
              <a:t>s life reveals that Abraham sometimes made mistakes.  Even though he was a man of faith, out of fear of Pharaoh he lied about his sister (Genesis 12:10-20).  We learn from this story that even good people sometimes fail in their faith.</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noTextEdit="1"/>
          </p:cNvSpPr>
          <p:nvPr>
            <p:ph type="sldImg"/>
          </p:nvPr>
        </p:nvSpPr>
        <p:spPr>
          <a:xfrm>
            <a:off x="1150938" y="692150"/>
            <a:ext cx="4556125" cy="3416300"/>
          </a:xfrm>
          <a:ln/>
        </p:spPr>
      </p:sp>
      <p:sp>
        <p:nvSpPr>
          <p:cNvPr id="337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ISSAC/JACOB/ESAU</a:t>
            </a:r>
          </a:p>
          <a:p>
            <a:endParaRPr lang="en-US">
              <a:latin typeface="Times New Roman" charset="0"/>
            </a:endParaRPr>
          </a:p>
          <a:p>
            <a:r>
              <a:rPr lang="en-US">
                <a:latin typeface="Times New Roman" charset="0"/>
              </a:rPr>
              <a:t>Isaac was the son of Abraham.  He had fraternal twin sons, Jacob and Esau.  It was the custom of the firstborn son to receive the greater inheritance but Esau was reckless and sold his birthright to Jacob for food  (Genesis 25:29-34).  Jacob later deceived his father Isaac into thinking that he was Esau and received Jacob</a:t>
            </a:r>
            <a:r>
              <a:rPr lang="ja-JP" altLang="en-US">
                <a:latin typeface="Times New Roman" charset="0"/>
              </a:rPr>
              <a:t>’</a:t>
            </a:r>
            <a:r>
              <a:rPr lang="en-US" altLang="ja-JP">
                <a:latin typeface="Times New Roman" charset="0"/>
              </a:rPr>
              <a:t>s blessing  (Genesis 27).  If fear for his life, Jacob fled the land and got a wife named Rachel from a man named Laban.  Finally, Jacob returned to the land and was reunited with his brother.  Isaac, Jacob and Esau were all herdsmen and developed great wealth in flocks.</a:t>
            </a:r>
          </a:p>
          <a:p>
            <a:r>
              <a:rPr lang="en-US">
                <a:latin typeface="Times New Roman" charset="0"/>
              </a:rPr>
              <a:t>DISCUSSION QUESTION:  How did Jacob deceive his father Isaac into thinking that he was his brother Esau?  Isaac was fair but Esau was rough and hairy.  When Isaac was very old and was blind, Jacob</a:t>
            </a:r>
            <a:r>
              <a:rPr lang="ja-JP" altLang="en-US">
                <a:latin typeface="Times New Roman" charset="0"/>
              </a:rPr>
              <a:t>’</a:t>
            </a:r>
            <a:r>
              <a:rPr lang="en-US" altLang="ja-JP">
                <a:latin typeface="Times New Roman" charset="0"/>
              </a:rPr>
              <a:t>s mother Rebekah made him a covering of lambskin to simulate the hairy arms of Esau.  When Isaac was near death and called for Esau to bless him, Isaac instead showed up with wild game as food and deceived his father.  Isaac couldn</a:t>
            </a:r>
            <a:r>
              <a:rPr lang="ja-JP" altLang="en-US">
                <a:latin typeface="Times New Roman" charset="0"/>
              </a:rPr>
              <a:t>’</a:t>
            </a:r>
            <a:r>
              <a:rPr lang="en-US" altLang="ja-JP">
                <a:latin typeface="Times New Roman" charset="0"/>
              </a:rPr>
              <a:t>t see well enough to distinguish the two brothers and when he felt the lambs wool he thought it was Esau</a:t>
            </a:r>
            <a:r>
              <a:rPr lang="ja-JP" altLang="en-US">
                <a:latin typeface="Times New Roman" charset="0"/>
              </a:rPr>
              <a:t>’</a:t>
            </a:r>
            <a:r>
              <a:rPr lang="en-US" altLang="ja-JP">
                <a:latin typeface="Times New Roman" charset="0"/>
              </a:rPr>
              <a:t>s hairy arms.</a:t>
            </a:r>
          </a:p>
          <a:p>
            <a:r>
              <a:rPr lang="en-US">
                <a:latin typeface="Times New Roman" charset="0"/>
              </a:rPr>
              <a:t>This photo of sheep would have been a familiar sight to the Isaac, Jacob and Esau.</a:t>
            </a:r>
          </a:p>
          <a:p>
            <a:r>
              <a:rPr lang="en-US">
                <a:latin typeface="Times New Roman" charset="0"/>
              </a:rPr>
              <a:t>This map shows our best estimate of the wanderings of Isaac and Jacob.</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noTextEdit="1"/>
          </p:cNvSpPr>
          <p:nvPr>
            <p:ph type="sldImg"/>
          </p:nvPr>
        </p:nvSpPr>
        <p:spPr>
          <a:xfrm>
            <a:off x="1150938" y="692150"/>
            <a:ext cx="4556125" cy="3416300"/>
          </a:xfrm>
          <a:ln/>
        </p:spPr>
      </p:sp>
      <p:sp>
        <p:nvSpPr>
          <p:cNvPr id="358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JOSEPH</a:t>
            </a:r>
          </a:p>
          <a:p>
            <a:r>
              <a:rPr lang="en-US">
                <a:latin typeface="Times New Roman" charset="0"/>
              </a:rPr>
              <a:t>   Jacob had twelve sons.  These sons were named:  Reuben, Simeon, Levi, Judah, Dan, Naphtali, Gad, Asher, Issachar, Zebulun, Joseph, Benjamin.  DISCUSSION QUESTION:  How were the names of these twelve men related to the twelve tribes of Israel and how were they not?  Ten of the names of the men are the same names of ten of the tribes of Israel.  Joseph, had two of the tribes named after his sons, Mannasah and  Ephraim.  Levi did was the tribe for the priests and although this tribe would later be given cities in the conquering of Canaan, they did not have a regional land to call their own.  Thus, Joseph and Levi did not have tribal regions named after them.  </a:t>
            </a:r>
          </a:p>
          <a:p>
            <a:r>
              <a:rPr lang="en-US">
                <a:latin typeface="Times New Roman" charset="0"/>
              </a:rPr>
              <a:t>    At this time, it was acceptable for men to have several wives at once.  Joseph was born to Jacob</a:t>
            </a:r>
            <a:r>
              <a:rPr lang="ja-JP" altLang="en-US">
                <a:latin typeface="Times New Roman" charset="0"/>
              </a:rPr>
              <a:t>’</a:t>
            </a:r>
            <a:r>
              <a:rPr lang="en-US" altLang="ja-JP">
                <a:latin typeface="Times New Roman" charset="0"/>
              </a:rPr>
              <a:t>s favorite wife, Rachel in Jacob</a:t>
            </a:r>
            <a:r>
              <a:rPr lang="ja-JP" altLang="en-US">
                <a:latin typeface="Times New Roman" charset="0"/>
              </a:rPr>
              <a:t>’</a:t>
            </a:r>
            <a:r>
              <a:rPr lang="en-US" altLang="ja-JP">
                <a:latin typeface="Times New Roman" charset="0"/>
              </a:rPr>
              <a:t>s old age and Joseph became Jacob</a:t>
            </a:r>
            <a:r>
              <a:rPr lang="ja-JP" altLang="en-US">
                <a:latin typeface="Times New Roman" charset="0"/>
              </a:rPr>
              <a:t>’</a:t>
            </a:r>
            <a:r>
              <a:rPr lang="en-US" altLang="ja-JP">
                <a:latin typeface="Times New Roman" charset="0"/>
              </a:rPr>
              <a:t>s favorite son.  Jacob gave Joseph a coat of many colors  (Genesis 37:3).  We don</a:t>
            </a:r>
            <a:r>
              <a:rPr lang="ja-JP" altLang="en-US">
                <a:latin typeface="Times New Roman" charset="0"/>
              </a:rPr>
              <a:t>’</a:t>
            </a:r>
            <a:r>
              <a:rPr lang="en-US" altLang="ja-JP">
                <a:latin typeface="Times New Roman" charset="0"/>
              </a:rPr>
              <a:t>t think too much of such clothes in modern times but in a time that all cloth and dyes were made laboriously by hand such a gift would have been worth a lot of money.  God gave Joseph a dream which prophesied that his brothers would serve him.  Joseph</a:t>
            </a:r>
            <a:r>
              <a:rPr lang="ja-JP" altLang="en-US">
                <a:latin typeface="Times New Roman" charset="0"/>
              </a:rPr>
              <a:t>’</a:t>
            </a:r>
            <a:r>
              <a:rPr lang="en-US" altLang="ja-JP">
                <a:latin typeface="Times New Roman" charset="0"/>
              </a:rPr>
              <a:t>s brothers were furious with jealousy and plotted to kill him.  His older brother, Reuben intervened and instead they threw him in a deep cistern where he was trapped.  Later, when a Ismaelite caravan happened by they saw an opportunity for money and sold him to the Ismaelites  (Midianites) as a slave (Genesis 37:27-28).</a:t>
            </a:r>
          </a:p>
          <a:p>
            <a:r>
              <a:rPr lang="en-US">
                <a:latin typeface="Times New Roman" charset="0"/>
              </a:rPr>
              <a:t>DISCUSSION QUESTION:  Jacob deceived his brother Esau.  Later, how was Jacob deceived by his sons?  The brothers took Joseph</a:t>
            </a:r>
            <a:r>
              <a:rPr lang="ja-JP" altLang="en-US">
                <a:latin typeface="Times New Roman" charset="0"/>
              </a:rPr>
              <a:t>’</a:t>
            </a:r>
            <a:r>
              <a:rPr lang="en-US" altLang="ja-JP">
                <a:latin typeface="Times New Roman" charset="0"/>
              </a:rPr>
              <a:t>s precious coat and stained it with the blood of a goat and took it to his father, Jacob as evidence of the death of Joseph by some wild beast.  Jacob, who had deceived his brother Esau for the birthright was now being deceived by his sons.</a:t>
            </a:r>
          </a:p>
          <a:p>
            <a:endParaRPr lang="en-US">
              <a:latin typeface="Times New Roman" charset="0"/>
            </a:endParaRPr>
          </a:p>
          <a:p>
            <a:r>
              <a:rPr lang="en-US">
                <a:latin typeface="Times New Roman" charset="0"/>
              </a:rPr>
              <a:t>Joseph was taken as a slave to Potiphar, in Egypt who was one of Pharaohs officials over the guard.  In this position, Joseph was recognized for his leadership abilities and directed the work of Potiphar</a:t>
            </a:r>
            <a:r>
              <a:rPr lang="ja-JP" altLang="en-US">
                <a:latin typeface="Times New Roman" charset="0"/>
              </a:rPr>
              <a:t>’</a:t>
            </a:r>
            <a:r>
              <a:rPr lang="en-US" altLang="ja-JP">
                <a:latin typeface="Times New Roman" charset="0"/>
              </a:rPr>
              <a:t>s other servants (Genesis 39:4-6).  Joseph was handsome and when he refused the advances of Potiphar</a:t>
            </a:r>
            <a:r>
              <a:rPr lang="ja-JP" altLang="en-US">
                <a:latin typeface="Times New Roman" charset="0"/>
              </a:rPr>
              <a:t>’</a:t>
            </a:r>
            <a:r>
              <a:rPr lang="en-US" altLang="ja-JP">
                <a:latin typeface="Times New Roman" charset="0"/>
              </a:rPr>
              <a:t>s wife she falsely accused him of attempted rape.  Potiphar had him thrown into prison where Joseph</a:t>
            </a:r>
            <a:r>
              <a:rPr lang="ja-JP" altLang="en-US">
                <a:latin typeface="Times New Roman" charset="0"/>
              </a:rPr>
              <a:t>’</a:t>
            </a:r>
            <a:r>
              <a:rPr lang="en-US" altLang="ja-JP">
                <a:latin typeface="Times New Roman" charset="0"/>
              </a:rPr>
              <a:t>s intelligence and skill again advanced him to head the prison</a:t>
            </a:r>
            <a:r>
              <a:rPr lang="ja-JP" altLang="en-US">
                <a:latin typeface="Times New Roman" charset="0"/>
              </a:rPr>
              <a:t>’</a:t>
            </a:r>
            <a:r>
              <a:rPr lang="en-US" altLang="ja-JP">
                <a:latin typeface="Times New Roman" charset="0"/>
              </a:rPr>
              <a:t>s workers  (Genesis 39:20-23).  Finally, Joseph met some of Pharaoh</a:t>
            </a:r>
            <a:r>
              <a:rPr lang="ja-JP" altLang="en-US">
                <a:latin typeface="Times New Roman" charset="0"/>
              </a:rPr>
              <a:t>’</a:t>
            </a:r>
            <a:r>
              <a:rPr lang="en-US" altLang="ja-JP">
                <a:latin typeface="Times New Roman" charset="0"/>
              </a:rPr>
              <a:t>s servants who had been thrown into prison.  Joseph correctly interpreted a prophetic vision of the servants.  One of the servants was released from prison to work again for Pharaoh.  When Pharaoh had a dream that his wise men couldn</a:t>
            </a:r>
            <a:r>
              <a:rPr lang="ja-JP" altLang="en-US">
                <a:latin typeface="Times New Roman" charset="0"/>
              </a:rPr>
              <a:t>’</a:t>
            </a:r>
            <a:r>
              <a:rPr lang="en-US" altLang="ja-JP">
                <a:latin typeface="Times New Roman" charset="0"/>
              </a:rPr>
              <a:t>t interpret, the servant remembered Joseph.  When Joseph interpreted Pharaoh</a:t>
            </a:r>
            <a:r>
              <a:rPr lang="ja-JP" altLang="en-US">
                <a:latin typeface="Times New Roman" charset="0"/>
              </a:rPr>
              <a:t>’</a:t>
            </a:r>
            <a:r>
              <a:rPr lang="en-US" altLang="ja-JP">
                <a:latin typeface="Times New Roman" charset="0"/>
              </a:rPr>
              <a:t>s dream as being a prophecy from God about a coming famine, Pharaoh had Joseph appointed to be in charge of the work of the kingdom including the preparations for the 7 year famine (Genesis 41:39-42).  Joseph</a:t>
            </a:r>
            <a:r>
              <a:rPr lang="ja-JP" altLang="en-US">
                <a:latin typeface="Times New Roman" charset="0"/>
              </a:rPr>
              <a:t>’</a:t>
            </a:r>
            <a:r>
              <a:rPr lang="en-US" altLang="ja-JP">
                <a:latin typeface="Times New Roman" charset="0"/>
              </a:rPr>
              <a:t>s family back in Canaan were affected by the famine and came to Egypt for food.  They didn</a:t>
            </a:r>
            <a:r>
              <a:rPr lang="ja-JP" altLang="en-US">
                <a:latin typeface="Times New Roman" charset="0"/>
              </a:rPr>
              <a:t>’</a:t>
            </a:r>
            <a:r>
              <a:rPr lang="en-US" altLang="ja-JP">
                <a:latin typeface="Times New Roman" charset="0"/>
              </a:rPr>
              <a:t>t recognize Joseph and bowed down to him as he had earlier prophesied.  Finally, Joseph had them along with his elderly father come to live with him in Egypt in the fertile land of Goshen (Genesis 45).  The Egyptians held herders in low esteem and gave them this fertile pasture land (Genesis 46:34).  Joseph had two sons, Manasseh and Ephraim.  Over the years the number of descendants of these twelve sons became extremely numerous until the point that the Egyptians became concerned that this group of people had too much potential power and made them their slaves (Exodus 1:6-11) .</a:t>
            </a:r>
          </a:p>
          <a:p>
            <a:endParaRPr lang="en-US">
              <a:latin typeface="Times New Roman" charset="0"/>
            </a:endParaRPr>
          </a:p>
          <a:p>
            <a:r>
              <a:rPr lang="en-US">
                <a:latin typeface="Times New Roman" charset="0"/>
              </a:rPr>
              <a:t>DISCUSSION QUESTION:  How did Joseph</a:t>
            </a:r>
            <a:r>
              <a:rPr lang="ja-JP" altLang="en-US">
                <a:latin typeface="Times New Roman" charset="0"/>
              </a:rPr>
              <a:t>’</a:t>
            </a:r>
            <a:r>
              <a:rPr lang="en-US" altLang="ja-JP">
                <a:latin typeface="Times New Roman" charset="0"/>
              </a:rPr>
              <a:t>s experiences prepare him to be a leader in Egypt?   Joseph started as a hard working herdsman.  Later, he got experience in management as the director of Potiphar</a:t>
            </a:r>
            <a:r>
              <a:rPr lang="ja-JP" altLang="en-US">
                <a:latin typeface="Times New Roman" charset="0"/>
              </a:rPr>
              <a:t>’</a:t>
            </a:r>
            <a:r>
              <a:rPr lang="en-US" altLang="ja-JP">
                <a:latin typeface="Times New Roman" charset="0"/>
              </a:rPr>
              <a:t>s servants and then again in the Prison as he managed the work being done there.  Despite his difficulties, Joseph never quit having faith in God and made the best of his situations.  God</a:t>
            </a:r>
            <a:r>
              <a:rPr lang="ja-JP" altLang="en-US">
                <a:latin typeface="Times New Roman" charset="0"/>
              </a:rPr>
              <a:t>’</a:t>
            </a:r>
            <a:r>
              <a:rPr lang="en-US" altLang="ja-JP">
                <a:latin typeface="Times New Roman" charset="0"/>
              </a:rPr>
              <a:t>s gift of miraculous insight to Joseph put him in a position to become the second in command to Pharaoh.</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noTextEdit="1"/>
          </p:cNvSpPr>
          <p:nvPr>
            <p:ph type="sldImg"/>
          </p:nvPr>
        </p:nvSpPr>
        <p:spPr>
          <a:xfrm>
            <a:off x="1150938" y="692150"/>
            <a:ext cx="4556125" cy="3416300"/>
          </a:xfrm>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DISCUSSION QUESTION:  How did Joseph</a:t>
            </a:r>
            <a:r>
              <a:rPr lang="ja-JP" altLang="en-US">
                <a:latin typeface="Times New Roman" charset="0"/>
              </a:rPr>
              <a:t>’</a:t>
            </a:r>
            <a:r>
              <a:rPr lang="en-US" altLang="ja-JP">
                <a:latin typeface="Times New Roman" charset="0"/>
              </a:rPr>
              <a:t>s family end up living in Egypt?  Joseph was released from prison and put in the service of the Pharaoh as second in command of Egypt because he correctly interpreted the Pharaoh</a:t>
            </a:r>
            <a:r>
              <a:rPr lang="ja-JP" altLang="en-US">
                <a:latin typeface="Times New Roman" charset="0"/>
              </a:rPr>
              <a:t>’</a:t>
            </a:r>
            <a:r>
              <a:rPr lang="en-US" altLang="ja-JP">
                <a:latin typeface="Times New Roman" charset="0"/>
              </a:rPr>
              <a:t>s dream that a great famine was coming.  He predicted 7 years of good harvest followed by 7 years of famine.  Joseph recommended that Egypt make great stores of food to prepare for the famine.  This famine not only affected Egypt but also Israel.  Joseph</a:t>
            </a:r>
            <a:r>
              <a:rPr lang="ja-JP" altLang="en-US">
                <a:latin typeface="Times New Roman" charset="0"/>
              </a:rPr>
              <a:t>’</a:t>
            </a:r>
            <a:r>
              <a:rPr lang="en-US" altLang="ja-JP">
                <a:latin typeface="Times New Roman" charset="0"/>
              </a:rPr>
              <a:t>s father, Jacob, sent his sons to Egypt to get food during the famine.  At first Joseph did not reveal who he was to his brothers but finally revealed himself and Jacob and Joseph</a:t>
            </a:r>
            <a:r>
              <a:rPr lang="ja-JP" altLang="en-US">
                <a:latin typeface="Times New Roman" charset="0"/>
              </a:rPr>
              <a:t>’</a:t>
            </a:r>
            <a:r>
              <a:rPr lang="en-US" altLang="ja-JP">
                <a:latin typeface="Times New Roman" charset="0"/>
              </a:rPr>
              <a:t>s brothers were invited to come and live in Egypt.  The Hebrew people (Israelites) were the descendants of this group.  </a:t>
            </a:r>
          </a:p>
          <a:p>
            <a:r>
              <a:rPr lang="en-US">
                <a:latin typeface="Times New Roman" charset="0"/>
              </a:rPr>
              <a:t>    The photo of Joseph</a:t>
            </a:r>
            <a:r>
              <a:rPr lang="ja-JP" altLang="en-US">
                <a:latin typeface="Times New Roman" charset="0"/>
              </a:rPr>
              <a:t>’</a:t>
            </a:r>
            <a:r>
              <a:rPr lang="en-US" altLang="ja-JP">
                <a:latin typeface="Times New Roman" charset="0"/>
              </a:rPr>
              <a:t>s family journey into Egypt shows the fertile Nile delta as the Nile empties into the Mediterranean Sea.  During the famine, this became the home of the Israelites.</a:t>
            </a:r>
          </a:p>
          <a:p>
            <a:r>
              <a:rPr lang="en-US">
                <a:latin typeface="Times New Roman" charset="0"/>
              </a:rPr>
              <a:t>DISCUSSION QUESTION:  How was it that the Hebrew people became slaves in Egypt?  Years after moving to Egypt, the descendants of Joseph</a:t>
            </a:r>
            <a:r>
              <a:rPr lang="ja-JP" altLang="en-US">
                <a:latin typeface="Times New Roman" charset="0"/>
              </a:rPr>
              <a:t>’</a:t>
            </a:r>
            <a:r>
              <a:rPr lang="en-US" altLang="ja-JP">
                <a:latin typeface="Times New Roman" charset="0"/>
              </a:rPr>
              <a:t>s family became quite numerous.  The Egyptians had a distaste for sheepherders and the Hebrews and Egyptians generally did not intermarry.  A new Pharaoh who did not know Joseph became concerned that the Hebrew people might rebel against Egypt and put them into slavery.  It was into this setting that Moses was born.</a:t>
            </a:r>
          </a:p>
          <a:p>
            <a:r>
              <a:rPr lang="en-US">
                <a:latin typeface="Times New Roman" charset="0"/>
              </a:rPr>
              <a:t> DISCUSSION QUESTION:  What lessons from the story of Joseph should we learn to apply to our lives today? We learn from the story of Joseph how that a faithful person can be ill treated.  We learn a great deal about patience from Joseph.  Joseph lived for years as a slave and in prison before God</a:t>
            </a:r>
            <a:r>
              <a:rPr lang="ja-JP" altLang="en-US">
                <a:latin typeface="Times New Roman" charset="0"/>
              </a:rPr>
              <a:t>’</a:t>
            </a:r>
            <a:r>
              <a:rPr lang="en-US" altLang="ja-JP">
                <a:latin typeface="Times New Roman" charset="0"/>
              </a:rPr>
              <a:t>s final will for his life was made known.  Joseph saw no immediate reward for resisting the advances of Potiphar</a:t>
            </a:r>
            <a:r>
              <a:rPr lang="ja-JP" altLang="en-US">
                <a:latin typeface="Times New Roman" charset="0"/>
              </a:rPr>
              <a:t>’</a:t>
            </a:r>
            <a:r>
              <a:rPr lang="en-US" altLang="ja-JP">
                <a:latin typeface="Times New Roman" charset="0"/>
              </a:rPr>
              <a:t>s wife.  He also saw no immediate reward for properly interpreting the dreams of Pharaoh's baker and butler.  Despite this fact, Joseph remained faithful and as a result not only he but ultimately his whole family was blessed.</a:t>
            </a:r>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noTextEdit="1"/>
          </p:cNvSpPr>
          <p:nvPr>
            <p:ph type="sldImg"/>
          </p:nvPr>
        </p:nvSpPr>
        <p:spPr>
          <a:xfrm>
            <a:off x="1150938" y="692150"/>
            <a:ext cx="4556125" cy="3416300"/>
          </a:xfrm>
          <a:ln/>
        </p:spPr>
      </p:sp>
      <p:sp>
        <p:nvSpPr>
          <p:cNvPr id="399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 The slide shows the traditional route of  the Exodus.  Some say that this route went through the land of Midian that Moses had become familiar with when he fled to the land of Midian to avoid the prosecution for killing the Egyptian.  The more popular route to Canaan was the northern route along the Mediterranean.  That route had a variety of Egyptian military posts which would likely have resulted in many conflicts with the remaining Egyptian army units that had been detailed to these outposts.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noTextEdit="1"/>
          </p:cNvSpPr>
          <p:nvPr>
            <p:ph type="sldImg"/>
          </p:nvPr>
        </p:nvSpPr>
        <p:spPr>
          <a:xfrm>
            <a:off x="1150938" y="692150"/>
            <a:ext cx="4556125" cy="3416300"/>
          </a:xfrm>
          <a:ln/>
        </p:spPr>
      </p:sp>
      <p:sp>
        <p:nvSpPr>
          <p:cNvPr id="419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DISCUSSION QUESTION:     Why did God send them manna and quail in their wanderings?  For preparation of this question, the teacher should read Exodus chapter 16.  The Israelites grumbled that there was nothing to eat in the desert and God provided food for them.  Manna was a sweet flaky material that appeared on the desert floor each morning except on the Sabbath.   They could pick this up and eat it.  On Friday they could pick up enough for two days, otherwise it would spoil.  God also sent quail for them to eat.  Quail was a small bird.  A trivia note is that the word </a:t>
            </a:r>
            <a:r>
              <a:rPr lang="ja-JP" altLang="en-US">
                <a:latin typeface="Times New Roman" charset="0"/>
              </a:rPr>
              <a:t>“</a:t>
            </a:r>
            <a:r>
              <a:rPr lang="en-US" altLang="ja-JP">
                <a:latin typeface="Times New Roman" charset="0"/>
              </a:rPr>
              <a:t>manna</a:t>
            </a:r>
            <a:r>
              <a:rPr lang="ja-JP" altLang="en-US">
                <a:latin typeface="Times New Roman" charset="0"/>
              </a:rPr>
              <a:t>”</a:t>
            </a:r>
            <a:r>
              <a:rPr lang="en-US" altLang="ja-JP">
                <a:latin typeface="Times New Roman" charset="0"/>
              </a:rPr>
              <a:t> literally means </a:t>
            </a:r>
            <a:r>
              <a:rPr lang="ja-JP" altLang="en-US">
                <a:latin typeface="Times New Roman" charset="0"/>
              </a:rPr>
              <a:t>“</a:t>
            </a:r>
            <a:r>
              <a:rPr lang="en-US" altLang="ja-JP">
                <a:latin typeface="Times New Roman" charset="0"/>
              </a:rPr>
              <a:t>What is it?</a:t>
            </a:r>
            <a:r>
              <a:rPr lang="ja-JP" altLang="en-US">
                <a:latin typeface="Times New Roman" charset="0"/>
              </a:rPr>
              <a:t>”</a:t>
            </a:r>
            <a:r>
              <a:rPr lang="en-US" altLang="ja-JP">
                <a:latin typeface="Times New Roman" charset="0"/>
              </a:rPr>
              <a:t> because when they saw it they said </a:t>
            </a:r>
            <a:r>
              <a:rPr lang="ja-JP" altLang="en-US">
                <a:latin typeface="Times New Roman" charset="0"/>
              </a:rPr>
              <a:t>“</a:t>
            </a:r>
            <a:r>
              <a:rPr lang="en-US" altLang="ja-JP">
                <a:latin typeface="Times New Roman" charset="0"/>
              </a:rPr>
              <a:t>What is it?</a:t>
            </a:r>
            <a:r>
              <a:rPr lang="ja-JP" altLang="en-US">
                <a:latin typeface="Times New Roman" charset="0"/>
              </a:rPr>
              <a:t>”</a:t>
            </a:r>
            <a:endParaRPr lang="en-US" altLang="ja-JP">
              <a:latin typeface="Times New Roman" charset="0"/>
            </a:endParaRPr>
          </a:p>
          <a:p>
            <a:r>
              <a:rPr lang="en-US">
                <a:latin typeface="Times New Roman" charset="0"/>
              </a:rPr>
              <a:t>DISCUSSION QUESTION:   Why do you think that God generally didn</a:t>
            </a:r>
            <a:r>
              <a:rPr lang="ja-JP" altLang="en-US">
                <a:latin typeface="Times New Roman" charset="0"/>
              </a:rPr>
              <a:t>’</a:t>
            </a:r>
            <a:r>
              <a:rPr lang="en-US" altLang="ja-JP">
                <a:latin typeface="Times New Roman" charset="0"/>
              </a:rPr>
              <a:t>t want them to gather manna for more than one day at a time?  It is interesting that except for Friday, the Israelites only received enough food for a day.  In the New Testament, the </a:t>
            </a:r>
            <a:r>
              <a:rPr lang="ja-JP" altLang="en-US">
                <a:latin typeface="Times New Roman" charset="0"/>
              </a:rPr>
              <a:t>“</a:t>
            </a:r>
            <a:r>
              <a:rPr lang="en-US" altLang="ja-JP">
                <a:latin typeface="Times New Roman" charset="0"/>
              </a:rPr>
              <a:t>Lord</a:t>
            </a:r>
            <a:r>
              <a:rPr lang="ja-JP" altLang="en-US">
                <a:latin typeface="Times New Roman" charset="0"/>
              </a:rPr>
              <a:t>’</a:t>
            </a:r>
            <a:r>
              <a:rPr lang="en-US" altLang="ja-JP">
                <a:latin typeface="Times New Roman" charset="0"/>
              </a:rPr>
              <a:t>s Prayer</a:t>
            </a:r>
            <a:r>
              <a:rPr lang="ja-JP" altLang="en-US">
                <a:latin typeface="Times New Roman" charset="0"/>
              </a:rPr>
              <a:t>”</a:t>
            </a:r>
            <a:r>
              <a:rPr lang="en-US" altLang="ja-JP">
                <a:latin typeface="Times New Roman" charset="0"/>
              </a:rPr>
              <a:t> says </a:t>
            </a:r>
            <a:r>
              <a:rPr lang="ja-JP" altLang="en-US">
                <a:latin typeface="Times New Roman" charset="0"/>
              </a:rPr>
              <a:t>“</a:t>
            </a:r>
            <a:r>
              <a:rPr lang="en-US" altLang="ja-JP">
                <a:latin typeface="Times New Roman" charset="0"/>
              </a:rPr>
              <a:t>Give us THIS DAY our daily bread.</a:t>
            </a:r>
            <a:r>
              <a:rPr lang="ja-JP" altLang="en-US">
                <a:latin typeface="Times New Roman" charset="0"/>
              </a:rPr>
              <a:t>”</a:t>
            </a:r>
            <a:r>
              <a:rPr lang="en-US" altLang="ja-JP">
                <a:latin typeface="Times New Roman" charset="0"/>
              </a:rPr>
              <a:t>  In the sermon on the mount in Matthew 6:34 , Jesus said </a:t>
            </a:r>
            <a:r>
              <a:rPr lang="ja-JP" altLang="en-US">
                <a:latin typeface="Times New Roman" charset="0"/>
              </a:rPr>
              <a:t>“</a:t>
            </a:r>
            <a:r>
              <a:rPr lang="en-US" altLang="ja-JP">
                <a:latin typeface="Times New Roman" charset="0"/>
              </a:rPr>
              <a:t>Therefore do not worry about tomorrow, for tomorrow will worry about itself. Each day has enough trouble of its own.</a:t>
            </a:r>
            <a:r>
              <a:rPr lang="ja-JP" altLang="en-US">
                <a:latin typeface="Times New Roman" charset="0"/>
              </a:rPr>
              <a:t>”</a:t>
            </a:r>
            <a:r>
              <a:rPr lang="en-US" altLang="ja-JP">
                <a:latin typeface="Times New Roman" charset="0"/>
              </a:rPr>
              <a:t>  What is the practical message from this?  We learn that we should not worry too much about things.  Again and again, God tells us to just take care of the day.</a:t>
            </a:r>
          </a:p>
          <a:p>
            <a:endParaRPr lang="en-US">
              <a:latin typeface="Times New Roman" charset="0"/>
            </a:endParaRPr>
          </a:p>
          <a:p>
            <a:r>
              <a:rPr lang="en-US">
                <a:latin typeface="Times New Roman" charset="0"/>
              </a:rPr>
              <a:t>MOUNT SINAI</a:t>
            </a:r>
          </a:p>
          <a:p>
            <a:r>
              <a:rPr lang="en-US">
                <a:latin typeface="Times New Roman" charset="0"/>
              </a:rPr>
              <a:t>    The map shows the location of the range of mountains known as the Sinai mountain range.  Although we think that we know the general area, we don</a:t>
            </a:r>
            <a:r>
              <a:rPr lang="ja-JP" altLang="en-US">
                <a:latin typeface="Times New Roman" charset="0"/>
              </a:rPr>
              <a:t>’</a:t>
            </a:r>
            <a:r>
              <a:rPr lang="en-US" altLang="ja-JP">
                <a:latin typeface="Times New Roman" charset="0"/>
              </a:rPr>
              <a:t>t know the exact mountain that Moses went up on to receive the Ten Commandments.</a:t>
            </a:r>
          </a:p>
          <a:p>
            <a:r>
              <a:rPr lang="en-US">
                <a:latin typeface="Times New Roman" charset="0"/>
              </a:rPr>
              <a:t>    The photo of part of the Sinai mountains shows us the ruggedness of the terrain of this mountain region.  It is difficult to feel the scale of these mountains.  In the photo, a road with people walking on it is shown.  The road can be discerned but the people can barely be seen since they are so small compared to the mountain.  The other item to note is how some of the mountains simply jut straight out of the ground in shear bluffs.  This helps us understand the scripture on the following slide that tells people not to touch the foot of the mountain.  In some of the areas, the mountains rise so vertically out of the ground that it is clear where the mountain begins and what not to touch.  In many parts of the world, it is hard to say just where a mountain begins.  Many of the mountains in the Sinai region are easily discerned and such a commandment makes more sense here.</a:t>
            </a:r>
          </a:p>
          <a:p>
            <a:r>
              <a:rPr lang="en-US">
                <a:latin typeface="Times New Roman" charset="0"/>
              </a:rPr>
              <a:t>Exodus 19:12   </a:t>
            </a:r>
            <a:r>
              <a:rPr lang="ja-JP" altLang="en-US">
                <a:latin typeface="Times New Roman" charset="0"/>
              </a:rPr>
              <a:t>“</a:t>
            </a:r>
            <a:r>
              <a:rPr lang="en-US" altLang="ja-JP">
                <a:latin typeface="Times New Roman" charset="0"/>
              </a:rPr>
              <a:t>12  Put limits for the people around the mountain and tell them, `Be careful that you do not go up the mountain or  touch the foot of it. Whoever touches the mountain shall surely be put to death.</a:t>
            </a:r>
            <a:r>
              <a:rPr lang="ja-JP" altLang="en-US">
                <a:latin typeface="Times New Roman" charset="0"/>
              </a:rPr>
              <a:t>”</a:t>
            </a:r>
            <a:r>
              <a:rPr lang="en-US" altLang="ja-JP">
                <a:latin typeface="Times New Roman" charset="0"/>
              </a:rPr>
              <a:t>  (NIV)</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noTextEdit="1"/>
          </p:cNvSpPr>
          <p:nvPr>
            <p:ph type="sldImg"/>
          </p:nvPr>
        </p:nvSpPr>
        <p:spPr>
          <a:xfrm>
            <a:off x="1150938" y="692150"/>
            <a:ext cx="4556125" cy="3416300"/>
          </a:xfrm>
          <a:ln/>
        </p:spPr>
      </p:sp>
      <p:sp>
        <p:nvSpPr>
          <p:cNvPr id="71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Although Microsoft does not allow you to </a:t>
            </a:r>
            <a:r>
              <a:rPr lang="ja-JP" altLang="en-US"/>
              <a:t>“</a:t>
            </a:r>
            <a:r>
              <a:rPr lang="en-US" altLang="ja-JP"/>
              <a:t>minimize</a:t>
            </a:r>
            <a:r>
              <a:rPr lang="ja-JP" altLang="en-US"/>
              <a:t>”</a:t>
            </a:r>
            <a:r>
              <a:rPr lang="en-US" altLang="ja-JP"/>
              <a:t> a slide show during presentation mode, you can still switch between active slide shows or between this slide show and you Bible software simply by holding down the </a:t>
            </a:r>
            <a:r>
              <a:rPr lang="ja-JP" altLang="en-US"/>
              <a:t>“</a:t>
            </a:r>
            <a:r>
              <a:rPr lang="en-US" altLang="ja-JP"/>
              <a:t>alt</a:t>
            </a:r>
            <a:r>
              <a:rPr lang="ja-JP" altLang="en-US"/>
              <a:t>”</a:t>
            </a:r>
            <a:r>
              <a:rPr lang="en-US" altLang="ja-JP"/>
              <a:t> key and pressing the </a:t>
            </a:r>
            <a:r>
              <a:rPr lang="ja-JP" altLang="en-US"/>
              <a:t>“</a:t>
            </a:r>
            <a:r>
              <a:rPr lang="en-US" altLang="ja-JP"/>
              <a:t>tab</a:t>
            </a:r>
            <a:r>
              <a:rPr lang="ja-JP" altLang="en-US"/>
              <a:t>”</a:t>
            </a:r>
            <a:r>
              <a:rPr lang="en-US" altLang="ja-JP"/>
              <a:t> key simultaneously.  You can also change PowerPoint to show in a smaller window.</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noTextEdit="1"/>
          </p:cNvSpPr>
          <p:nvPr>
            <p:ph type="sldImg"/>
          </p:nvPr>
        </p:nvSpPr>
        <p:spPr>
          <a:xfrm>
            <a:off x="1150938" y="692150"/>
            <a:ext cx="4556125" cy="3416300"/>
          </a:xfrm>
          <a:ln/>
        </p:spPr>
      </p:sp>
      <p:sp>
        <p:nvSpPr>
          <p:cNvPr id="440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ChangeArrowheads="1" noTextEdit="1"/>
          </p:cNvSpPr>
          <p:nvPr>
            <p:ph type="sldImg"/>
          </p:nvPr>
        </p:nvSpPr>
        <p:spPr>
          <a:xfrm>
            <a:off x="1150938" y="692150"/>
            <a:ext cx="4556125" cy="3416300"/>
          </a:xfrm>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Hittites</a:t>
            </a:r>
          </a:p>
          <a:p>
            <a:r>
              <a:rPr lang="en-US">
                <a:latin typeface="Times New Roman" charset="0"/>
              </a:rPr>
              <a:t>This nation was in greatest power prior to the establishment of the Israelites as a nation after the wanderings.  Nevertheless, some Hittites remained.  They were mentioned by Solomon and Elisha 1Kings 10:28+ , 11:1  2Kings 7:6.  In the last century atheists said they didn</a:t>
            </a:r>
            <a:r>
              <a:rPr lang="ja-JP" altLang="en-US">
                <a:latin typeface="Times New Roman" charset="0"/>
              </a:rPr>
              <a:t>’</a:t>
            </a:r>
            <a:r>
              <a:rPr lang="en-US" altLang="ja-JP">
                <a:latin typeface="Times New Roman" charset="0"/>
              </a:rPr>
              <a:t>t exist and Bible was false but now we have many archaeological proofs.</a:t>
            </a:r>
          </a:p>
          <a:p>
            <a:endParaRPr lang="en-US">
              <a:latin typeface="Times New Roman" charset="0"/>
            </a:endParaRPr>
          </a:p>
          <a:p>
            <a:r>
              <a:rPr lang="en-US">
                <a:latin typeface="Times New Roman" charset="0"/>
              </a:rPr>
              <a:t>Philistines:</a:t>
            </a:r>
          </a:p>
          <a:p>
            <a:endParaRPr lang="en-US">
              <a:latin typeface="Times New Roman" charset="0"/>
            </a:endParaRPr>
          </a:p>
          <a:p>
            <a:r>
              <a:rPr lang="en-US">
                <a:latin typeface="Times New Roman" charset="0"/>
              </a:rPr>
              <a:t>    DISCUSSION QUESTION:   What famous Philistine fought David?</a:t>
            </a:r>
          </a:p>
          <a:p>
            <a:r>
              <a:rPr lang="en-US">
                <a:latin typeface="Times New Roman" charset="0"/>
              </a:rPr>
              <a:t>    We generally remember the Philistines from the story of David and Goliath.  The Philistines were a seafaring people who lived on the coast at the southwestern tip of the land of Israel.  Their cities are mentioned several times in the Bible:  Ashdod, Ashkelon, Ekron, Gath and Gaza.  Later, although they never long controlled the land of Israel, the Romans chose a form of their name Palestine which is still in use today.  The Philistine idols included Baalzebub, Dagon and Astoreth.</a:t>
            </a:r>
          </a:p>
          <a:p>
            <a:endParaRPr lang="en-US">
              <a:latin typeface="Times New Roman" charset="0"/>
            </a:endParaRPr>
          </a:p>
          <a:p>
            <a:r>
              <a:rPr lang="en-US">
                <a:latin typeface="Times New Roman" charset="0"/>
              </a:rPr>
              <a:t>Canaanites:  The Canaanites were the people who lived in the land of Canaan.  This was the land conquered by the Israelites.  The Canaanites were actually a mixture of different groups rather than a specific people.  Canaan was routinely used as the route between Eurasia and Egypt.  As a result, Canaan saw a great number of armies and traders.  Trade became such a part of Canaanite life that the word came to mean </a:t>
            </a:r>
            <a:r>
              <a:rPr lang="ja-JP" altLang="en-US">
                <a:latin typeface="Times New Roman" charset="0"/>
              </a:rPr>
              <a:t>“</a:t>
            </a:r>
            <a:r>
              <a:rPr lang="en-US" altLang="ja-JP">
                <a:latin typeface="Times New Roman" charset="0"/>
              </a:rPr>
              <a:t>merchant</a:t>
            </a:r>
            <a:r>
              <a:rPr lang="ja-JP" altLang="en-US">
                <a:latin typeface="Times New Roman" charset="0"/>
              </a:rPr>
              <a:t>”</a:t>
            </a:r>
            <a:r>
              <a:rPr lang="en-US" altLang="ja-JP">
                <a:latin typeface="Times New Roman" charset="0"/>
              </a:rPr>
              <a:t> in Hebrew.  The Canaanites greatest accomplishment was the development of the alphabet.  Canaanite idols included Baal, Astarte, Molech, Asherah and Dagon among others.  We often remember that God promised the land of Canaan to the Israelites but one of the reasons that God had the Israelites destroy the Canaanites was because of the evilness of the people.  </a:t>
            </a:r>
            <a:r>
              <a:rPr lang="ja-JP" altLang="en-US">
                <a:latin typeface="Times New Roman" charset="0"/>
              </a:rPr>
              <a:t>“</a:t>
            </a:r>
            <a:r>
              <a:rPr lang="en-US" altLang="ja-JP">
                <a:latin typeface="Times New Roman" charset="0"/>
              </a:rPr>
              <a:t>4  After the LORD your God has driven them out before you, do not say to yourself, "The LORD has brought me here to take possession of this land because of my righteousness." No, it is on account of the wickedness of these nations that the LORD is going to drive them out before you.  5  It is not because of your righteousness or your integrity that you are going in to take possession of their land; but on account of the wickedness of these nations, the LORD your God will drive them out before you, to accomplish what he swore to your fathers, to Abraham, Isaac and Jacob.  6  Understand, then, that it is not because of your righteousness that the LORD your God is giving you this good land to possess, for you are a stiff-necked people.</a:t>
            </a:r>
            <a:r>
              <a:rPr lang="ja-JP" altLang="en-US">
                <a:latin typeface="Times New Roman" charset="0"/>
              </a:rPr>
              <a:t>”</a:t>
            </a:r>
            <a:r>
              <a:rPr lang="en-US" altLang="ja-JP">
                <a:latin typeface="Times New Roman" charset="0"/>
              </a:rPr>
              <a:t>  Deut chapter 9.  Also the scripture says </a:t>
            </a:r>
            <a:r>
              <a:rPr lang="ja-JP" altLang="en-US">
                <a:latin typeface="Times New Roman" charset="0"/>
              </a:rPr>
              <a:t>“</a:t>
            </a:r>
            <a:r>
              <a:rPr lang="en-US" altLang="ja-JP">
                <a:latin typeface="Times New Roman" charset="0"/>
              </a:rPr>
              <a:t>9  When you enter the land the LORD your God is giving you, do not learn to imitate the detestable ways of the nations there.  10  Let no-one be found among you who sacrifices his son or daughter in the fire, who practices divination or sorcery, interprets omens, engages in witchcraft,  11  or casts spells, or who is a medium or spiritist or who consults the dead.  12  Anyone who does these things is detestable to the LORD, and because of these detestable practices the LORD your God will drive out those nations before you.  13  You must be blameless before the LORD your God.  14  The nations you will dispossess listen to those who practice sorcery or divination. But as for you, the LORD your God has not permitted you to do so.</a:t>
            </a:r>
            <a:r>
              <a:rPr lang="ja-JP" altLang="en-US">
                <a:latin typeface="Times New Roman" charset="0"/>
              </a:rPr>
              <a:t>”</a:t>
            </a:r>
            <a:r>
              <a:rPr lang="en-US" altLang="ja-JP">
                <a:latin typeface="Times New Roman" charset="0"/>
              </a:rPr>
              <a:t>  Thus we learn that there was great evil practiced in the land of the Canaanites that God did not want the Israelites to imitate.  According to </a:t>
            </a:r>
            <a:r>
              <a:rPr lang="ja-JP" altLang="en-US">
                <a:latin typeface="Times New Roman" charset="0"/>
              </a:rPr>
              <a:t>“</a:t>
            </a:r>
            <a:r>
              <a:rPr lang="en-US" altLang="ja-JP">
                <a:latin typeface="Times New Roman" charset="0"/>
              </a:rPr>
              <a:t>The Lion Encyclopedia of The Bible</a:t>
            </a:r>
            <a:r>
              <a:rPr lang="ja-JP" altLang="en-US">
                <a:latin typeface="Times New Roman" charset="0"/>
              </a:rPr>
              <a:t>”</a:t>
            </a:r>
            <a:r>
              <a:rPr lang="en-US" altLang="ja-JP">
                <a:latin typeface="Times New Roman" charset="0"/>
              </a:rPr>
              <a:t> even the Greeks and Romans were shocked at the things that the Canaanites did in the name of religion.  The stories of their idols are that they were bloodthirsty and brutal, delighting in battle with one another and in uncontrolled sexual relationships.  No wonder that God was angry with them.</a:t>
            </a:r>
          </a:p>
          <a:p>
            <a:endParaRPr lang="en-US">
              <a:latin typeface="Times New Roman" charset="0"/>
            </a:endParaRP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noTextEdit="1"/>
          </p:cNvSpPr>
          <p:nvPr>
            <p:ph type="sldImg"/>
          </p:nvPr>
        </p:nvSpPr>
        <p:spPr>
          <a:xfrm>
            <a:off x="1150938" y="692150"/>
            <a:ext cx="4556125" cy="3416300"/>
          </a:xfrm>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Solomon</a:t>
            </a:r>
            <a:r>
              <a:rPr lang="ja-JP" altLang="en-US"/>
              <a:t>’</a:t>
            </a:r>
            <a:r>
              <a:rPr lang="en-US" altLang="ja-JP"/>
              <a:t>s Israel was the period in which Israel was at its greatest.  Solomon</a:t>
            </a:r>
            <a:r>
              <a:rPr lang="ja-JP" altLang="en-US"/>
              <a:t>’</a:t>
            </a:r>
            <a:r>
              <a:rPr lang="en-US" altLang="ja-JP"/>
              <a:t>s Israel was so large that it can</a:t>
            </a:r>
            <a:r>
              <a:rPr lang="ja-JP" altLang="en-US"/>
              <a:t>’</a:t>
            </a:r>
            <a:r>
              <a:rPr lang="en-US" altLang="ja-JP"/>
              <a:t>t all be shown on this NASA photo.</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noTextEdit="1"/>
          </p:cNvSpPr>
          <p:nvPr>
            <p:ph type="sldImg"/>
          </p:nvPr>
        </p:nvSpPr>
        <p:spPr>
          <a:xfrm>
            <a:off x="1150938" y="692150"/>
            <a:ext cx="4556125" cy="3416300"/>
          </a:xfrm>
          <a:ln/>
        </p:spPr>
      </p:sp>
      <p:sp>
        <p:nvSpPr>
          <p:cNvPr id="5017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DISCUSSION QUESTION:  What was the Tabernacle?  The Tabernacle was a mobile worship facility for the wandering Hebrew people. The main structure was basically a very elaborate tent.  It could be dismantled and carried from place to place.  It housed a variety of holy pieces of furniture.  There was a linen wall around the facility separating the worship area from the rest of the Hebrew camp.</a:t>
            </a:r>
          </a:p>
          <a:p>
            <a:r>
              <a:rPr lang="en-US">
                <a:latin typeface="Times New Roman" charset="0"/>
              </a:rPr>
              <a:t>TABERNACLE SCHEMATIC:  Read Exodus chapters 35 - 40 to prepare for teaching about the Tabernacle.  Some summary information follows.   The Tabernacle outer wall surrounding the courtyard was about 150 by 75 feet or about 50 by 25 meters.  (An American football field is 300 by 75 feet).  The outer linen wall was held up by wooden posts with bronze bases and silver tops.  The linen was white except at the entrance door which was purple and blue and scarlet colors.  Just inside the door was the altar of burnt offering which was made of wood overlaid with bronze.  The alter was about 7.5 feet square (2.5 meters).  Next came the laver which was a large bronze basin used by the priests to wash before entering the tabernacle.  The Tabernacle tent itself was over a frame of acacia wood.  The wood was overlaid with gold which created two golden walled rooms within the tent.  The tent coverings were 4 layers thick of blue, purple, scarlet tapestry on the inside layer covered with goats hair cloth, followed by a waterproof covering of ram</a:t>
            </a:r>
            <a:r>
              <a:rPr lang="ja-JP" altLang="en-US">
                <a:latin typeface="Times New Roman" charset="0"/>
              </a:rPr>
              <a:t>’</a:t>
            </a:r>
            <a:r>
              <a:rPr lang="en-US" altLang="ja-JP">
                <a:latin typeface="Times New Roman" charset="0"/>
              </a:rPr>
              <a:t>s skins dyed red and finally an outer layer of fine waterproof leather.  The Tabernacle was divided into two rooms.  The first room was the Holy place in which was the Menorah, Altar of Incense and Table of Shewbread and the second room was the </a:t>
            </a:r>
            <a:r>
              <a:rPr lang="ja-JP" altLang="en-US">
                <a:latin typeface="Times New Roman" charset="0"/>
              </a:rPr>
              <a:t>“</a:t>
            </a:r>
            <a:r>
              <a:rPr lang="en-US" altLang="ja-JP">
                <a:latin typeface="Times New Roman" charset="0"/>
              </a:rPr>
              <a:t>Most Holy Place</a:t>
            </a:r>
            <a:r>
              <a:rPr lang="ja-JP" altLang="en-US">
                <a:latin typeface="Times New Roman" charset="0"/>
              </a:rPr>
              <a:t>”</a:t>
            </a:r>
            <a:r>
              <a:rPr lang="en-US" altLang="ja-JP">
                <a:latin typeface="Times New Roman" charset="0"/>
              </a:rPr>
              <a:t> or sometimes called the </a:t>
            </a:r>
            <a:r>
              <a:rPr lang="ja-JP" altLang="en-US">
                <a:latin typeface="Times New Roman" charset="0"/>
              </a:rPr>
              <a:t>“</a:t>
            </a:r>
            <a:r>
              <a:rPr lang="en-US" altLang="ja-JP">
                <a:latin typeface="Times New Roman" charset="0"/>
              </a:rPr>
              <a:t>Holy of Holies</a:t>
            </a:r>
            <a:r>
              <a:rPr lang="ja-JP" altLang="en-US">
                <a:latin typeface="Times New Roman" charset="0"/>
              </a:rPr>
              <a:t>”</a:t>
            </a:r>
            <a:r>
              <a:rPr lang="en-US" altLang="ja-JP">
                <a:latin typeface="Times New Roman" charset="0"/>
              </a:rPr>
              <a:t> in which was the Ark of the Covenant.  The High Priest was only allowed to enter this room once per year.  The two rooms were separated by a double curtain.</a:t>
            </a:r>
          </a:p>
          <a:p>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noTextEdit="1"/>
          </p:cNvSpPr>
          <p:nvPr>
            <p:ph type="sldImg"/>
          </p:nvPr>
        </p:nvSpPr>
        <p:spPr>
          <a:xfrm>
            <a:off x="1150938" y="692150"/>
            <a:ext cx="4556125" cy="3416300"/>
          </a:xfrm>
          <a:ln/>
        </p:spPr>
      </p:sp>
      <p:sp>
        <p:nvSpPr>
          <p:cNvPr id="5222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ISRAELITE CAMP AND TABERNACLE SCHEMATIC:  This slide shows how the Tabernacle occupied a position at the center of the camp with the 12 tribes of Israel arranged in specific locations around the Tabernacle.  There were three tribes camped at each point of the compass around the Tabernacle.  The Levites occupied a camp immediately surrounding the Tabernacle.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noTextEdit="1"/>
          </p:cNvSpPr>
          <p:nvPr>
            <p:ph type="sldImg"/>
          </p:nvPr>
        </p:nvSpPr>
        <p:spPr>
          <a:xfrm>
            <a:off x="1150938" y="692150"/>
            <a:ext cx="4556125" cy="3416300"/>
          </a:xfrm>
          <a:ln/>
        </p:spPr>
      </p:sp>
      <p:sp>
        <p:nvSpPr>
          <p:cNvPr id="542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the door was the altar of burnt offering which was made of wood overlaid with bronze.  The alter was about 7.5 feet square (2.5 meters).  Next came the laver which was a large bronze basin used by the priests to wash before entering the tabernacle.  The Tabernacle tent itself was over a frame of acacia wood.  The wood was overlaid with gold which created two golden walled rooms within the tent.  The tent coverings were 4 layers thick of blue, purple, scarlet tapestry on the inside layer covered with goats hair cloth, followed by a waterproof covering of ram</a:t>
            </a:r>
            <a:r>
              <a:rPr lang="ja-JP" altLang="en-US">
                <a:latin typeface="Times New Roman" charset="0"/>
              </a:rPr>
              <a:t>’</a:t>
            </a:r>
            <a:r>
              <a:rPr lang="en-US" altLang="ja-JP">
                <a:latin typeface="Times New Roman" charset="0"/>
              </a:rPr>
              <a:t>s skins dyed red and finally an outer layer of fine waterproof leather.  The Tabernacle was divided into two rooms.  The first room was the Holy place in which was the Menorah, Altar of Incense and Table of Shewbread and the second room was the </a:t>
            </a:r>
            <a:r>
              <a:rPr lang="ja-JP" altLang="en-US">
                <a:latin typeface="Times New Roman" charset="0"/>
              </a:rPr>
              <a:t>“</a:t>
            </a:r>
            <a:r>
              <a:rPr lang="en-US" altLang="ja-JP">
                <a:latin typeface="Times New Roman" charset="0"/>
              </a:rPr>
              <a:t>Most Holy Place</a:t>
            </a:r>
            <a:r>
              <a:rPr lang="ja-JP" altLang="en-US">
                <a:latin typeface="Times New Roman" charset="0"/>
              </a:rPr>
              <a:t>”</a:t>
            </a:r>
            <a:r>
              <a:rPr lang="en-US" altLang="ja-JP">
                <a:latin typeface="Times New Roman" charset="0"/>
              </a:rPr>
              <a:t> or sometimes called the </a:t>
            </a:r>
            <a:r>
              <a:rPr lang="ja-JP" altLang="en-US">
                <a:latin typeface="Times New Roman" charset="0"/>
              </a:rPr>
              <a:t>“</a:t>
            </a:r>
            <a:r>
              <a:rPr lang="en-US" altLang="ja-JP">
                <a:latin typeface="Times New Roman" charset="0"/>
              </a:rPr>
              <a:t>Holy of Holies</a:t>
            </a:r>
            <a:r>
              <a:rPr lang="ja-JP" altLang="en-US">
                <a:latin typeface="Times New Roman" charset="0"/>
              </a:rPr>
              <a:t>”</a:t>
            </a:r>
            <a:r>
              <a:rPr lang="en-US" altLang="ja-JP">
                <a:latin typeface="Times New Roman" charset="0"/>
              </a:rPr>
              <a:t> in which was the Ark of the Covenant.  The High Priest was only allowed to enter this room once per year.  The two rooms were separated by a double curtain.</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noTextEdit="1"/>
          </p:cNvSpPr>
          <p:nvPr>
            <p:ph type="sldImg"/>
          </p:nvPr>
        </p:nvSpPr>
        <p:spPr>
          <a:xfrm>
            <a:off x="1150938" y="692150"/>
            <a:ext cx="4556125" cy="3416300"/>
          </a:xfrm>
          <a:ln/>
        </p:spPr>
      </p:sp>
      <p:sp>
        <p:nvSpPr>
          <p:cNvPr id="563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noTextEdit="1"/>
          </p:cNvSpPr>
          <p:nvPr>
            <p:ph type="sldImg"/>
          </p:nvPr>
        </p:nvSpPr>
        <p:spPr>
          <a:xfrm>
            <a:off x="1150938" y="692150"/>
            <a:ext cx="4556125" cy="3416300"/>
          </a:xfrm>
          <a:ln/>
        </p:spPr>
      </p:sp>
      <p:sp>
        <p:nvSpPr>
          <p:cNvPr id="583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ChangeArrowheads="1" noTextEdit="1"/>
          </p:cNvSpPr>
          <p:nvPr>
            <p:ph type="sldImg"/>
          </p:nvPr>
        </p:nvSpPr>
        <p:spPr>
          <a:xfrm>
            <a:off x="1150938" y="692150"/>
            <a:ext cx="4556125" cy="3416300"/>
          </a:xfrm>
          <a:ln/>
        </p:spPr>
      </p:sp>
      <p:sp>
        <p:nvSpPr>
          <p:cNvPr id="604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After Solomon</a:t>
            </a:r>
            <a:r>
              <a:rPr lang="ja-JP" altLang="en-US"/>
              <a:t>’</a:t>
            </a:r>
            <a:r>
              <a:rPr lang="en-US" altLang="ja-JP"/>
              <a:t>s reign his kingdom was divided into two parts.</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noTextEdit="1"/>
          </p:cNvSpPr>
          <p:nvPr>
            <p:ph type="sldImg"/>
          </p:nvPr>
        </p:nvSpPr>
        <p:spPr>
          <a:xfrm>
            <a:off x="1150938" y="692150"/>
            <a:ext cx="4556125" cy="3416300"/>
          </a:xfrm>
          <a:ln/>
        </p:spPr>
      </p:sp>
      <p:sp>
        <p:nvSpPr>
          <p:cNvPr id="624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Assyrian Empire:</a:t>
            </a:r>
          </a:p>
          <a:p>
            <a:r>
              <a:rPr lang="en-US">
                <a:latin typeface="Times New Roman" charset="0"/>
              </a:rPr>
              <a:t>    Assyria was based in what is now the northern part of Iraq.  The Assyrian empire became an important empire between 1500 and 1100 BC and lasted until conquered by Babylon in about 600 BC.  A few hundred years later the Assyrian empire came and overwhelmed the Israelite nation.  The Assyrians liked to take large numbers of the conquered people back to other parts of the empire and then replacing them with people from other countries.  That this happened in 2Kings 17:6, 24+ and 2Kings 18:31-32.  Tiglath-pileser III conquered Israel and oppressed Judah.  Judah was made to pay tribute.  When Judah rebelled the Sennacherib the king of Assyrian came in and conquered Judah but left Jerusalem alone.  The religion of Assyria was very similar to that of the Babylonians.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ChangeArrowheads="1" noTextEdit="1"/>
          </p:cNvSpPr>
          <p:nvPr>
            <p:ph type="sldImg"/>
          </p:nvPr>
        </p:nvSpPr>
        <p:spPr>
          <a:xfrm>
            <a:off x="1150938" y="692150"/>
            <a:ext cx="4556125" cy="3416300"/>
          </a:xfrm>
          <a:ln/>
        </p:spPr>
      </p:sp>
      <p:sp>
        <p:nvSpPr>
          <p:cNvPr id="92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Many of the other maps have information shown in the bottom of this window.</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noTextEdit="1"/>
          </p:cNvSpPr>
          <p:nvPr>
            <p:ph type="sldImg"/>
          </p:nvPr>
        </p:nvSpPr>
        <p:spPr>
          <a:xfrm>
            <a:off x="1150938" y="692150"/>
            <a:ext cx="4556125" cy="3416300"/>
          </a:xfrm>
          <a:ln/>
        </p:spPr>
      </p:sp>
      <p:sp>
        <p:nvSpPr>
          <p:cNvPr id="645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Babylonian Empire</a:t>
            </a:r>
          </a:p>
          <a:p>
            <a:r>
              <a:rPr lang="en-US">
                <a:latin typeface="Times New Roman" charset="0"/>
              </a:rPr>
              <a:t>    Babylon was based in what is now the southern part of the country of Iraq.  Babylon was first an important power in about 1850 BC and then later in about 650 BC when they overcame the Assyrian empire.  Although the oldest known alphabet comes from the Canaanites, the oldest known writing comes from the Babylonians.  </a:t>
            </a:r>
          </a:p>
          <a:p>
            <a:r>
              <a:rPr lang="en-US">
                <a:latin typeface="Times New Roman" charset="0"/>
              </a:rPr>
              <a:t>     DISCUSSION QUESTION:  What prophet of God was taken captive by the Babylonians?  What happened to him in Babylonia?</a:t>
            </a:r>
          </a:p>
          <a:p>
            <a:r>
              <a:rPr lang="en-US">
                <a:latin typeface="Times New Roman" charset="0"/>
              </a:rPr>
              <a:t>     The book of Daniel tells us </a:t>
            </a:r>
            <a:r>
              <a:rPr lang="ja-JP" altLang="en-US">
                <a:latin typeface="Times New Roman" charset="0"/>
              </a:rPr>
              <a:t>“</a:t>
            </a:r>
            <a:r>
              <a:rPr lang="en-US" altLang="ja-JP">
                <a:latin typeface="Times New Roman" charset="0"/>
              </a:rPr>
              <a:t>1:1  In the third year of the reign of Jehoiakim king of Judah, Nebuchadnezzar king of Babylon came to Jerusalem and besieged it.  2  And the Lord delivered Jehoiakim king of Judah into his hand, along with some of the articles from the temple of God. These he carried off to the temple of his god in Babylonia and put in the treasure-house of his god.  3  Then the king ordered Ashpenaz, chief of his court officials, to bring in some of the Israelites from the royal family and the nobility--  4  young men without any physical defect, handsome, showing aptitude for every kind of learning, well informed, quick to understand, and qualified to serve in the king's palace. He was to teach them the language and literature of the Babylonians.  5  The king assigned them a daily amount of food and wine from the king's table. They were to be trained for three years, and after that they were to enter the king's service.  6  Among these were some from Judah: Daniel, Hananiah, Mishael and Azariah . . .</a:t>
            </a:r>
            <a:r>
              <a:rPr lang="ja-JP" altLang="en-US">
                <a:latin typeface="Times New Roman" charset="0"/>
              </a:rPr>
              <a:t>”</a:t>
            </a:r>
            <a:r>
              <a:rPr lang="en-US" altLang="ja-JP">
                <a:latin typeface="Times New Roman" charset="0"/>
              </a:rPr>
              <a:t>  Thus the story of the capture of Judah by the Babylonians is related to the story of Daniel.</a:t>
            </a:r>
          </a:p>
          <a:p>
            <a:r>
              <a:rPr lang="en-US">
                <a:latin typeface="Times New Roman" charset="0"/>
              </a:rPr>
              <a:t>    King Nebuchadnezzar boasted of his greatness in Daniel 4 and God struck him down.  Later, Belshazzar became king.  Finally, The Persians conquered the Babylonian empire.</a:t>
            </a:r>
          </a:p>
          <a:p>
            <a:r>
              <a:rPr lang="en-US">
                <a:latin typeface="Times New Roman" charset="0"/>
              </a:rPr>
              <a:t>    The Babylonian religion was polytheistic.  They have a story of a great flood and a family that escaped with animals in a great boat that closely follows the flood story in the Bible.</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ChangeArrowheads="1" noTextEdit="1"/>
          </p:cNvSpPr>
          <p:nvPr>
            <p:ph type="sldImg"/>
          </p:nvPr>
        </p:nvSpPr>
        <p:spPr>
          <a:xfrm>
            <a:off x="1150938" y="692150"/>
            <a:ext cx="4556125" cy="3416300"/>
          </a:xfrm>
          <a:ln/>
        </p:spPr>
      </p:sp>
      <p:sp>
        <p:nvSpPr>
          <p:cNvPr id="665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Persian Empire</a:t>
            </a:r>
          </a:p>
          <a:p>
            <a:r>
              <a:rPr lang="en-US">
                <a:latin typeface="Times New Roman" charset="0"/>
              </a:rPr>
              <a:t>    The Persian empire first became prominent about 550 BC when King Cyrus conquered the Babylonian empire.  Daniel was in exile in Babylon when the Persians conquered that city.  Cyrus allowed many Jews to return to their homeland.  Esther became queen to king Xerxes I.  The Jews were allowed to take back many temple treasures and rebuild the temple as described in the stories of Ezra and Nehemiah.  The Persians controlled lands from Egypt to as far as India and as far north as modern day Turkey.  They held their empire for about 200 years.  In 333 BC, Alexander the great defeated them.  Persian religion was based on the life of a herdsman.</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noTextEdit="1"/>
          </p:cNvSpPr>
          <p:nvPr>
            <p:ph type="sldImg"/>
          </p:nvPr>
        </p:nvSpPr>
        <p:spPr>
          <a:xfrm>
            <a:off x="1150938" y="692150"/>
            <a:ext cx="4556125" cy="3416300"/>
          </a:xfrm>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Although Alexander the Great is not mentioned in the Bible.  The effects of his empire made great impact on the New Testament.  Greek became the language of business and ultimately the language that the New Testament was written in.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noTextEdit="1"/>
          </p:cNvSpPr>
          <p:nvPr>
            <p:ph type="sldImg"/>
          </p:nvPr>
        </p:nvSpPr>
        <p:spPr>
          <a:xfrm>
            <a:off x="1150938" y="692150"/>
            <a:ext cx="4556125" cy="3416300"/>
          </a:xfrm>
          <a:ln/>
        </p:spPr>
      </p:sp>
      <p:sp>
        <p:nvSpPr>
          <p:cNvPr id="706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Roman empire was in control of much of the world during the time of Christ.  The empire helped in the spread of Christianity by providing a highway system and relatively safety.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noTextEdit="1"/>
          </p:cNvSpPr>
          <p:nvPr>
            <p:ph type="sldImg"/>
          </p:nvPr>
        </p:nvSpPr>
        <p:spPr>
          <a:xfrm>
            <a:off x="1150938" y="692150"/>
            <a:ext cx="4556125" cy="3416300"/>
          </a:xfrm>
          <a:ln/>
        </p:spPr>
      </p:sp>
      <p:sp>
        <p:nvSpPr>
          <p:cNvPr id="727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 Review the N.T. map of Israel.  Note that the land is no longer divided by tribes.  The people, however kept detailed records of their lineage and could easily describe from what tribe they had descended.  This was particularly important in regards to determining who could serve as priest.  Only descendants of the tribe of Levi were allowed to serve as priests.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noTextEdit="1"/>
          </p:cNvSpPr>
          <p:nvPr>
            <p:ph type="sldImg"/>
          </p:nvPr>
        </p:nvSpPr>
        <p:spPr>
          <a:xfrm>
            <a:off x="1150938" y="692150"/>
            <a:ext cx="4556125" cy="3416300"/>
          </a:xfrm>
          <a:ln/>
        </p:spPr>
      </p:sp>
      <p:sp>
        <p:nvSpPr>
          <p:cNvPr id="747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CHILDHOOD OF JESUS</a:t>
            </a:r>
          </a:p>
          <a:p>
            <a:r>
              <a:rPr lang="en-US">
                <a:latin typeface="Times New Roman" charset="0"/>
              </a:rPr>
              <a:t>    DISCUSSION QUESTION:   What places did Jesus live as a child?  Jesus was born in Bethlehem as prophesied in Micah 5:2.  We note that the book of Mormon incorrectly states that Jesus was born in Jerusalem (Alma 7:10).  The Bible not only predicts that Jesus would be born in Bethlehem but since there were two towns in the Bible named Bethlehem, the prophet Micah specified which one (Bethlehem Ephrathah).  The baby Jesus was taken to Jerusalem when he was 8 days old (Luke 2:21-40).  They then returned to their home in Nazareth (Luke 2:39).  Later, the baby Jesus was taken to Egypt to save Him from Herod (Matthew 2:13-18).  After the death of Herod, Jesus is brought back to Nazareth of Galilee and thus was called a Jesus of Nazareth or simply a Nazarene (Matthew 2:19-23).  Nazareth was not an esteemed place (John 1:46).  Later, at the age of 12 Jesus is taken to the Temple in Jerusalem (Luke 2:41-52).  One of reasons that the Jewish religious leaders refused to accept Jesus as the Messiah was because they said that the prophecies did not describe the Messiah as coming out of Galilee (John 7:52).Although Jesus was raised in Galilee, he was born in Bethlehem as prophesied.  This they had missed.  Jesus also came out of Egypt as prophesied in Hosea 11:1.  Thus, Jesus fulfilled a variety of prophecies as a child.  These were prophecies that were fulfilled before he was old enough to have any physical control over.  This is an important point in evidences that Jesus is the messiah.</a:t>
            </a:r>
          </a:p>
          <a:p>
            <a:r>
              <a:rPr lang="en-US">
                <a:latin typeface="Times New Roman" charset="0"/>
              </a:rPr>
              <a:t>    Thus the known travels of Jesus as a child included, Bethlehem, Jerusalem, Egypt and Nazareth.</a:t>
            </a:r>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noTextEdit="1"/>
          </p:cNvSpPr>
          <p:nvPr>
            <p:ph type="sldImg"/>
          </p:nvPr>
        </p:nvSpPr>
        <p:spPr>
          <a:xfrm>
            <a:off x="1150938" y="692150"/>
            <a:ext cx="4556125" cy="3416300"/>
          </a:xfrm>
          <a:ln/>
        </p:spPr>
      </p:sp>
      <p:sp>
        <p:nvSpPr>
          <p:cNvPr id="768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shows the first missionary journey of Paul as described in Acts chapters 13 and 14.</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noTextEdit="1"/>
          </p:cNvSpPr>
          <p:nvPr>
            <p:ph type="sldImg"/>
          </p:nvPr>
        </p:nvSpPr>
        <p:spPr>
          <a:xfrm>
            <a:off x="1150938" y="692150"/>
            <a:ext cx="4556125" cy="3416300"/>
          </a:xfrm>
          <a:ln/>
        </p:spPr>
      </p:sp>
      <p:sp>
        <p:nvSpPr>
          <p:cNvPr id="788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map shows Paul</a:t>
            </a:r>
            <a:r>
              <a:rPr lang="ja-JP" altLang="en-US"/>
              <a:t>’</a:t>
            </a:r>
            <a:r>
              <a:rPr lang="en-US" altLang="ja-JP"/>
              <a:t>s 2nd missionary journey as described in Acts chapter 15:36 - 18:22.  The cities of Philippi, Ephesus, Corinth and Thessanolica were later sent letters by Paul.</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noTextEdit="1"/>
          </p:cNvSpPr>
          <p:nvPr>
            <p:ph type="sldImg"/>
          </p:nvPr>
        </p:nvSpPr>
        <p:spPr>
          <a:xfrm>
            <a:off x="1150938" y="692150"/>
            <a:ext cx="4556125" cy="3416300"/>
          </a:xfrm>
          <a:ln/>
        </p:spPr>
      </p:sp>
      <p:sp>
        <p:nvSpPr>
          <p:cNvPr id="808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Hành trình Truyền giáo thứ 3 của Phaolô được chép trong 18:23 - 21:26.  Trong chuyến hành trình này, ông thăm lại nhiều thành phố ông đã từng đến trước kia.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noTextEdit="1"/>
          </p:cNvSpPr>
          <p:nvPr>
            <p:ph type="sldImg"/>
          </p:nvPr>
        </p:nvSpPr>
        <p:spPr>
          <a:xfrm>
            <a:off x="1150938" y="692150"/>
            <a:ext cx="4556125" cy="3416300"/>
          </a:xfrm>
          <a:ln/>
        </p:spPr>
      </p:sp>
      <p:sp>
        <p:nvSpPr>
          <p:cNvPr id="839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Paul</a:t>
            </a:r>
            <a:r>
              <a:rPr lang="ja-JP" altLang="en-US"/>
              <a:t>’</a:t>
            </a:r>
            <a:r>
              <a:rPr lang="en-US" altLang="ja-JP"/>
              <a:t>s journey to Rome was described in Acts chapter 27 and 28.</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ChangeArrowheads="1" noTextEdit="1"/>
          </p:cNvSpPr>
          <p:nvPr>
            <p:ph type="sldImg"/>
          </p:nvPr>
        </p:nvSpPr>
        <p:spPr>
          <a:xfrm>
            <a:off x="1150938" y="692150"/>
            <a:ext cx="4556125" cy="3416300"/>
          </a:xfrm>
          <a:ln/>
        </p:spPr>
      </p:sp>
      <p:sp>
        <p:nvSpPr>
          <p:cNvPr id="112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shows the major areas of the earth covered by the Bible text.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ChangeArrowheads="1" noTextEdit="1"/>
          </p:cNvSpPr>
          <p:nvPr>
            <p:ph type="sldImg"/>
          </p:nvPr>
        </p:nvSpPr>
        <p:spPr>
          <a:xfrm>
            <a:off x="1150938" y="692150"/>
            <a:ext cx="4556125" cy="3416300"/>
          </a:xfrm>
          <a:ln/>
        </p:spPr>
      </p:sp>
      <p:sp>
        <p:nvSpPr>
          <p:cNvPr id="870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Paul</a:t>
            </a:r>
            <a:r>
              <a:rPr lang="ja-JP" altLang="en-US"/>
              <a:t>’</a:t>
            </a:r>
            <a:r>
              <a:rPr lang="en-US" altLang="ja-JP"/>
              <a:t>s journeys to Corinth and Athens were described in Acts 17 and 18.  We have two letters that Paul sent to Corinth in the letters of 1st &amp; Second Corinthians.</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ChangeArrowheads="1" noTextEdit="1"/>
          </p:cNvSpPr>
          <p:nvPr>
            <p:ph type="sldImg"/>
          </p:nvPr>
        </p:nvSpPr>
        <p:spPr>
          <a:xfrm>
            <a:off x="1150938" y="692150"/>
            <a:ext cx="4556125" cy="3416300"/>
          </a:xfrm>
          <a:ln/>
        </p:spPr>
      </p:sp>
      <p:sp>
        <p:nvSpPr>
          <p:cNvPr id="890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Paul</a:t>
            </a:r>
            <a:r>
              <a:rPr lang="ja-JP" altLang="en-US"/>
              <a:t>’</a:t>
            </a:r>
            <a:r>
              <a:rPr lang="en-US" altLang="ja-JP"/>
              <a:t>s journeys to Corinth and Athens were described in Acts 17 and 18.  We have two letters that Paul sent to Corinth in the letters of 1st &amp; Second Corinthians.</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ChangeArrowheads="1" noTextEdit="1"/>
          </p:cNvSpPr>
          <p:nvPr>
            <p:ph type="sldImg"/>
          </p:nvPr>
        </p:nvSpPr>
        <p:spPr>
          <a:xfrm>
            <a:off x="1150938" y="692150"/>
            <a:ext cx="4556125" cy="3416300"/>
          </a:xfrm>
          <a:ln/>
        </p:spPr>
      </p:sp>
      <p:sp>
        <p:nvSpPr>
          <p:cNvPr id="911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Paul</a:t>
            </a:r>
            <a:r>
              <a:rPr lang="ja-JP" altLang="en-US"/>
              <a:t>’</a:t>
            </a:r>
            <a:r>
              <a:rPr lang="en-US" altLang="ja-JP"/>
              <a:t>s journeys to Corinth and Athens were described in Acts 17 and 18.  We have two letters that Paul sent to Corinth in the letters of 1st &amp; Second Corinthians.</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ChangeArrowheads="1" noTextEdit="1"/>
          </p:cNvSpPr>
          <p:nvPr>
            <p:ph type="sldImg"/>
          </p:nvPr>
        </p:nvSpPr>
        <p:spPr>
          <a:xfrm>
            <a:off x="1150938" y="692150"/>
            <a:ext cx="4556125" cy="3416300"/>
          </a:xfrm>
          <a:ln/>
        </p:spPr>
      </p:sp>
      <p:sp>
        <p:nvSpPr>
          <p:cNvPr id="931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Paul</a:t>
            </a:r>
            <a:r>
              <a:rPr lang="ja-JP" altLang="en-US"/>
              <a:t>’</a:t>
            </a:r>
            <a:r>
              <a:rPr lang="en-US" altLang="ja-JP"/>
              <a:t>s journeys to Corinth and Athens were described in Acts 17 and 18.  We have two letters that Paul sent to Corinth in the letters of 1st &amp; Second Corinthians.</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ChangeArrowheads="1" noTextEdit="1"/>
          </p:cNvSpPr>
          <p:nvPr>
            <p:ph type="sldImg"/>
          </p:nvPr>
        </p:nvSpPr>
        <p:spPr>
          <a:xfrm>
            <a:off x="1150938" y="692150"/>
            <a:ext cx="4556125" cy="3416300"/>
          </a:xfrm>
          <a:ln/>
        </p:spPr>
      </p:sp>
      <p:sp>
        <p:nvSpPr>
          <p:cNvPr id="952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seven churches of Asia were written to in the book of Revelation in Revelation chapters 2 and 3.</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ChangeArrowheads="1" noTextEdit="1"/>
          </p:cNvSpPr>
          <p:nvPr>
            <p:ph type="sldImg"/>
          </p:nvPr>
        </p:nvSpPr>
        <p:spPr>
          <a:xfrm>
            <a:off x="1150938" y="692150"/>
            <a:ext cx="4556125" cy="3416300"/>
          </a:xfrm>
          <a:ln/>
        </p:spPr>
      </p:sp>
      <p:sp>
        <p:nvSpPr>
          <p:cNvPr id="972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ChangeArrowheads="1" noTextEdit="1"/>
          </p:cNvSpPr>
          <p:nvPr>
            <p:ph type="sldImg"/>
          </p:nvPr>
        </p:nvSpPr>
        <p:spPr>
          <a:xfrm>
            <a:off x="1150938" y="692150"/>
            <a:ext cx="4556125" cy="3416300"/>
          </a:xfrm>
          <a:ln/>
        </p:spPr>
      </p:sp>
      <p:sp>
        <p:nvSpPr>
          <p:cNvPr id="1003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new </a:t>
            </a:r>
            <a:r>
              <a:rPr lang="ja-JP" altLang="en-US"/>
              <a:t>“</a:t>
            </a:r>
            <a:r>
              <a:rPr lang="en-US" altLang="ja-JP"/>
              <a:t>World of the Bible</a:t>
            </a:r>
            <a:r>
              <a:rPr lang="ja-JP" altLang="en-US"/>
              <a:t>”</a:t>
            </a:r>
            <a:r>
              <a:rPr lang="en-US" altLang="ja-JP"/>
              <a:t> series has over 450 slides and covers Bible lands, people, time, measurements and culture.</a:t>
            </a:r>
          </a:p>
          <a:p>
            <a:endParaRPr lang="en-US"/>
          </a:p>
          <a:p>
            <a:r>
              <a:rPr lang="en-US"/>
              <a:t>The ancient Bible people used measurements that could be easily reproduced.  The cubit was simply the measurement from your elbow to the end of your fingers.  Cubits are known to have varied from 16 to 19 inches.  In the case of dispute, the king</a:t>
            </a:r>
            <a:r>
              <a:rPr lang="ja-JP" altLang="en-US"/>
              <a:t>’</a:t>
            </a:r>
            <a:r>
              <a:rPr lang="en-US" altLang="ja-JP"/>
              <a:t>s arm was used to determine  the standard cubit.</a:t>
            </a:r>
          </a:p>
          <a:p>
            <a:r>
              <a:rPr lang="en-US"/>
              <a:t>   Like the cubit, spans, handbreadth and fingers were also easily determined.  Even today, some people still use these measurements such as in measuring horses.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noTextEdit="1"/>
          </p:cNvSpPr>
          <p:nvPr>
            <p:ph type="sldImg"/>
          </p:nvPr>
        </p:nvSpPr>
        <p:spPr>
          <a:xfrm>
            <a:off x="1150938" y="692150"/>
            <a:ext cx="4556125" cy="3416300"/>
          </a:xfrm>
          <a:ln/>
        </p:spPr>
      </p:sp>
      <p:sp>
        <p:nvSpPr>
          <p:cNvPr id="1075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noTextEdit="1"/>
          </p:cNvSpPr>
          <p:nvPr>
            <p:ph type="sldImg"/>
          </p:nvPr>
        </p:nvSpPr>
        <p:spPr>
          <a:xfrm>
            <a:off x="1150938" y="692150"/>
            <a:ext cx="4556125" cy="3416300"/>
          </a:xfrm>
          <a:ln/>
        </p:spPr>
      </p:sp>
      <p:sp>
        <p:nvSpPr>
          <p:cNvPr id="1095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noTextEdit="1"/>
          </p:cNvSpPr>
          <p:nvPr>
            <p:ph type="sldImg"/>
          </p:nvPr>
        </p:nvSpPr>
        <p:spPr>
          <a:xfrm>
            <a:off x="1150938" y="692150"/>
            <a:ext cx="4556125" cy="3416300"/>
          </a:xfrm>
          <a:ln/>
        </p:spPr>
      </p:sp>
      <p:sp>
        <p:nvSpPr>
          <p:cNvPr id="133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slide gives an overview of the major lands mentioned in the Bible.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noTextEdit="1"/>
          </p:cNvSpPr>
          <p:nvPr>
            <p:ph type="sldImg"/>
          </p:nvPr>
        </p:nvSpPr>
        <p:spPr>
          <a:xfrm>
            <a:off x="1150938" y="692150"/>
            <a:ext cx="4556125" cy="3416300"/>
          </a:xfrm>
          <a:ln/>
        </p:spPr>
      </p:sp>
      <p:sp>
        <p:nvSpPr>
          <p:cNvPr id="1136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ChangeArrowheads="1" noTextEdit="1"/>
          </p:cNvSpPr>
          <p:nvPr>
            <p:ph type="sldImg"/>
          </p:nvPr>
        </p:nvSpPr>
        <p:spPr>
          <a:xfrm>
            <a:off x="1150938" y="692150"/>
            <a:ext cx="4556125" cy="3416300"/>
          </a:xfrm>
          <a:ln/>
        </p:spPr>
      </p:sp>
      <p:sp>
        <p:nvSpPr>
          <p:cNvPr id="1157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ChangeArrowheads="1" noTextEdit="1"/>
          </p:cNvSpPr>
          <p:nvPr>
            <p:ph type="sldImg"/>
          </p:nvPr>
        </p:nvSpPr>
        <p:spPr>
          <a:xfrm>
            <a:off x="1150938" y="692150"/>
            <a:ext cx="4556125" cy="3416300"/>
          </a:xfrm>
          <a:ln/>
        </p:spPr>
      </p:sp>
      <p:sp>
        <p:nvSpPr>
          <p:cNvPr id="1177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ChangeArrowheads="1" noTextEdit="1"/>
          </p:cNvSpPr>
          <p:nvPr>
            <p:ph type="sldImg"/>
          </p:nvPr>
        </p:nvSpPr>
        <p:spPr>
          <a:xfrm>
            <a:off x="1150938" y="692150"/>
            <a:ext cx="4556125" cy="3416300"/>
          </a:xfrm>
          <a:ln/>
        </p:spPr>
      </p:sp>
      <p:sp>
        <p:nvSpPr>
          <p:cNvPr id="1198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Greece.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noTextEdit="1"/>
          </p:cNvSpPr>
          <p:nvPr>
            <p:ph type="sldImg"/>
          </p:nvPr>
        </p:nvSpPr>
        <p:spPr>
          <a:xfrm>
            <a:off x="1150938" y="692150"/>
            <a:ext cx="4556125" cy="3416300"/>
          </a:xfrm>
          <a:ln/>
        </p:spPr>
      </p:sp>
      <p:sp>
        <p:nvSpPr>
          <p:cNvPr id="1218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Greece with a view of the area around Athens.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ChangeArrowheads="1" noTextEdit="1"/>
          </p:cNvSpPr>
          <p:nvPr>
            <p:ph type="sldImg"/>
          </p:nvPr>
        </p:nvSpPr>
        <p:spPr>
          <a:xfrm>
            <a:off x="1150938" y="692150"/>
            <a:ext cx="4556125" cy="3416300"/>
          </a:xfrm>
          <a:ln/>
        </p:spPr>
      </p:sp>
      <p:sp>
        <p:nvSpPr>
          <p:cNvPr id="1239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Modern day Turkey and the Isle of Cyprus.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ChangeArrowheads="1" noTextEdit="1"/>
          </p:cNvSpPr>
          <p:nvPr>
            <p:ph type="sldImg"/>
          </p:nvPr>
        </p:nvSpPr>
        <p:spPr>
          <a:xfrm>
            <a:off x="1150938" y="692150"/>
            <a:ext cx="4556125" cy="3416300"/>
          </a:xfrm>
          <a:ln/>
        </p:spPr>
      </p:sp>
      <p:sp>
        <p:nvSpPr>
          <p:cNvPr id="1259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 NASA view of Earth from space.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ChangeArrowheads="1" noTextEdit="1"/>
          </p:cNvSpPr>
          <p:nvPr>
            <p:ph type="sldImg"/>
          </p:nvPr>
        </p:nvSpPr>
        <p:spPr>
          <a:xfrm>
            <a:off x="1150938" y="692150"/>
            <a:ext cx="4556125" cy="3416300"/>
          </a:xfrm>
          <a:ln/>
        </p:spPr>
      </p:sp>
      <p:sp>
        <p:nvSpPr>
          <p:cNvPr id="1300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This web site has over 200 interactive web pages of things useful to Sunday School teachers.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ChangeArrowheads="1" noTextEdit="1"/>
          </p:cNvSpPr>
          <p:nvPr>
            <p:ph type="sldImg"/>
          </p:nvPr>
        </p:nvSpPr>
        <p:spPr>
          <a:xfrm>
            <a:off x="1150938" y="692150"/>
            <a:ext cx="4556125" cy="3416300"/>
          </a:xfrm>
          <a:ln/>
        </p:spPr>
      </p:sp>
      <p:sp>
        <p:nvSpPr>
          <p:cNvPr id="1320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Visit the web page to learn more about the author.</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66</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Bible Geography</a:t>
            </a:r>
            <a:r>
              <a:rPr lang="en-US" baseline="0" dirty="0" smtClean="0">
                <a:latin typeface="Arial" charset="0"/>
                <a:ea typeface="ＭＳ Ｐゴシック" charset="0"/>
                <a:cs typeface="ＭＳ Ｐゴシック" charset="0"/>
              </a:rPr>
              <a:t> VN</a:t>
            </a:r>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noTextEdit="1"/>
          </p:cNvSpPr>
          <p:nvPr>
            <p:ph type="sldImg"/>
          </p:nvPr>
        </p:nvSpPr>
        <p:spPr>
          <a:xfrm>
            <a:off x="1150938" y="692150"/>
            <a:ext cx="4556125" cy="3416300"/>
          </a:xfrm>
          <a:ln/>
        </p:spPr>
      </p:sp>
      <p:sp>
        <p:nvSpPr>
          <p:cNvPr id="153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noTextEdit="1"/>
          </p:cNvSpPr>
          <p:nvPr>
            <p:ph type="sldImg"/>
          </p:nvPr>
        </p:nvSpPr>
        <p:spPr>
          <a:xfrm>
            <a:off x="1150938" y="692150"/>
            <a:ext cx="4556125" cy="3416300"/>
          </a:xfrm>
          <a:ln/>
        </p:spPr>
      </p:sp>
      <p:sp>
        <p:nvSpPr>
          <p:cNvPr id="174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GARDEN OF EDEN</a:t>
            </a:r>
          </a:p>
          <a:p>
            <a:r>
              <a:rPr lang="en-US">
                <a:latin typeface="Times New Roman" charset="0"/>
              </a:rPr>
              <a:t>DISCUSSION QUESTION:  What was the Garden of Eden?</a:t>
            </a:r>
          </a:p>
          <a:p>
            <a:r>
              <a:rPr lang="en-US">
                <a:latin typeface="Times New Roman" charset="0"/>
              </a:rPr>
              <a:t>The Garden of Eden is described in the Bible as a wonderful and beautiful place and the original home of man.  The book of Genesis says in chapter 2  beginning with verse 8:  </a:t>
            </a:r>
            <a:r>
              <a:rPr lang="ja-JP" altLang="en-US">
                <a:latin typeface="Times New Roman" charset="0"/>
              </a:rPr>
              <a:t>“</a:t>
            </a:r>
            <a:r>
              <a:rPr lang="en-US" altLang="ja-JP">
                <a:latin typeface="Times New Roman" charset="0"/>
              </a:rPr>
              <a:t>8  Now the LORD God had planted a garden in the east, in Eden; and there he put the man he had formed.  9  And the LORD God made all kinds of trees grow out of the ground--trees that were pleasing to the eye and good for food. In the middle of the garden were the tree of life and the tree of the knowledge of good and evil.</a:t>
            </a:r>
            <a:r>
              <a:rPr lang="ja-JP" altLang="en-US">
                <a:latin typeface="Times New Roman" charset="0"/>
              </a:rPr>
              <a:t>”</a:t>
            </a:r>
            <a:endParaRPr lang="en-US" altLang="ja-JP">
              <a:latin typeface="Times New Roman" charset="0"/>
            </a:endParaRPr>
          </a:p>
          <a:p>
            <a:r>
              <a:rPr lang="en-US">
                <a:latin typeface="Times New Roman" charset="0"/>
              </a:rPr>
              <a:t>DISCUSSION QUESTION:   What modern country is the site of what was once the Garden of Eden?  According to the Bible, the Garden of Eden was near several rivers.</a:t>
            </a:r>
          </a:p>
          <a:p>
            <a:r>
              <a:rPr lang="en-US">
                <a:latin typeface="Times New Roman" charset="0"/>
              </a:rPr>
              <a:t>      Genesis 2:10  </a:t>
            </a:r>
            <a:r>
              <a:rPr lang="ja-JP" altLang="en-US">
                <a:latin typeface="Times New Roman" charset="0"/>
              </a:rPr>
              <a:t>“</a:t>
            </a:r>
            <a:r>
              <a:rPr lang="en-US" altLang="ja-JP">
                <a:latin typeface="Times New Roman" charset="0"/>
              </a:rPr>
              <a:t>A river watering the garden flowed from Eden; from there it was separated into four headwaters.  11  The name of the first is the Pishon;  .  .  . 13  The name of the second river is the Gihon; .  .  .  14  The name of the third river is the  Tigris ; .  .  .And the fourth river is the Euphrates.  15  The LORD God took the man and put him in the Garden of Eden to work it and take care of it."</a:t>
            </a:r>
          </a:p>
          <a:p>
            <a:r>
              <a:rPr lang="en-US">
                <a:latin typeface="Times New Roman" charset="0"/>
              </a:rPr>
              <a:t>Iraq/Iran</a:t>
            </a:r>
          </a:p>
          <a:p>
            <a:r>
              <a:rPr lang="en-US">
                <a:latin typeface="Times New Roman" charset="0"/>
              </a:rPr>
              <a:t>   Although we do not know the exact location of the Garden of Eden we do know that the Tigris and Euphrates rivers are found in the countries of Iraq &amp; Iran and thus near the Garden of Eden.  Tradition has located Eden south of the ancient city of Ur in Iraq.  Some people believe that the names have changed and that the Garden of Eden was really located in the land of Egypt between the Blue and White Nile rivers. </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noTextEdit="1"/>
          </p:cNvSpPr>
          <p:nvPr>
            <p:ph type="sldImg"/>
          </p:nvPr>
        </p:nvSpPr>
        <p:spPr>
          <a:xfrm>
            <a:off x="1150938" y="692150"/>
            <a:ext cx="4556125" cy="3416300"/>
          </a:xfrm>
          <a:ln/>
        </p:spPr>
      </p:sp>
      <p:sp>
        <p:nvSpPr>
          <p:cNvPr id="194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NOAH</a:t>
            </a:r>
            <a:r>
              <a:rPr lang="ja-JP" altLang="en-US">
                <a:latin typeface="Times New Roman" charset="0"/>
              </a:rPr>
              <a:t>’</a:t>
            </a:r>
            <a:r>
              <a:rPr lang="en-US" altLang="ja-JP">
                <a:latin typeface="Times New Roman" charset="0"/>
              </a:rPr>
              <a:t>S ARK</a:t>
            </a:r>
          </a:p>
          <a:p>
            <a:r>
              <a:rPr lang="en-US">
                <a:latin typeface="Times New Roman" charset="0"/>
              </a:rPr>
              <a:t>DISCUSSION QUESTION:  What was Noah</a:t>
            </a:r>
            <a:r>
              <a:rPr lang="ja-JP" altLang="en-US">
                <a:latin typeface="Times New Roman" charset="0"/>
              </a:rPr>
              <a:t>’</a:t>
            </a:r>
            <a:r>
              <a:rPr lang="en-US" altLang="ja-JP">
                <a:latin typeface="Times New Roman" charset="0"/>
              </a:rPr>
              <a:t>s Ark?  (Teachers should try to get their students to tell these basic Bible stories.  Teachers should reread these stories in the Bible themselves prior to coming to class.  For Noah</a:t>
            </a:r>
            <a:r>
              <a:rPr lang="ja-JP" altLang="en-US">
                <a:latin typeface="Times New Roman" charset="0"/>
              </a:rPr>
              <a:t>’</a:t>
            </a:r>
            <a:r>
              <a:rPr lang="en-US" altLang="ja-JP">
                <a:latin typeface="Times New Roman" charset="0"/>
              </a:rPr>
              <a:t>s ark, read Genesis chapters 7 and 8.)</a:t>
            </a:r>
          </a:p>
          <a:p>
            <a:r>
              <a:rPr lang="en-US">
                <a:latin typeface="Times New Roman" charset="0"/>
              </a:rPr>
              <a:t>God became displeased with the increasing wickedness of man and determined to destroy mankind with a great flood.  According to Genesis chapter 7 and 8, only Noah and his family were saved from the flood by entering a great 450 foot long boat called an </a:t>
            </a:r>
            <a:r>
              <a:rPr lang="ja-JP" altLang="en-US">
                <a:latin typeface="Times New Roman" charset="0"/>
              </a:rPr>
              <a:t>“</a:t>
            </a:r>
            <a:r>
              <a:rPr lang="en-US" altLang="ja-JP">
                <a:latin typeface="Times New Roman" charset="0"/>
              </a:rPr>
              <a:t>ark</a:t>
            </a:r>
            <a:r>
              <a:rPr lang="ja-JP" altLang="en-US">
                <a:latin typeface="Times New Roman" charset="0"/>
              </a:rPr>
              <a:t>”</a:t>
            </a:r>
            <a:r>
              <a:rPr lang="en-US" altLang="ja-JP">
                <a:latin typeface="Times New Roman" charset="0"/>
              </a:rPr>
              <a:t> that God had them construct.  The book of Genesis tells us that God sent great rains on the earth for 40 days and 40 nights and that the springs of the earth opened up to cover the whole land with a flood of water.  This ark floated on the water for some 150 days before coming back to rest upon the land.</a:t>
            </a:r>
          </a:p>
          <a:p>
            <a:r>
              <a:rPr lang="en-US">
                <a:latin typeface="Times New Roman" charset="0"/>
              </a:rPr>
              <a:t>DISCUSSION QUESTION:   Where did the Ark come to rest?  Genesis 8:4 says </a:t>
            </a:r>
            <a:r>
              <a:rPr lang="ja-JP" altLang="en-US">
                <a:latin typeface="Times New Roman" charset="0"/>
              </a:rPr>
              <a:t>“</a:t>
            </a:r>
            <a:r>
              <a:rPr lang="en-US" altLang="ja-JP">
                <a:latin typeface="Times New Roman" charset="0"/>
              </a:rPr>
              <a:t>and on the seventeenth day of the seventh month the ark came to rest on the mountains of  Ararat.</a:t>
            </a:r>
            <a:r>
              <a:rPr lang="ja-JP" altLang="en-US">
                <a:latin typeface="Times New Roman" charset="0"/>
              </a:rPr>
              <a:t>”</a:t>
            </a:r>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noTextEdit="1"/>
          </p:cNvSpPr>
          <p:nvPr>
            <p:ph type="sldImg"/>
          </p:nvPr>
        </p:nvSpPr>
        <p:spPr>
          <a:xfrm>
            <a:off x="1150938" y="692150"/>
            <a:ext cx="4556125" cy="3416300"/>
          </a:xfrm>
          <a:ln/>
        </p:spPr>
      </p:sp>
      <p:sp>
        <p:nvSpPr>
          <p:cNvPr id="215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3132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480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09600"/>
            <a:ext cx="1947863"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7288" y="609600"/>
            <a:ext cx="5691187"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03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2114140844"/>
      </p:ext>
    </p:extLst>
  </p:cSld>
  <p:clrMapOvr>
    <a:masterClrMapping/>
  </p:clrMapOvr>
  <p:transition xmlns:p14="http://schemas.microsoft.com/office/powerpoint/2010/mai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192176491"/>
      </p:ext>
    </p:extLst>
  </p:cSld>
  <p:clrMapOvr>
    <a:masterClrMapping/>
  </p:clrMapOvr>
  <p:transition xmlns:p14="http://schemas.microsoft.com/office/powerpoint/2010/mai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278811213"/>
      </p:ext>
    </p:extLst>
  </p:cSld>
  <p:clrMapOvr>
    <a:masterClrMapping/>
  </p:clrMapOvr>
  <p:transition xmlns:p14="http://schemas.microsoft.com/office/powerpoint/2010/mai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2428816032"/>
      </p:ext>
    </p:extLst>
  </p:cSld>
  <p:clrMapOvr>
    <a:masterClrMapping/>
  </p:clrMapOvr>
  <p:transition xmlns:p14="http://schemas.microsoft.com/office/powerpoint/2010/mai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1677460787"/>
      </p:ext>
    </p:extLst>
  </p:cSld>
  <p:clrMapOvr>
    <a:masterClrMapping/>
  </p:clrMapOvr>
  <p:transition xmlns:p14="http://schemas.microsoft.com/office/powerpoint/2010/mai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80127922"/>
      </p:ext>
    </p:extLst>
  </p:cSld>
  <p:clrMapOvr>
    <a:masterClrMapping/>
  </p:clrMapOvr>
  <p:transition xmlns:p14="http://schemas.microsoft.com/office/powerpoint/2010/mai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877332052"/>
      </p:ext>
    </p:extLst>
  </p:cSld>
  <p:clrMapOvr>
    <a:masterClrMapping/>
  </p:clrMapOvr>
  <p:transition xmlns:p14="http://schemas.microsoft.com/office/powerpoint/2010/mai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2363545669"/>
      </p:ext>
    </p:extLst>
  </p:cSld>
  <p:clrMapOvr>
    <a:masterClrMapping/>
  </p:clrMapOvr>
  <p:transition xmlns:p14="http://schemas.microsoft.com/office/powerpoint/2010/mai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5479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2943603189"/>
      </p:ext>
    </p:extLst>
  </p:cSld>
  <p:clrMapOvr>
    <a:masterClrMapping/>
  </p:clrMapOvr>
  <p:transition xmlns:p14="http://schemas.microsoft.com/office/powerpoint/2010/mai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1132822619"/>
      </p:ext>
    </p:extLst>
  </p:cSld>
  <p:clrMapOvr>
    <a:masterClrMapping/>
  </p:clrMapOvr>
  <p:transition xmlns:p14="http://schemas.microsoft.com/office/powerpoint/2010/mai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2402241061"/>
      </p:ext>
    </p:extLst>
  </p:cSld>
  <p:clrMapOvr>
    <a:masterClrMapping/>
  </p:clrMapOvr>
  <p:transition xmlns:p14="http://schemas.microsoft.com/office/powerpoint/2010/mai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1304713"/>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599812646"/>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307808265"/>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57998426"/>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0636291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52531499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88380757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0147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863925871"/>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5524872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956479327"/>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30716137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57288"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9213"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585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911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676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6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740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23844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157288" y="1981200"/>
            <a:ext cx="779145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1181100" y="609600"/>
            <a:ext cx="7715250" cy="11430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8" name="Rectangle 4"/>
          <p:cNvSpPr>
            <a:spLocks noChangeArrowheads="1"/>
          </p:cNvSpPr>
          <p:nvPr userDrawn="1"/>
        </p:nvSpPr>
        <p:spPr bwMode="auto">
          <a:xfrm>
            <a:off x="0" y="0"/>
            <a:ext cx="1085850" cy="6845300"/>
          </a:xfrm>
          <a:prstGeom prst="rect">
            <a:avLst/>
          </a:prstGeom>
          <a:gradFill rotWithShape="0">
            <a:gsLst>
              <a:gs pos="0">
                <a:srgbClr val="114FFB"/>
              </a:gs>
              <a:gs pos="50000">
                <a:srgbClr val="114FFB">
                  <a:gamma/>
                  <a:shade val="20000"/>
                  <a:invGamma/>
                </a:srgbClr>
              </a:gs>
              <a:gs pos="100000">
                <a:srgbClr val="114FFB"/>
              </a:gs>
            </a:gsLst>
            <a:lin ang="5400000" scaled="1"/>
          </a:gra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5400" b="1" u="sng">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5400" b="1" u="sng">
          <a:solidFill>
            <a:schemeClr val="tx2"/>
          </a:solidFill>
          <a:effectLst>
            <a:outerShdw blurRad="38100" dist="38100" dir="2700000" algn="tl">
              <a:srgbClr val="000000"/>
            </a:outerShdw>
          </a:effectLst>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5400" b="1" u="sng">
          <a:solidFill>
            <a:schemeClr val="tx2"/>
          </a:solidFill>
          <a:effectLst>
            <a:outerShdw blurRad="38100" dist="38100" dir="2700000" algn="tl">
              <a:srgbClr val="000000"/>
            </a:outerShdw>
          </a:effectLst>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5400" b="1" u="sng">
          <a:solidFill>
            <a:schemeClr val="tx2"/>
          </a:solidFill>
          <a:effectLst>
            <a:outerShdw blurRad="38100" dist="38100" dir="2700000" algn="tl">
              <a:srgbClr val="000000"/>
            </a:outerShdw>
          </a:effectLst>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5400" b="1" u="sng">
          <a:solidFill>
            <a:schemeClr val="tx2"/>
          </a:solidFill>
          <a:effectLst>
            <a:outerShdw blurRad="38100" dist="38100" dir="2700000" algn="tl">
              <a:srgbClr val="000000"/>
            </a:outerShdw>
          </a:effectLst>
          <a:latin typeface="Times New Roman" pitchFamily="18" charset="0"/>
          <a:ea typeface="ＭＳ Ｐゴシック" charset="0"/>
          <a:cs typeface="ＭＳ Ｐゴシック" charset="0"/>
        </a:defRPr>
      </a:lvl5pPr>
      <a:lvl6pPr marL="457200" algn="l" rtl="0" eaLnBrk="0" fontAlgn="base" hangingPunct="0">
        <a:spcBef>
          <a:spcPct val="0"/>
        </a:spcBef>
        <a:spcAft>
          <a:spcPct val="0"/>
        </a:spcAft>
        <a:defRPr sz="5400" b="1" u="sng">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sz="5400" b="1" u="sng">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sz="5400" b="1" u="sng">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sz="5400" b="1" u="sng">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600" b="1">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SzPct val="75000"/>
        <a:buFont typeface="Monotype Sorts" charset="0"/>
        <a:buChar char="u"/>
        <a:defRPr sz="3200" b="1">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65000"/>
        <a:buFont typeface="Monotype Sorts" charset="0"/>
        <a:buChar char="F"/>
        <a:defRPr sz="2800" b="1">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SzPct val="100000"/>
        <a:buChar char="•"/>
        <a:defRPr sz="2400" b="1">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SzPct val="100000"/>
        <a:buChar char="–"/>
        <a:defRPr sz="2400" b="1">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1"/>
        </a:buClr>
        <a:buSzPct val="100000"/>
        <a:buChar char="–"/>
        <a:defRPr sz="2400" b="1">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400" b="1">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400" b="1">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4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a:defRPr/>
            </a:pPr>
            <a:endParaRPr lang="en-US" b="0" u="none"/>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a:defRPr/>
            </a:pPr>
            <a:endParaRPr lang="en-US" b="0" u="none"/>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BDAEAEC-9514-8348-98E3-9F58B798E1A6}" type="slidenum">
              <a:rPr lang="en-US" b="0" u="none"/>
              <a:pPr>
                <a:defRPr/>
              </a:pPr>
              <a:t>‹#›</a:t>
            </a:fld>
            <a:endParaRPr lang="en-US" b="0" u="none"/>
          </a:p>
        </p:txBody>
      </p:sp>
    </p:spTree>
    <p:extLst>
      <p:ext uri="{BB962C8B-B14F-4D97-AF65-F5344CB8AC3E}">
        <p14:creationId xmlns:p14="http://schemas.microsoft.com/office/powerpoint/2010/main" val="3221804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b="0" u="none">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b="0" u="none">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b="0" u="none">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b="0" u="none">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b="0" u="none">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b="0" u="none">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b="0" u="none">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b="0" u="none"/>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b="0" u="none"/>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b="0" u="none"/>
              <a:pPr eaLnBrk="1" hangingPunct="1">
                <a:defRPr/>
              </a:pPr>
              <a:t>‹#›</a:t>
            </a:fld>
            <a:endParaRPr lang="en-US" b="0" u="none"/>
          </a:p>
        </p:txBody>
      </p:sp>
    </p:spTree>
    <p:extLst>
      <p:ext uri="{BB962C8B-B14F-4D97-AF65-F5344CB8AC3E}">
        <p14:creationId xmlns:p14="http://schemas.microsoft.com/office/powerpoint/2010/main" val="100317187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slide" Target="slide37.xml"/><Relationship Id="rId14" Type="http://schemas.openxmlformats.org/officeDocument/2006/relationships/slide" Target="slide38.xml"/><Relationship Id="rId15" Type="http://schemas.openxmlformats.org/officeDocument/2006/relationships/slide" Target="slide39.xml"/><Relationship Id="rId16" Type="http://schemas.openxmlformats.org/officeDocument/2006/relationships/slide" Target="slide40.xml"/><Relationship Id="rId17" Type="http://schemas.openxmlformats.org/officeDocument/2006/relationships/slide" Target="slide41.xml"/><Relationship Id="rId18" Type="http://schemas.openxmlformats.org/officeDocument/2006/relationships/slide" Target="slide42.xml"/><Relationship Id="rId19" Type="http://schemas.openxmlformats.org/officeDocument/2006/relationships/slide" Target="slide43.xml"/><Relationship Id="rId50" Type="http://schemas.openxmlformats.org/officeDocument/2006/relationships/slide" Target="slide19.xml"/><Relationship Id="rId51" Type="http://schemas.openxmlformats.org/officeDocument/2006/relationships/slide" Target="slide20.xml"/><Relationship Id="rId52" Type="http://schemas.openxmlformats.org/officeDocument/2006/relationships/slide" Target="slide21.xml"/><Relationship Id="rId53" Type="http://schemas.openxmlformats.org/officeDocument/2006/relationships/slide" Target="slide22.xml"/><Relationship Id="rId54" Type="http://schemas.openxmlformats.org/officeDocument/2006/relationships/slide" Target="slide23.xml"/><Relationship Id="rId55" Type="http://schemas.openxmlformats.org/officeDocument/2006/relationships/slide" Target="slide24.xml"/><Relationship Id="rId56" Type="http://schemas.openxmlformats.org/officeDocument/2006/relationships/slide" Target="slide25.xml"/><Relationship Id="rId57" Type="http://schemas.openxmlformats.org/officeDocument/2006/relationships/slide" Target="slide26.xml"/><Relationship Id="rId58" Type="http://schemas.openxmlformats.org/officeDocument/2006/relationships/slide" Target="slide27.xml"/><Relationship Id="rId59" Type="http://schemas.openxmlformats.org/officeDocument/2006/relationships/slide" Target="slide28.xml"/><Relationship Id="rId40" Type="http://schemas.openxmlformats.org/officeDocument/2006/relationships/slide" Target="slide9.xml"/><Relationship Id="rId41" Type="http://schemas.openxmlformats.org/officeDocument/2006/relationships/slide" Target="slide10.xml"/><Relationship Id="rId42" Type="http://schemas.openxmlformats.org/officeDocument/2006/relationships/slide" Target="slide11.xml"/><Relationship Id="rId43" Type="http://schemas.openxmlformats.org/officeDocument/2006/relationships/slide" Target="slide12.xml"/><Relationship Id="rId44" Type="http://schemas.openxmlformats.org/officeDocument/2006/relationships/slide" Target="slide13.xml"/><Relationship Id="rId45" Type="http://schemas.openxmlformats.org/officeDocument/2006/relationships/slide" Target="slide14.xml"/><Relationship Id="rId46" Type="http://schemas.openxmlformats.org/officeDocument/2006/relationships/slide" Target="slide15.xml"/><Relationship Id="rId47" Type="http://schemas.openxmlformats.org/officeDocument/2006/relationships/slide" Target="slide16.xml"/><Relationship Id="rId48" Type="http://schemas.openxmlformats.org/officeDocument/2006/relationships/slide" Target="slide17.xml"/><Relationship Id="rId49" Type="http://schemas.openxmlformats.org/officeDocument/2006/relationships/slide" Target="slide18.xml"/><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hyperlink" Target="http://www.ebibleteacher.com/" TargetMode="External"/><Relationship Id="rId4" Type="http://schemas.openxmlformats.org/officeDocument/2006/relationships/hyperlink" Target="mailto:ttaylor@ebibleteacher.com" TargetMode="External"/><Relationship Id="rId5" Type="http://schemas.openxmlformats.org/officeDocument/2006/relationships/slide" Target="slide29.xml"/><Relationship Id="rId6" Type="http://schemas.openxmlformats.org/officeDocument/2006/relationships/slide" Target="slide30.xml"/><Relationship Id="rId7" Type="http://schemas.openxmlformats.org/officeDocument/2006/relationships/slide" Target="slide31.xml"/><Relationship Id="rId8" Type="http://schemas.openxmlformats.org/officeDocument/2006/relationships/slide" Target="slide32.xml"/><Relationship Id="rId9" Type="http://schemas.openxmlformats.org/officeDocument/2006/relationships/slide" Target="slide33.xml"/><Relationship Id="rId30" Type="http://schemas.openxmlformats.org/officeDocument/2006/relationships/slide" Target="slide58.xml"/><Relationship Id="rId31" Type="http://schemas.openxmlformats.org/officeDocument/2006/relationships/slide" Target="slide61.xml"/><Relationship Id="rId32" Type="http://schemas.openxmlformats.org/officeDocument/2006/relationships/slide" Target="slide62.xml"/><Relationship Id="rId33" Type="http://schemas.openxmlformats.org/officeDocument/2006/relationships/slide" Target="slide2.xml"/><Relationship Id="rId34" Type="http://schemas.openxmlformats.org/officeDocument/2006/relationships/slide" Target="slide63.xml"/><Relationship Id="rId35" Type="http://schemas.openxmlformats.org/officeDocument/2006/relationships/slide" Target="slide4.xml"/><Relationship Id="rId36" Type="http://schemas.openxmlformats.org/officeDocument/2006/relationships/slide" Target="slide5.xml"/><Relationship Id="rId37" Type="http://schemas.openxmlformats.org/officeDocument/2006/relationships/slide" Target="slide6.xml"/><Relationship Id="rId38" Type="http://schemas.openxmlformats.org/officeDocument/2006/relationships/slide" Target="slide7.xml"/><Relationship Id="rId39" Type="http://schemas.openxmlformats.org/officeDocument/2006/relationships/slide" Target="slide8.xml"/><Relationship Id="rId20" Type="http://schemas.openxmlformats.org/officeDocument/2006/relationships/slide" Target="slide44.xml"/><Relationship Id="rId21" Type="http://schemas.openxmlformats.org/officeDocument/2006/relationships/slide" Target="slide45.xml"/><Relationship Id="rId22" Type="http://schemas.openxmlformats.org/officeDocument/2006/relationships/slide" Target="slide46.xml"/><Relationship Id="rId23" Type="http://schemas.openxmlformats.org/officeDocument/2006/relationships/slide" Target="slide47.xml"/><Relationship Id="rId24" Type="http://schemas.openxmlformats.org/officeDocument/2006/relationships/slide" Target="slide53.xml"/><Relationship Id="rId25" Type="http://schemas.openxmlformats.org/officeDocument/2006/relationships/slide" Target="slide51.xml"/><Relationship Id="rId26" Type="http://schemas.openxmlformats.org/officeDocument/2006/relationships/slide" Target="slide54.xml"/><Relationship Id="rId27" Type="http://schemas.openxmlformats.org/officeDocument/2006/relationships/slide" Target="slide57.xml"/><Relationship Id="rId28" Type="http://schemas.openxmlformats.org/officeDocument/2006/relationships/slide" Target="slide59.xml"/><Relationship Id="rId29" Type="http://schemas.openxmlformats.org/officeDocument/2006/relationships/slide" Target="slide60.xml"/><Relationship Id="rId60" Type="http://schemas.openxmlformats.org/officeDocument/2006/relationships/image" Target="../media/image1.png"/><Relationship Id="rId10" Type="http://schemas.openxmlformats.org/officeDocument/2006/relationships/slide" Target="slide34.xml"/><Relationship Id="rId11" Type="http://schemas.openxmlformats.org/officeDocument/2006/relationships/slide" Target="slide35.xml"/><Relationship Id="rId12" Type="http://schemas.openxmlformats.org/officeDocument/2006/relationships/slide" Target="slide3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slide" Target="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2.png"/><Relationship Id="rId6" Type="http://schemas.openxmlformats.org/officeDocument/2006/relationships/slide" Target="slide1.xml"/><Relationship Id="rId7" Type="http://schemas.openxmlformats.org/officeDocument/2006/relationships/slide" Target="slide3.xm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slide" Target="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slide" Target="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slide" Target="sl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slide" Target="sl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slide" Target="slide1.xml"/><Relationship Id="rId5" Type="http://schemas.openxmlformats.org/officeDocument/2006/relationships/oleObject" Target="../embeddings/oleObject2.bin"/><Relationship Id="rId6"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slide" Target="sl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slide" Target="sl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slide" Target="sl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slide" Target="slide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slide" Target="slid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slide" Target="sl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slide" Target="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slide" Target="slid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slide" Target="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slide" Target="slide1.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slide" Target="slide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slide" Target="slide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slide" Target="slide1.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slide" Target="slide1.xml"/><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slide" Target="slide1.xml"/></Relationships>
</file>

<file path=ppt/slides/_rels/slide60.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 Id="rId3"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63.xml.rels><?xml version="1.0" encoding="UTF-8" standalone="yes"?>
<Relationships xmlns="http://schemas.openxmlformats.org/package/2006/relationships"><Relationship Id="rId3" Type="http://schemas.openxmlformats.org/officeDocument/2006/relationships/hyperlink" Target="http://www.ebibleteacher.com/images.html" TargetMode="External"/><Relationship Id="rId4" Type="http://schemas.openxmlformats.org/officeDocument/2006/relationships/hyperlink" Target="http://www.ebibleteacher.com/bigscreen.html" TargetMode="External"/><Relationship Id="rId5" Type="http://schemas.openxmlformats.org/officeDocument/2006/relationships/hyperlink" Target="http://www.ebibleteacher.com/review.html" TargetMode="External"/><Relationship Id="rId6" Type="http://schemas.openxmlformats.org/officeDocument/2006/relationships/hyperlink" Target="http://www.ebibleteacher.com/sunday.html" TargetMode="External"/><Relationship Id="rId7" Type="http://schemas.openxmlformats.org/officeDocument/2006/relationships/hyperlink" Target="http://www.ebibleteacher.com/" TargetMode="External"/><Relationship Id="rId8" Type="http://schemas.openxmlformats.org/officeDocument/2006/relationships/hyperlink" Target="mailto:ttaylor@ebibleteacher.com" TargetMode="External"/><Relationship Id="rId9" Type="http://schemas.openxmlformats.org/officeDocument/2006/relationships/slide" Target="slide1.xml"/><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4.xml.rels><?xml version="1.0" encoding="UTF-8" standalone="yes"?>
<Relationships xmlns="http://schemas.openxmlformats.org/package/2006/relationships"><Relationship Id="rId3" Type="http://schemas.openxmlformats.org/officeDocument/2006/relationships/hyperlink" Target="mailto:taylor@ebibleteacher.com" TargetMode="External"/><Relationship Id="rId4" Type="http://schemas.openxmlformats.org/officeDocument/2006/relationships/slide" Target="slide1.xml"/><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hyperlink" Target="http://en.wikipedia.org/wiki/File:RoshHanikra04_ST_07.JPG" TargetMode="External"/><Relationship Id="rId5"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hyperlink" Target="http://en.wikipedia.org/wiki/File:Israel_topo_en.jp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slide" Target="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slide" Target="slide1.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Rectangle 14"/>
          <p:cNvSpPr>
            <a:spLocks noChangeArrowheads="1"/>
          </p:cNvSpPr>
          <p:nvPr/>
        </p:nvSpPr>
        <p:spPr bwMode="auto">
          <a:xfrm>
            <a:off x="3352800" y="0"/>
            <a:ext cx="5791200" cy="6858000"/>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b="0" u="none">
              <a:solidFill>
                <a:schemeClr val="tx1"/>
              </a:solidFill>
            </a:endParaRPr>
          </a:p>
        </p:txBody>
      </p:sp>
      <p:sp>
        <p:nvSpPr>
          <p:cNvPr id="4098" name="Rectangle 8"/>
          <p:cNvSpPr>
            <a:spLocks noChangeArrowheads="1"/>
          </p:cNvSpPr>
          <p:nvPr/>
        </p:nvSpPr>
        <p:spPr bwMode="auto">
          <a:xfrm>
            <a:off x="1166813" y="1392238"/>
            <a:ext cx="11128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0" u="none">
                <a:solidFill>
                  <a:schemeClr val="tx1"/>
                </a:solidFill>
                <a:latin typeface="Arial Narrow" charset="0"/>
              </a:rPr>
              <a:t>Version 3.01</a:t>
            </a:r>
          </a:p>
        </p:txBody>
      </p:sp>
      <p:sp>
        <p:nvSpPr>
          <p:cNvPr id="54276" name="Rectangle 4"/>
          <p:cNvSpPr>
            <a:spLocks noChangeArrowheads="1"/>
          </p:cNvSpPr>
          <p:nvPr/>
        </p:nvSpPr>
        <p:spPr bwMode="auto">
          <a:xfrm>
            <a:off x="0" y="163513"/>
            <a:ext cx="3543300" cy="9144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defRPr/>
            </a:pPr>
            <a:r>
              <a:rPr lang="en-US" sz="3200" dirty="0">
                <a:effectLst>
                  <a:outerShdw blurRad="38100" dist="38100" dir="2700000" algn="tl">
                    <a:srgbClr val="000000"/>
                  </a:outerShdw>
                </a:effectLst>
                <a:latin typeface="Arial" charset="0"/>
                <a:ea typeface="+mn-ea"/>
                <a:cs typeface="+mn-cs"/>
              </a:rPr>
              <a:t>Bible Class Atlas</a:t>
            </a:r>
            <a:endParaRPr lang="en-US" sz="8000" dirty="0">
              <a:effectLst>
                <a:outerShdw blurRad="38100" dist="38100" dir="2700000" algn="tl">
                  <a:srgbClr val="000000"/>
                </a:outerShdw>
              </a:effectLst>
              <a:latin typeface="Times New Roman" pitchFamily="18" charset="0"/>
              <a:ea typeface="+mn-ea"/>
              <a:cs typeface="+mn-cs"/>
            </a:endParaRPr>
          </a:p>
        </p:txBody>
      </p:sp>
      <p:sp>
        <p:nvSpPr>
          <p:cNvPr id="54277" name="Rectangle 5"/>
          <p:cNvSpPr>
            <a:spLocks noChangeArrowheads="1"/>
          </p:cNvSpPr>
          <p:nvPr/>
        </p:nvSpPr>
        <p:spPr bwMode="auto">
          <a:xfrm>
            <a:off x="0" y="887413"/>
            <a:ext cx="3238500" cy="1238250"/>
          </a:xfrm>
          <a:prstGeom prst="rect">
            <a:avLst/>
          </a:prstGeom>
          <a:noFill/>
          <a:ln w="12700">
            <a:noFill/>
            <a:miter lim="800000"/>
            <a:headEnd/>
            <a:tailEnd/>
          </a:ln>
          <a:effectLst/>
        </p:spPr>
        <p:txBody>
          <a:bodyPr lIns="90488" tIns="44450" rIns="90488" bIns="44450"/>
          <a:lstStyle/>
          <a:p>
            <a:pPr marL="342900" indent="-342900" algn="ctr">
              <a:buClr>
                <a:schemeClr val="tx2"/>
              </a:buClr>
              <a:buSzPct val="75000"/>
              <a:buFont typeface="Monotype Sorts" pitchFamily="2" charset="2"/>
              <a:buNone/>
              <a:defRPr/>
            </a:pPr>
            <a:r>
              <a:rPr lang="en-US" sz="2400" u="none" dirty="0">
                <a:solidFill>
                  <a:schemeClr val="tx1"/>
                </a:solidFill>
                <a:effectLst>
                  <a:outerShdw blurRad="38100" dist="38100" dir="2700000" algn="tl">
                    <a:srgbClr val="000000"/>
                  </a:outerShdw>
                </a:effectLst>
                <a:latin typeface="Arial Narrow" pitchFamily="34" charset="0"/>
                <a:ea typeface="+mn-ea"/>
                <a:cs typeface="+mn-cs"/>
              </a:rPr>
              <a:t> Video Projector Maps </a:t>
            </a:r>
            <a:endParaRPr lang="en-US" sz="4800" u="none" dirty="0">
              <a:solidFill>
                <a:schemeClr val="tx1"/>
              </a:solidFill>
              <a:effectLst>
                <a:outerShdw blurRad="38100" dist="38100" dir="2700000" algn="tl">
                  <a:srgbClr val="000000"/>
                </a:outerShdw>
              </a:effectLst>
              <a:latin typeface="Times New Roman" pitchFamily="18" charset="0"/>
              <a:ea typeface="+mn-ea"/>
              <a:cs typeface="+mn-cs"/>
            </a:endParaRPr>
          </a:p>
        </p:txBody>
      </p:sp>
      <p:sp>
        <p:nvSpPr>
          <p:cNvPr id="4101" name="Rectangle 6"/>
          <p:cNvSpPr>
            <a:spLocks noChangeArrowheads="1"/>
          </p:cNvSpPr>
          <p:nvPr/>
        </p:nvSpPr>
        <p:spPr bwMode="auto">
          <a:xfrm>
            <a:off x="0" y="2206625"/>
            <a:ext cx="32924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1600" b="0" u="none">
                <a:solidFill>
                  <a:schemeClr val="tx1"/>
                </a:solidFill>
                <a:latin typeface="Arial Narrow" charset="0"/>
              </a:rPr>
              <a:t>    </a:t>
            </a:r>
            <a:r>
              <a:rPr lang="en-US" sz="1600" b="0" u="none">
                <a:latin typeface="Arial Narrow" charset="0"/>
              </a:rPr>
              <a:t>This is </a:t>
            </a:r>
            <a:r>
              <a:rPr lang="en-US" sz="1600" u="none">
                <a:latin typeface="Arial Narrow" charset="0"/>
              </a:rPr>
              <a:t>FREEWARE</a:t>
            </a:r>
            <a:r>
              <a:rPr lang="en-US" sz="1600" b="0" u="none">
                <a:latin typeface="Arial Narrow" charset="0"/>
              </a:rPr>
              <a:t>.  </a:t>
            </a:r>
            <a:r>
              <a:rPr lang="en-US" sz="1600" b="0" u="none">
                <a:solidFill>
                  <a:srgbClr val="FFFFFF"/>
                </a:solidFill>
                <a:latin typeface="Arial Narrow" charset="0"/>
              </a:rPr>
              <a:t>Feel free to copy and give to your friends.     For more </a:t>
            </a:r>
            <a:r>
              <a:rPr lang="en-US" sz="1600" u="none">
                <a:solidFill>
                  <a:srgbClr val="FFFFFF"/>
                </a:solidFill>
                <a:latin typeface="Arial Narrow" charset="0"/>
              </a:rPr>
              <a:t>FREE GRAPHICS</a:t>
            </a:r>
            <a:r>
              <a:rPr lang="en-US" sz="1600" b="0" u="none">
                <a:solidFill>
                  <a:srgbClr val="FFFFFF"/>
                </a:solidFill>
                <a:latin typeface="Arial Narrow" charset="0"/>
              </a:rPr>
              <a:t> for the Sunday School worship and sermons visit:</a:t>
            </a:r>
            <a:endParaRPr lang="en-US" sz="1800" b="0" u="none">
              <a:solidFill>
                <a:schemeClr val="tx1"/>
              </a:solidFill>
              <a:latin typeface="Arial Narrow" charset="0"/>
            </a:endParaRPr>
          </a:p>
          <a:p>
            <a:pPr algn="ctr">
              <a:spcBef>
                <a:spcPct val="50000"/>
              </a:spcBef>
            </a:pPr>
            <a:r>
              <a:rPr lang="en-US" sz="1800" u="none">
                <a:solidFill>
                  <a:schemeClr val="tx1"/>
                </a:solidFill>
                <a:latin typeface="Arial Narrow" charset="0"/>
                <a:hlinkClick r:id="rId3"/>
              </a:rPr>
              <a:t> </a:t>
            </a:r>
            <a:r>
              <a:rPr lang="en-US" sz="1800" u="none">
                <a:latin typeface="Arial Narrow" charset="0"/>
                <a:hlinkClick r:id="rId3"/>
              </a:rPr>
              <a:t>www.ebibleteacher.com</a:t>
            </a:r>
            <a:r>
              <a:rPr lang="en-US" sz="1800" b="0" u="none">
                <a:latin typeface="Arial Narrow" charset="0"/>
                <a:hlinkClick r:id="rId3"/>
              </a:rPr>
              <a:t> </a:t>
            </a:r>
            <a:endParaRPr lang="en-US" sz="1800" b="0" u="none">
              <a:latin typeface="Arial Narrow" charset="0"/>
            </a:endParaRPr>
          </a:p>
          <a:p>
            <a:pPr algn="ctr">
              <a:spcBef>
                <a:spcPct val="50000"/>
              </a:spcBef>
            </a:pPr>
            <a:r>
              <a:rPr lang="en-US" sz="1800" b="0" u="none">
                <a:solidFill>
                  <a:schemeClr val="tx1"/>
                </a:solidFill>
                <a:latin typeface="Arial Narrow" charset="0"/>
              </a:rPr>
              <a:t>email: </a:t>
            </a:r>
            <a:r>
              <a:rPr lang="en-US" sz="1800" b="0" u="none">
                <a:solidFill>
                  <a:schemeClr val="tx1"/>
                </a:solidFill>
                <a:latin typeface="Arial Narrow" charset="0"/>
                <a:hlinkClick r:id="rId4"/>
              </a:rPr>
              <a:t>ttaylor@ebibleteacher.com</a:t>
            </a:r>
            <a:endParaRPr lang="en-US" sz="1800" b="0" u="none">
              <a:solidFill>
                <a:schemeClr val="tx1"/>
              </a:solidFill>
              <a:latin typeface="Swis721 Cn BT" charset="0"/>
            </a:endParaRPr>
          </a:p>
        </p:txBody>
      </p:sp>
      <p:sp>
        <p:nvSpPr>
          <p:cNvPr id="54288" name="Text Box 16"/>
          <p:cNvSpPr txBox="1">
            <a:spLocks noChangeArrowheads="1"/>
          </p:cNvSpPr>
          <p:nvPr/>
        </p:nvSpPr>
        <p:spPr bwMode="auto">
          <a:xfrm>
            <a:off x="3662363" y="174625"/>
            <a:ext cx="2873375" cy="457200"/>
          </a:xfrm>
          <a:prstGeom prst="rect">
            <a:avLst/>
          </a:prstGeom>
          <a:noFill/>
          <a:ln w="12700">
            <a:noFill/>
            <a:miter lim="800000"/>
            <a:headEnd/>
            <a:tailEnd/>
          </a:ln>
          <a:effectLst/>
        </p:spPr>
        <p:txBody>
          <a:bodyPr>
            <a:spAutoFit/>
          </a:bodyPr>
          <a:lstStyle>
            <a:lvl1pPr>
              <a:defRPr sz="6000" b="1" u="sng">
                <a:solidFill>
                  <a:srgbClr val="FAFD00"/>
                </a:solidFill>
                <a:latin typeface="Times New Roman" charset="0"/>
                <a:ea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pPr algn="ctr">
              <a:defRPr/>
            </a:pPr>
            <a:r>
              <a:rPr lang="en-US" sz="2400" b="0" smtClean="0">
                <a:solidFill>
                  <a:schemeClr val="tx1"/>
                </a:solidFill>
                <a:effectLst>
                  <a:outerShdw blurRad="38100" dist="38100" dir="2700000" algn="tl">
                    <a:srgbClr val="000000"/>
                  </a:outerShdw>
                </a:effectLst>
                <a:latin typeface="Arial Black" charset="0"/>
                <a:cs typeface="+mn-cs"/>
              </a:rPr>
              <a:t>INDEX</a:t>
            </a:r>
          </a:p>
        </p:txBody>
      </p:sp>
      <p:sp>
        <p:nvSpPr>
          <p:cNvPr id="54284" name="Rectangle 12"/>
          <p:cNvSpPr>
            <a:spLocks noChangeArrowheads="1"/>
          </p:cNvSpPr>
          <p:nvPr/>
        </p:nvSpPr>
        <p:spPr bwMode="auto">
          <a:xfrm>
            <a:off x="6115050" y="228600"/>
            <a:ext cx="3028950" cy="6629400"/>
          </a:xfrm>
          <a:prstGeom prst="rect">
            <a:avLst/>
          </a:prstGeom>
          <a:noFill/>
          <a:ln w="12700">
            <a:noFill/>
            <a:miter lim="800000"/>
            <a:headEnd/>
            <a:tailEnd/>
          </a:ln>
          <a:effectLst/>
        </p:spPr>
        <p:txBody>
          <a:bodyPr lIns="90488" tIns="44450" rIns="90488" bIns="44450"/>
          <a:lstStyle/>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5" action="ppaction://hlinksldjump"/>
              </a:rPr>
              <a:t>Assyrian Empire</a:t>
            </a: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6" action="ppaction://hlinksldjump"/>
              </a:rPr>
              <a:t>Babylonian Empire</a:t>
            </a: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7" action="ppaction://hlinksldjump"/>
              </a:rPr>
              <a:t>Persian Empire</a:t>
            </a:r>
            <a:endParaRPr lang="en-US" sz="2400" u="none">
              <a:solidFill>
                <a:schemeClr val="tx1"/>
              </a:solidFill>
              <a:effectLst>
                <a:outerShdw blurRad="38100" dist="38100" dir="2700000" algn="tl">
                  <a:srgbClr val="000000"/>
                </a:outerShdw>
              </a:effectLst>
              <a:latin typeface="Arial Narrow" charset="0"/>
              <a:cs typeface="+mn-cs"/>
              <a:hlinkClick r:id="rId7" action="ppaction://hlinksldjump"/>
            </a:endParaRPr>
          </a:p>
          <a:p>
            <a:pPr marL="285750" indent="-285750">
              <a:lnSpc>
                <a:spcPct val="90000"/>
              </a:lnSpc>
              <a:buClr>
                <a:srgbClr val="FAFD00"/>
              </a:buClr>
              <a:buSzPct val="75000"/>
              <a:buFont typeface="Wingdings" charset="0"/>
              <a:buChar char="§"/>
              <a:defRPr/>
            </a:pPr>
            <a:r>
              <a:rPr lang="en-US" sz="2000" u="none">
                <a:effectLst>
                  <a:outerShdw blurRad="38100" dist="38100" dir="2700000" algn="tl">
                    <a:srgbClr val="000000"/>
                  </a:outerShdw>
                </a:effectLst>
                <a:latin typeface="Arial Narrow" charset="0"/>
                <a:cs typeface="+mn-cs"/>
              </a:rPr>
              <a:t>NEW Testament</a:t>
            </a:r>
            <a:endParaRPr lang="en-US" sz="2000" u="none">
              <a:solidFill>
                <a:schemeClr val="tx1"/>
              </a:solidFill>
              <a:effectLst>
                <a:outerShdw blurRad="38100" dist="38100" dir="2700000" algn="tl">
                  <a:srgbClr val="000000"/>
                </a:outerShdw>
              </a:effectLst>
              <a:latin typeface="Arial Narrow" charset="0"/>
              <a:cs typeface="+mn-cs"/>
            </a:endParaRP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8" action="ppaction://hlinksldjump"/>
              </a:rPr>
              <a:t>Alexander the Great </a:t>
            </a: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9" action="ppaction://hlinksldjump"/>
              </a:rPr>
              <a:t>Roman Empire</a:t>
            </a: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10" action="ppaction://hlinksldjump"/>
              </a:rPr>
              <a:t>Israel in the New Test</a:t>
            </a: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11" action="ppaction://hlinksldjump"/>
              </a:rPr>
              <a:t>Childhood of Jesus</a:t>
            </a: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12" action="ppaction://hlinksldjump"/>
              </a:rPr>
              <a:t>Paul-1st Missionary Journey</a:t>
            </a:r>
            <a:endParaRPr lang="en-US" sz="1800" u="none">
              <a:solidFill>
                <a:schemeClr val="tx1"/>
              </a:solidFill>
              <a:effectLst>
                <a:outerShdw blurRad="38100" dist="38100" dir="2700000" algn="tl">
                  <a:srgbClr val="000000"/>
                </a:outerShdw>
              </a:effectLst>
              <a:latin typeface="Arial Narrow" charset="0"/>
              <a:cs typeface="+mn-cs"/>
            </a:endParaRP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13" action="ppaction://hlinksldjump"/>
              </a:rPr>
              <a:t>Paul-</a:t>
            </a:r>
            <a:r>
              <a:rPr lang="en-US" sz="1600" u="none">
                <a:solidFill>
                  <a:schemeClr val="tx1"/>
                </a:solidFill>
                <a:effectLst>
                  <a:outerShdw blurRad="38100" dist="38100" dir="2700000" algn="tl">
                    <a:srgbClr val="000000"/>
                  </a:outerShdw>
                </a:effectLst>
                <a:latin typeface="Arial Narrow" charset="0"/>
                <a:cs typeface="+mn-cs"/>
                <a:hlinkClick r:id="rId13" action="ppaction://hlinksldjump"/>
              </a:rPr>
              <a:t>2nd</a:t>
            </a:r>
            <a:r>
              <a:rPr lang="en-US" sz="1800" u="none">
                <a:solidFill>
                  <a:schemeClr val="tx1"/>
                </a:solidFill>
                <a:effectLst>
                  <a:outerShdw blurRad="38100" dist="38100" dir="2700000" algn="tl">
                    <a:srgbClr val="000000"/>
                  </a:outerShdw>
                </a:effectLst>
                <a:latin typeface="Arial Narrow" charset="0"/>
                <a:cs typeface="+mn-cs"/>
                <a:hlinkClick r:id="rId13" action="ppaction://hlinksldjump"/>
              </a:rPr>
              <a:t> Miss. Journey</a:t>
            </a:r>
            <a:endParaRPr lang="en-US" sz="1800" u="none">
              <a:solidFill>
                <a:schemeClr val="tx1"/>
              </a:solidFill>
              <a:effectLst>
                <a:outerShdw blurRad="38100" dist="38100" dir="2700000" algn="tl">
                  <a:srgbClr val="000000"/>
                </a:outerShdw>
              </a:effectLst>
              <a:latin typeface="Arial Narrow" charset="0"/>
              <a:cs typeface="+mn-cs"/>
            </a:endParaRP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14" action="ppaction://hlinksldjump"/>
              </a:rPr>
              <a:t>Paul-</a:t>
            </a:r>
            <a:r>
              <a:rPr lang="en-US" sz="1600" u="none">
                <a:solidFill>
                  <a:schemeClr val="tx1"/>
                </a:solidFill>
                <a:effectLst>
                  <a:outerShdw blurRad="38100" dist="38100" dir="2700000" algn="tl">
                    <a:srgbClr val="000000"/>
                  </a:outerShdw>
                </a:effectLst>
                <a:latin typeface="Arial Narrow" charset="0"/>
                <a:cs typeface="+mn-cs"/>
                <a:hlinkClick r:id="rId14" action="ppaction://hlinksldjump"/>
              </a:rPr>
              <a:t>3rd</a:t>
            </a:r>
            <a:r>
              <a:rPr lang="en-US" sz="1800" u="none">
                <a:solidFill>
                  <a:schemeClr val="tx1"/>
                </a:solidFill>
                <a:effectLst>
                  <a:outerShdw blurRad="38100" dist="38100" dir="2700000" algn="tl">
                    <a:srgbClr val="000000"/>
                  </a:outerShdw>
                </a:effectLst>
                <a:latin typeface="Arial Narrow" charset="0"/>
                <a:cs typeface="+mn-cs"/>
                <a:hlinkClick r:id="rId14" action="ppaction://hlinksldjump"/>
              </a:rPr>
              <a:t> Miss. Journey</a:t>
            </a: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15" action="ppaction://hlinksldjump"/>
              </a:rPr>
              <a:t>Paul to Caesarea</a:t>
            </a:r>
            <a:endParaRPr lang="en-US" sz="1800" u="none">
              <a:solidFill>
                <a:schemeClr val="tx1"/>
              </a:solidFill>
              <a:effectLst>
                <a:outerShdw blurRad="38100" dist="38100" dir="2700000" algn="tl">
                  <a:srgbClr val="000000"/>
                </a:outerShdw>
              </a:effectLst>
              <a:latin typeface="Arial Narrow" charset="0"/>
              <a:cs typeface="+mn-cs"/>
            </a:endParaRP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16" action="ppaction://hlinksldjump"/>
              </a:rPr>
              <a:t>Paul- Journey to Rome</a:t>
            </a: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17" action="ppaction://hlinksldjump"/>
              </a:rPr>
              <a:t>Paul- Letters to Church</a:t>
            </a: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18" action="ppaction://hlinksldjump"/>
              </a:rPr>
              <a:t>Corinth/Athens  1</a:t>
            </a:r>
            <a:r>
              <a:rPr lang="en-US" sz="1800" u="none">
                <a:solidFill>
                  <a:schemeClr val="tx1"/>
                </a:solidFill>
                <a:effectLst>
                  <a:outerShdw blurRad="38100" dist="38100" dir="2700000" algn="tl">
                    <a:srgbClr val="000000"/>
                  </a:outerShdw>
                </a:effectLst>
                <a:latin typeface="Arial Narrow" charset="0"/>
                <a:cs typeface="+mn-cs"/>
              </a:rPr>
              <a:t> </a:t>
            </a:r>
            <a:r>
              <a:rPr lang="en-US" sz="1800" u="none">
                <a:solidFill>
                  <a:schemeClr val="tx1"/>
                </a:solidFill>
                <a:effectLst>
                  <a:outerShdw blurRad="38100" dist="38100" dir="2700000" algn="tl">
                    <a:srgbClr val="000000"/>
                  </a:outerShdw>
                </a:effectLst>
                <a:latin typeface="Arial Narrow" charset="0"/>
                <a:cs typeface="+mn-cs"/>
                <a:hlinkClick r:id="rId19" action="ppaction://hlinksldjump"/>
              </a:rPr>
              <a:t>-  2</a:t>
            </a:r>
            <a:r>
              <a:rPr lang="en-US" sz="1800" u="none">
                <a:solidFill>
                  <a:schemeClr val="tx1"/>
                </a:solidFill>
                <a:effectLst>
                  <a:outerShdw blurRad="38100" dist="38100" dir="2700000" algn="tl">
                    <a:srgbClr val="000000"/>
                  </a:outerShdw>
                </a:effectLst>
                <a:latin typeface="Arial Narrow" charset="0"/>
                <a:cs typeface="+mn-cs"/>
              </a:rPr>
              <a:t> </a:t>
            </a:r>
            <a:r>
              <a:rPr lang="en-US" sz="1800" u="none">
                <a:solidFill>
                  <a:schemeClr val="tx1"/>
                </a:solidFill>
                <a:effectLst>
                  <a:outerShdw blurRad="38100" dist="38100" dir="2700000" algn="tl">
                    <a:srgbClr val="000000"/>
                  </a:outerShdw>
                </a:effectLst>
                <a:latin typeface="Arial Narrow" charset="0"/>
                <a:cs typeface="+mn-cs"/>
                <a:hlinkClick r:id="rId20" action="ppaction://hlinksldjump"/>
              </a:rPr>
              <a:t>– 3</a:t>
            </a:r>
            <a:endParaRPr lang="en-US" sz="1800" u="none">
              <a:solidFill>
                <a:schemeClr val="tx1"/>
              </a:solidFill>
              <a:effectLst>
                <a:outerShdw blurRad="38100" dist="38100" dir="2700000" algn="tl">
                  <a:srgbClr val="000000"/>
                </a:outerShdw>
              </a:effectLst>
              <a:latin typeface="Arial Narrow" charset="0"/>
              <a:cs typeface="+mn-cs"/>
            </a:endParaRP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21" action="ppaction://hlinksldjump"/>
              </a:rPr>
              <a:t>Thessalonica / Berea</a:t>
            </a:r>
            <a:endParaRPr lang="en-US" sz="1800" u="none">
              <a:solidFill>
                <a:schemeClr val="tx1"/>
              </a:solidFill>
              <a:effectLst>
                <a:outerShdw blurRad="38100" dist="38100" dir="2700000" algn="tl">
                  <a:srgbClr val="000000"/>
                </a:outerShdw>
              </a:effectLst>
              <a:latin typeface="Arial Narrow" charset="0"/>
              <a:cs typeface="+mn-cs"/>
              <a:hlinkClick r:id="rId18" action="ppaction://hlinksldjump"/>
            </a:endParaRP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22" action="ppaction://hlinksldjump"/>
              </a:rPr>
              <a:t>7 Churches - Revelation</a:t>
            </a:r>
            <a:endParaRPr lang="en-US" sz="1800" u="none">
              <a:solidFill>
                <a:schemeClr val="tx1"/>
              </a:solidFill>
              <a:effectLst>
                <a:outerShdw blurRad="38100" dist="38100" dir="2700000" algn="tl">
                  <a:srgbClr val="000000"/>
                </a:outerShdw>
              </a:effectLst>
              <a:latin typeface="Arial Narrow" charset="0"/>
              <a:cs typeface="+mn-cs"/>
            </a:endParaRP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23" action="ppaction://hlinksldjump"/>
              </a:rPr>
              <a:t>Modern Israel</a:t>
            </a:r>
          </a:p>
          <a:p>
            <a:pPr marL="285750" indent="-285750">
              <a:lnSpc>
                <a:spcPct val="90000"/>
              </a:lnSpc>
              <a:buClr>
                <a:srgbClr val="FAFD00"/>
              </a:buClr>
              <a:buSzPct val="75000"/>
              <a:buFont typeface="Wingdings" charset="0"/>
              <a:buChar char="§"/>
              <a:defRPr/>
            </a:pPr>
            <a:r>
              <a:rPr lang="en-US" sz="2000" u="none">
                <a:effectLst>
                  <a:outerShdw blurRad="38100" dist="38100" dir="2700000" algn="tl">
                    <a:srgbClr val="000000"/>
                  </a:outerShdw>
                </a:effectLst>
                <a:latin typeface="Arial Narrow" charset="0"/>
                <a:cs typeface="+mn-cs"/>
              </a:rPr>
              <a:t>OTHER</a:t>
            </a:r>
            <a:endParaRPr lang="en-US" sz="2000" u="none">
              <a:solidFill>
                <a:schemeClr val="tx1"/>
              </a:solidFill>
              <a:effectLst>
                <a:outerShdw blurRad="38100" dist="38100" dir="2700000" algn="tl">
                  <a:srgbClr val="000000"/>
                </a:outerShdw>
              </a:effectLst>
              <a:latin typeface="Arial Narrow" charset="0"/>
              <a:cs typeface="+mn-cs"/>
              <a:hlinkClick r:id="rId23" action="ppaction://hlinksldjump"/>
            </a:endParaRP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rPr>
              <a:t>Blank Maps of </a:t>
            </a:r>
            <a:r>
              <a:rPr lang="en-US" sz="1800" u="none">
                <a:solidFill>
                  <a:schemeClr val="tx1"/>
                </a:solidFill>
                <a:effectLst>
                  <a:outerShdw blurRad="38100" dist="38100" dir="2700000" algn="tl">
                    <a:srgbClr val="000000"/>
                  </a:outerShdw>
                </a:effectLst>
                <a:latin typeface="Arial Narrow" charset="0"/>
                <a:cs typeface="+mn-cs"/>
                <a:hlinkClick r:id="rId24" action="ppaction://hlinksldjump"/>
              </a:rPr>
              <a:t>Israel,</a:t>
            </a:r>
            <a:r>
              <a:rPr lang="en-US" sz="1800" u="none">
                <a:solidFill>
                  <a:schemeClr val="tx1"/>
                </a:solidFill>
                <a:effectLst>
                  <a:outerShdw blurRad="38100" dist="38100" dir="2700000" algn="tl">
                    <a:srgbClr val="000000"/>
                  </a:outerShdw>
                </a:effectLst>
                <a:latin typeface="Arial Narrow" charset="0"/>
                <a:cs typeface="+mn-cs"/>
              </a:rPr>
              <a:t> </a:t>
            </a:r>
            <a:r>
              <a:rPr lang="en-US" sz="1800" u="none">
                <a:solidFill>
                  <a:schemeClr val="tx1"/>
                </a:solidFill>
                <a:effectLst>
                  <a:outerShdw blurRad="38100" dist="38100" dir="2700000" algn="tl">
                    <a:srgbClr val="000000"/>
                  </a:outerShdw>
                </a:effectLst>
                <a:latin typeface="Arial Narrow" charset="0"/>
                <a:cs typeface="+mn-cs"/>
                <a:hlinkClick r:id="rId25" action="ppaction://hlinksldjump"/>
              </a:rPr>
              <a:t>Sinai</a:t>
            </a:r>
            <a:r>
              <a:rPr lang="en-US" sz="1800" u="none">
                <a:solidFill>
                  <a:schemeClr val="tx1"/>
                </a:solidFill>
                <a:effectLst>
                  <a:outerShdw blurRad="38100" dist="38100" dir="2700000" algn="tl">
                    <a:srgbClr val="000000"/>
                  </a:outerShdw>
                </a:effectLst>
                <a:latin typeface="Arial Narrow" charset="0"/>
                <a:cs typeface="+mn-cs"/>
              </a:rPr>
              <a:t> &amp; </a:t>
            </a:r>
            <a:r>
              <a:rPr lang="en-US" sz="1800" u="none">
                <a:solidFill>
                  <a:schemeClr val="tx1"/>
                </a:solidFill>
                <a:effectLst>
                  <a:outerShdw blurRad="38100" dist="38100" dir="2700000" algn="tl">
                    <a:srgbClr val="000000"/>
                  </a:outerShdw>
                </a:effectLst>
                <a:latin typeface="Arial Narrow" charset="0"/>
                <a:cs typeface="+mn-cs"/>
                <a:hlinkClick r:id="rId26" action="ppaction://hlinksldjump"/>
              </a:rPr>
              <a:t>Bible Land Area</a:t>
            </a:r>
            <a:r>
              <a:rPr lang="en-US" sz="1800" u="none">
                <a:solidFill>
                  <a:schemeClr val="tx1"/>
                </a:solidFill>
                <a:effectLst>
                  <a:outerShdw blurRad="38100" dist="38100" dir="2700000" algn="tl">
                    <a:srgbClr val="000000"/>
                  </a:outerShdw>
                </a:effectLst>
                <a:latin typeface="Arial Narrow" charset="0"/>
                <a:cs typeface="+mn-cs"/>
              </a:rPr>
              <a:t>, </a:t>
            </a:r>
            <a:r>
              <a:rPr lang="en-US" sz="1800" u="none">
                <a:solidFill>
                  <a:schemeClr val="tx1"/>
                </a:solidFill>
                <a:effectLst>
                  <a:outerShdw blurRad="38100" dist="38100" dir="2700000" algn="tl">
                    <a:srgbClr val="000000"/>
                  </a:outerShdw>
                </a:effectLst>
                <a:latin typeface="Arial Narrow" charset="0"/>
                <a:cs typeface="+mn-cs"/>
                <a:hlinkClick r:id="rId27" action="ppaction://hlinksldjump"/>
              </a:rPr>
              <a:t>Greece,</a:t>
            </a:r>
            <a:r>
              <a:rPr lang="en-US" sz="1800" u="none">
                <a:solidFill>
                  <a:schemeClr val="tx1"/>
                </a:solidFill>
                <a:effectLst>
                  <a:outerShdw blurRad="38100" dist="38100" dir="2700000" algn="tl">
                    <a:srgbClr val="000000"/>
                  </a:outerShdw>
                </a:effectLst>
                <a:latin typeface="Arial Narrow" charset="0"/>
                <a:cs typeface="+mn-cs"/>
              </a:rPr>
              <a:t> </a:t>
            </a:r>
            <a:r>
              <a:rPr lang="en-US" sz="1800" u="none">
                <a:solidFill>
                  <a:schemeClr val="tx1"/>
                </a:solidFill>
                <a:effectLst>
                  <a:outerShdw blurRad="38100" dist="38100" dir="2700000" algn="tl">
                    <a:srgbClr val="000000"/>
                  </a:outerShdw>
                </a:effectLst>
                <a:latin typeface="Arial Narrow" charset="0"/>
                <a:cs typeface="+mn-cs"/>
                <a:hlinkClick r:id="rId28" action="ppaction://hlinksldjump"/>
              </a:rPr>
              <a:t>Turkey</a:t>
            </a:r>
            <a:r>
              <a:rPr lang="en-US" sz="1800" u="none">
                <a:solidFill>
                  <a:schemeClr val="tx1"/>
                </a:solidFill>
                <a:effectLst>
                  <a:outerShdw blurRad="38100" dist="38100" dir="2700000" algn="tl">
                    <a:srgbClr val="000000"/>
                  </a:outerShdw>
                </a:effectLst>
                <a:latin typeface="Arial Narrow" charset="0"/>
                <a:cs typeface="+mn-cs"/>
              </a:rPr>
              <a:t>, </a:t>
            </a:r>
            <a:r>
              <a:rPr lang="en-US" sz="1800" u="none">
                <a:solidFill>
                  <a:schemeClr val="tx1"/>
                </a:solidFill>
                <a:effectLst>
                  <a:outerShdw blurRad="38100" dist="38100" dir="2700000" algn="tl">
                    <a:srgbClr val="000000"/>
                  </a:outerShdw>
                </a:effectLst>
                <a:latin typeface="Arial Narrow" charset="0"/>
                <a:cs typeface="+mn-cs"/>
                <a:hlinkClick r:id="rId29" action="ppaction://hlinksldjump"/>
              </a:rPr>
              <a:t>globe</a:t>
            </a:r>
            <a:endParaRPr lang="en-US" sz="1800" u="none">
              <a:solidFill>
                <a:schemeClr val="tx1"/>
              </a:solidFill>
              <a:effectLst>
                <a:outerShdw blurRad="38100" dist="38100" dir="2700000" algn="tl">
                  <a:srgbClr val="000000"/>
                </a:outerShdw>
              </a:effectLst>
              <a:latin typeface="Arial Narrow" charset="0"/>
              <a:cs typeface="+mn-cs"/>
            </a:endParaRP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rPr>
              <a:t>Measures: </a:t>
            </a:r>
            <a:r>
              <a:rPr lang="en-US" sz="1800" u="none">
                <a:solidFill>
                  <a:schemeClr val="tx1"/>
                </a:solidFill>
                <a:effectLst>
                  <a:outerShdw blurRad="38100" dist="38100" dir="2700000" algn="tl">
                    <a:srgbClr val="000000"/>
                  </a:outerShdw>
                </a:effectLst>
                <a:latin typeface="Arial Narrow" charset="0"/>
                <a:cs typeface="+mn-cs"/>
                <a:hlinkClick r:id="rId30" action="ppaction://hlinksldjump"/>
              </a:rPr>
              <a:t>Cubit</a:t>
            </a:r>
            <a:r>
              <a:rPr lang="en-US" sz="1800" u="none">
                <a:solidFill>
                  <a:schemeClr val="tx1"/>
                </a:solidFill>
                <a:effectLst>
                  <a:outerShdw blurRad="38100" dist="38100" dir="2700000" algn="tl">
                    <a:srgbClr val="000000"/>
                  </a:outerShdw>
                </a:effectLst>
                <a:latin typeface="Arial Narrow" charset="0"/>
                <a:cs typeface="+mn-cs"/>
              </a:rPr>
              <a:t> , </a:t>
            </a:r>
            <a:r>
              <a:rPr lang="en-US" sz="1800" u="none">
                <a:solidFill>
                  <a:schemeClr val="tx1"/>
                </a:solidFill>
                <a:effectLst>
                  <a:outerShdw blurRad="38100" dist="38100" dir="2700000" algn="tl">
                    <a:srgbClr val="000000"/>
                  </a:outerShdw>
                </a:effectLst>
                <a:latin typeface="Arial Narrow" charset="0"/>
                <a:cs typeface="+mn-cs"/>
                <a:hlinkClick r:id="rId28" action="ppaction://hlinksldjump"/>
              </a:rPr>
              <a:t>Cubit2</a:t>
            </a:r>
            <a:r>
              <a:rPr lang="en-US" sz="1800" u="none">
                <a:solidFill>
                  <a:schemeClr val="tx1"/>
                </a:solidFill>
                <a:effectLst>
                  <a:outerShdw blurRad="38100" dist="38100" dir="2700000" algn="tl">
                    <a:srgbClr val="000000"/>
                  </a:outerShdw>
                </a:effectLst>
                <a:latin typeface="Arial Narrow" charset="0"/>
                <a:cs typeface="+mn-cs"/>
              </a:rPr>
              <a:t>, </a:t>
            </a:r>
            <a:r>
              <a:rPr lang="en-US" sz="1800" u="none">
                <a:solidFill>
                  <a:schemeClr val="tx1"/>
                </a:solidFill>
                <a:effectLst>
                  <a:outerShdw blurRad="38100" dist="38100" dir="2700000" algn="tl">
                    <a:srgbClr val="000000"/>
                  </a:outerShdw>
                </a:effectLst>
                <a:latin typeface="Arial Narrow" charset="0"/>
                <a:cs typeface="+mn-cs"/>
                <a:hlinkClick r:id="rId31" action="ppaction://hlinksldjump"/>
              </a:rPr>
              <a:t>Reed</a:t>
            </a:r>
            <a:r>
              <a:rPr lang="en-US" sz="1800" u="none">
                <a:solidFill>
                  <a:schemeClr val="tx1"/>
                </a:solidFill>
                <a:effectLst>
                  <a:outerShdw blurRad="38100" dist="38100" dir="2700000" algn="tl">
                    <a:srgbClr val="000000"/>
                  </a:outerShdw>
                </a:effectLst>
                <a:latin typeface="Arial Narrow" charset="0"/>
                <a:cs typeface="+mn-cs"/>
              </a:rPr>
              <a:t>, </a:t>
            </a:r>
            <a:r>
              <a:rPr lang="en-US" sz="1800" u="none">
                <a:solidFill>
                  <a:schemeClr val="tx1"/>
                </a:solidFill>
                <a:effectLst>
                  <a:outerShdw blurRad="38100" dist="38100" dir="2700000" algn="tl">
                    <a:srgbClr val="000000"/>
                  </a:outerShdw>
                </a:effectLst>
                <a:latin typeface="Arial Narrow" charset="0"/>
                <a:cs typeface="+mn-cs"/>
                <a:hlinkClick r:id="rId32" action="ppaction://hlinksldjump"/>
              </a:rPr>
              <a:t>Weights</a:t>
            </a:r>
            <a:r>
              <a:rPr lang="en-US" sz="1800" u="none">
                <a:solidFill>
                  <a:schemeClr val="tx1"/>
                </a:solidFill>
                <a:effectLst>
                  <a:outerShdw blurRad="38100" dist="38100" dir="2700000" algn="tl">
                    <a:srgbClr val="000000"/>
                  </a:outerShdw>
                </a:effectLst>
                <a:latin typeface="Arial Narrow" charset="0"/>
                <a:cs typeface="+mn-cs"/>
              </a:rPr>
              <a:t>  </a:t>
            </a:r>
          </a:p>
          <a:p>
            <a:pPr marL="57150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33" action="ppaction://hlinksldjump"/>
              </a:rPr>
              <a:t>Tips</a:t>
            </a:r>
            <a:r>
              <a:rPr lang="en-US" sz="1800" u="none">
                <a:solidFill>
                  <a:schemeClr val="tx1"/>
                </a:solidFill>
                <a:effectLst>
                  <a:outerShdw blurRad="38100" dist="38100" dir="2700000" algn="tl">
                    <a:srgbClr val="000000"/>
                  </a:outerShdw>
                </a:effectLst>
                <a:latin typeface="Arial Narrow" charset="0"/>
                <a:cs typeface="+mn-cs"/>
              </a:rPr>
              <a:t>  /  </a:t>
            </a:r>
            <a:r>
              <a:rPr lang="en-US" sz="1800" u="none">
                <a:solidFill>
                  <a:schemeClr val="tx1"/>
                </a:solidFill>
                <a:effectLst>
                  <a:outerShdw blurRad="38100" dist="38100" dir="2700000" algn="tl">
                    <a:srgbClr val="000000"/>
                  </a:outerShdw>
                </a:effectLst>
                <a:latin typeface="Arial Narrow" charset="0"/>
                <a:cs typeface="+mn-cs"/>
                <a:hlinkClick r:id="rId34" action="ppaction://hlinksldjump"/>
              </a:rPr>
              <a:t>More Resources</a:t>
            </a:r>
            <a:endParaRPr lang="en-US" sz="1800" u="none">
              <a:solidFill>
                <a:schemeClr val="tx1"/>
              </a:solidFill>
              <a:effectLst>
                <a:outerShdw blurRad="38100" dist="38100" dir="2700000" algn="tl">
                  <a:srgbClr val="000000"/>
                </a:outerShdw>
              </a:effectLst>
              <a:latin typeface="Arial Narrow" charset="0"/>
              <a:cs typeface="+mn-cs"/>
            </a:endParaRPr>
          </a:p>
        </p:txBody>
      </p:sp>
      <p:sp>
        <p:nvSpPr>
          <p:cNvPr id="54283" name="Rectangle 11"/>
          <p:cNvSpPr>
            <a:spLocks noChangeArrowheads="1"/>
          </p:cNvSpPr>
          <p:nvPr/>
        </p:nvSpPr>
        <p:spPr bwMode="auto">
          <a:xfrm>
            <a:off x="3414713" y="604838"/>
            <a:ext cx="3262312" cy="6019800"/>
          </a:xfrm>
          <a:prstGeom prst="rect">
            <a:avLst/>
          </a:prstGeom>
          <a:noFill/>
          <a:ln w="12700">
            <a:noFill/>
            <a:miter lim="800000"/>
            <a:headEnd/>
            <a:tailEnd/>
          </a:ln>
          <a:effectLst/>
        </p:spPr>
        <p:txBody>
          <a:bodyPr lIns="90488" tIns="44450" rIns="90488" bIns="44450"/>
          <a:lstStyle/>
          <a:p>
            <a:pPr marL="228600" indent="-228600">
              <a:lnSpc>
                <a:spcPct val="90000"/>
              </a:lnSpc>
              <a:buClr>
                <a:srgbClr val="FAFD00"/>
              </a:buClr>
              <a:buSzPct val="75000"/>
              <a:buFont typeface="Wingdings" charset="0"/>
              <a:buChar char="§"/>
              <a:defRPr/>
            </a:pPr>
            <a:r>
              <a:rPr lang="en-US" sz="2000" u="none">
                <a:effectLst>
                  <a:outerShdw blurRad="38100" dist="38100" dir="2700000" algn="tl">
                    <a:srgbClr val="000000"/>
                  </a:outerShdw>
                </a:effectLst>
                <a:latin typeface="Arial Narrow" charset="0"/>
                <a:cs typeface="+mn-cs"/>
              </a:rPr>
              <a:t>OVERALL MAPS</a:t>
            </a:r>
            <a:endParaRPr lang="en-US" sz="1800" u="none">
              <a:solidFill>
                <a:schemeClr val="tx1"/>
              </a:solidFill>
              <a:effectLst>
                <a:outerShdw blurRad="38100" dist="38100" dir="2700000" algn="tl">
                  <a:srgbClr val="000000"/>
                </a:outerShdw>
              </a:effectLst>
              <a:latin typeface="Arial Narrow" charset="0"/>
              <a:cs typeface="+mn-cs"/>
            </a:endParaRPr>
          </a:p>
          <a:p>
            <a:pPr marL="51435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35" action="ppaction://hlinksldjump"/>
              </a:rPr>
              <a:t>Bible Lands Overview</a:t>
            </a:r>
            <a:endParaRPr lang="en-US" sz="1800" u="none">
              <a:solidFill>
                <a:schemeClr val="tx1"/>
              </a:solidFill>
              <a:effectLst>
                <a:outerShdw blurRad="38100" dist="38100" dir="2700000" algn="tl">
                  <a:srgbClr val="000000"/>
                </a:outerShdw>
              </a:effectLst>
              <a:latin typeface="Arial Narrow" charset="0"/>
              <a:cs typeface="+mn-cs"/>
            </a:endParaRPr>
          </a:p>
          <a:p>
            <a:pPr marL="51435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36" action="ppaction://hlinksldjump"/>
              </a:rPr>
              <a:t>Important Ancient Lands</a:t>
            </a:r>
            <a:endParaRPr lang="en-US" sz="1800" u="none">
              <a:solidFill>
                <a:schemeClr val="tx1"/>
              </a:solidFill>
              <a:effectLst>
                <a:outerShdw blurRad="38100" dist="38100" dir="2700000" algn="tl">
                  <a:srgbClr val="000000"/>
                </a:outerShdw>
              </a:effectLst>
              <a:latin typeface="Arial Narrow" charset="0"/>
              <a:cs typeface="+mn-cs"/>
            </a:endParaRPr>
          </a:p>
          <a:p>
            <a:pPr marL="51435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37" action="ppaction://hlinksldjump"/>
              </a:rPr>
              <a:t>Continents &amp; Land Masses</a:t>
            </a:r>
          </a:p>
          <a:p>
            <a:pPr marL="228600" indent="-228600">
              <a:lnSpc>
                <a:spcPct val="90000"/>
              </a:lnSpc>
              <a:buClr>
                <a:srgbClr val="FAFD00"/>
              </a:buClr>
              <a:buSzPct val="75000"/>
              <a:buFont typeface="Wingdings" charset="0"/>
              <a:buChar char="§"/>
              <a:defRPr/>
            </a:pPr>
            <a:r>
              <a:rPr lang="en-US" sz="2000" u="none">
                <a:effectLst>
                  <a:outerShdw blurRad="38100" dist="38100" dir="2700000" algn="tl">
                    <a:srgbClr val="000000"/>
                  </a:outerShdw>
                </a:effectLst>
                <a:latin typeface="Arial Narrow" charset="0"/>
                <a:cs typeface="+mn-cs"/>
              </a:rPr>
              <a:t>OLD Testament</a:t>
            </a:r>
            <a:endParaRPr lang="en-US" sz="2000" u="none">
              <a:solidFill>
                <a:schemeClr val="tx1"/>
              </a:solidFill>
              <a:effectLst>
                <a:outerShdw blurRad="38100" dist="38100" dir="2700000" algn="tl">
                  <a:srgbClr val="000000"/>
                </a:outerShdw>
              </a:effectLst>
              <a:latin typeface="Arial Narrow" charset="0"/>
              <a:cs typeface="+mn-cs"/>
            </a:endParaRP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38" action="ppaction://hlinksldjump"/>
              </a:rPr>
              <a:t>Garden of Eden</a:t>
            </a:r>
            <a:endParaRPr lang="en-US" sz="1800" u="none">
              <a:solidFill>
                <a:schemeClr val="tx1"/>
              </a:solidFill>
              <a:effectLst>
                <a:outerShdw blurRad="38100" dist="38100" dir="2700000" algn="tl">
                  <a:srgbClr val="000000"/>
                </a:outerShdw>
              </a:effectLst>
              <a:latin typeface="Arial Narrow" charset="0"/>
              <a:cs typeface="+mn-cs"/>
            </a:endParaRP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39" action="ppaction://hlinksldjump"/>
              </a:rPr>
              <a:t>Noah</a:t>
            </a:r>
            <a:r>
              <a:rPr lang="ja-JP" altLang="en-US" sz="1800" u="none">
                <a:solidFill>
                  <a:schemeClr val="tx1"/>
                </a:solidFill>
                <a:effectLst>
                  <a:outerShdw blurRad="38100" dist="38100" dir="2700000" algn="tl">
                    <a:srgbClr val="000000"/>
                  </a:outerShdw>
                </a:effectLst>
                <a:latin typeface="Arial Narrow" charset="0"/>
                <a:cs typeface="+mn-cs"/>
                <a:hlinkClick r:id="rId39" action="ppaction://hlinksldjump"/>
              </a:rPr>
              <a:t>’</a:t>
            </a:r>
            <a:r>
              <a:rPr lang="en-US" sz="1800" u="none">
                <a:solidFill>
                  <a:schemeClr val="tx1"/>
                </a:solidFill>
                <a:effectLst>
                  <a:outerShdw blurRad="38100" dist="38100" dir="2700000" algn="tl">
                    <a:srgbClr val="000000"/>
                  </a:outerShdw>
                </a:effectLst>
                <a:latin typeface="Arial Narrow" charset="0"/>
                <a:cs typeface="+mn-cs"/>
                <a:hlinkClick r:id="rId39" action="ppaction://hlinksldjump"/>
              </a:rPr>
              <a:t>s Ark 1</a:t>
            </a: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40" action="ppaction://hlinksldjump"/>
              </a:rPr>
              <a:t>Noah</a:t>
            </a:r>
            <a:r>
              <a:rPr lang="ja-JP" altLang="en-US" sz="1800" u="none">
                <a:solidFill>
                  <a:schemeClr val="tx1"/>
                </a:solidFill>
                <a:effectLst>
                  <a:outerShdw blurRad="38100" dist="38100" dir="2700000" algn="tl">
                    <a:srgbClr val="000000"/>
                  </a:outerShdw>
                </a:effectLst>
                <a:latin typeface="Arial Narrow" charset="0"/>
                <a:cs typeface="+mn-cs"/>
                <a:hlinkClick r:id="rId40" action="ppaction://hlinksldjump"/>
              </a:rPr>
              <a:t>’</a:t>
            </a:r>
            <a:r>
              <a:rPr lang="en-US" sz="1800" u="none">
                <a:solidFill>
                  <a:schemeClr val="tx1"/>
                </a:solidFill>
                <a:effectLst>
                  <a:outerShdw blurRad="38100" dist="38100" dir="2700000" algn="tl">
                    <a:srgbClr val="000000"/>
                  </a:outerShdw>
                </a:effectLst>
                <a:latin typeface="Arial Narrow" charset="0"/>
                <a:cs typeface="+mn-cs"/>
                <a:hlinkClick r:id="rId40" action="ppaction://hlinksldjump"/>
              </a:rPr>
              <a:t>s Ark 2</a:t>
            </a: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41" action="ppaction://hlinksldjump"/>
              </a:rPr>
              <a:t>Noah</a:t>
            </a:r>
            <a:r>
              <a:rPr lang="ja-JP" altLang="en-US" sz="1800" u="none">
                <a:solidFill>
                  <a:schemeClr val="tx1"/>
                </a:solidFill>
                <a:effectLst>
                  <a:outerShdw blurRad="38100" dist="38100" dir="2700000" algn="tl">
                    <a:srgbClr val="000000"/>
                  </a:outerShdw>
                </a:effectLst>
                <a:latin typeface="Arial Narrow" charset="0"/>
                <a:cs typeface="+mn-cs"/>
                <a:hlinkClick r:id="rId41" action="ppaction://hlinksldjump"/>
              </a:rPr>
              <a:t>’</a:t>
            </a:r>
            <a:r>
              <a:rPr lang="en-US" sz="1800" u="none">
                <a:solidFill>
                  <a:schemeClr val="tx1"/>
                </a:solidFill>
                <a:effectLst>
                  <a:outerShdw blurRad="38100" dist="38100" dir="2700000" algn="tl">
                    <a:srgbClr val="000000"/>
                  </a:outerShdw>
                </a:effectLst>
                <a:latin typeface="Arial Narrow" charset="0"/>
                <a:cs typeface="+mn-cs"/>
                <a:hlinkClick r:id="rId41" action="ppaction://hlinksldjump"/>
              </a:rPr>
              <a:t>s Ark Mt. Ararat</a:t>
            </a: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42" action="ppaction://hlinksldjump"/>
              </a:rPr>
              <a:t>Tower of Babel</a:t>
            </a: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43" action="ppaction://hlinksldjump"/>
              </a:rPr>
              <a:t>Abraham</a:t>
            </a:r>
            <a:r>
              <a:rPr lang="ja-JP" altLang="en-US" sz="1800" u="none">
                <a:solidFill>
                  <a:schemeClr val="tx1"/>
                </a:solidFill>
                <a:effectLst>
                  <a:outerShdw blurRad="38100" dist="38100" dir="2700000" algn="tl">
                    <a:srgbClr val="000000"/>
                  </a:outerShdw>
                </a:effectLst>
                <a:latin typeface="Arial Narrow" charset="0"/>
                <a:cs typeface="+mn-cs"/>
                <a:hlinkClick r:id="rId43" action="ppaction://hlinksldjump"/>
              </a:rPr>
              <a:t>’</a:t>
            </a:r>
            <a:r>
              <a:rPr lang="en-US" sz="1800" u="none">
                <a:solidFill>
                  <a:schemeClr val="tx1"/>
                </a:solidFill>
                <a:effectLst>
                  <a:outerShdw blurRad="38100" dist="38100" dir="2700000" algn="tl">
                    <a:srgbClr val="000000"/>
                  </a:outerShdw>
                </a:effectLst>
                <a:latin typeface="Arial Narrow" charset="0"/>
                <a:cs typeface="+mn-cs"/>
                <a:hlinkClick r:id="rId43" action="ppaction://hlinksldjump"/>
              </a:rPr>
              <a:t>s Journey</a:t>
            </a: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44" action="ppaction://hlinksldjump"/>
              </a:rPr>
              <a:t>Abraham Journey to Egypt</a:t>
            </a: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45" action="ppaction://hlinksldjump"/>
              </a:rPr>
              <a:t>Abraham in Canaan</a:t>
            </a: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46" action="ppaction://hlinksldjump"/>
              </a:rPr>
              <a:t>Wandering</a:t>
            </a:r>
            <a:r>
              <a:rPr lang="ja-JP" altLang="en-US" sz="1800" u="none">
                <a:solidFill>
                  <a:schemeClr val="tx1"/>
                </a:solidFill>
                <a:effectLst>
                  <a:outerShdw blurRad="38100" dist="38100" dir="2700000" algn="tl">
                    <a:srgbClr val="000000"/>
                  </a:outerShdw>
                </a:effectLst>
                <a:latin typeface="Arial Narrow" charset="0"/>
                <a:cs typeface="+mn-cs"/>
                <a:hlinkClick r:id="rId46" action="ppaction://hlinksldjump"/>
              </a:rPr>
              <a:t>’</a:t>
            </a:r>
            <a:r>
              <a:rPr lang="en-US" sz="1800" u="none">
                <a:solidFill>
                  <a:schemeClr val="tx1"/>
                </a:solidFill>
                <a:effectLst>
                  <a:outerShdw blurRad="38100" dist="38100" dir="2700000" algn="tl">
                    <a:srgbClr val="000000"/>
                  </a:outerShdw>
                </a:effectLst>
                <a:latin typeface="Arial Narrow" charset="0"/>
                <a:cs typeface="+mn-cs"/>
                <a:hlinkClick r:id="rId46" action="ppaction://hlinksldjump"/>
              </a:rPr>
              <a:t>s of Jacob</a:t>
            </a: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47" action="ppaction://hlinksldjump"/>
              </a:rPr>
              <a:t>Joseph</a:t>
            </a:r>
            <a:r>
              <a:rPr lang="ja-JP" altLang="en-US" sz="1800" u="none">
                <a:solidFill>
                  <a:schemeClr val="tx1"/>
                </a:solidFill>
                <a:effectLst>
                  <a:outerShdw blurRad="38100" dist="38100" dir="2700000" algn="tl">
                    <a:srgbClr val="000000"/>
                  </a:outerShdw>
                </a:effectLst>
                <a:latin typeface="Arial Narrow" charset="0"/>
                <a:cs typeface="+mn-cs"/>
                <a:hlinkClick r:id="rId47" action="ppaction://hlinksldjump"/>
              </a:rPr>
              <a:t>’</a:t>
            </a:r>
            <a:r>
              <a:rPr lang="en-US" sz="1800" u="none">
                <a:solidFill>
                  <a:schemeClr val="tx1"/>
                </a:solidFill>
                <a:effectLst>
                  <a:outerShdw blurRad="38100" dist="38100" dir="2700000" algn="tl">
                    <a:srgbClr val="000000"/>
                  </a:outerShdw>
                </a:effectLst>
                <a:latin typeface="Arial Narrow" charset="0"/>
                <a:cs typeface="+mn-cs"/>
                <a:hlinkClick r:id="rId47" action="ppaction://hlinksldjump"/>
              </a:rPr>
              <a:t>s Journey to Egypt</a:t>
            </a: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48" action="ppaction://hlinksldjump"/>
              </a:rPr>
              <a:t>Joseph</a:t>
            </a:r>
            <a:r>
              <a:rPr lang="ja-JP" altLang="en-US" sz="1800" u="none">
                <a:solidFill>
                  <a:schemeClr val="tx1"/>
                </a:solidFill>
                <a:effectLst>
                  <a:outerShdw blurRad="38100" dist="38100" dir="2700000" algn="tl">
                    <a:srgbClr val="000000"/>
                  </a:outerShdw>
                </a:effectLst>
                <a:latin typeface="Arial Narrow" charset="0"/>
                <a:cs typeface="+mn-cs"/>
                <a:hlinkClick r:id="rId48" action="ppaction://hlinksldjump"/>
              </a:rPr>
              <a:t>’</a:t>
            </a:r>
            <a:r>
              <a:rPr lang="en-US" sz="1800" u="none">
                <a:solidFill>
                  <a:schemeClr val="tx1"/>
                </a:solidFill>
                <a:effectLst>
                  <a:outerShdw blurRad="38100" dist="38100" dir="2700000" algn="tl">
                    <a:srgbClr val="000000"/>
                  </a:outerShdw>
                </a:effectLst>
                <a:latin typeface="Arial Narrow" charset="0"/>
                <a:cs typeface="+mn-cs"/>
                <a:hlinkClick r:id="rId48" action="ppaction://hlinksldjump"/>
              </a:rPr>
              <a:t>s Family to Goshen</a:t>
            </a: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49" action="ppaction://hlinksldjump"/>
              </a:rPr>
              <a:t>Route of the Exodus</a:t>
            </a: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50" action="ppaction://hlinksldjump"/>
              </a:rPr>
              <a:t>Exodus Major Events Map</a:t>
            </a: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51" action="ppaction://hlinksldjump"/>
              </a:rPr>
              <a:t>Twelve Tribes of Israel</a:t>
            </a: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52" action="ppaction://hlinksldjump"/>
              </a:rPr>
              <a:t>Nations of Canaan</a:t>
            </a: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53" action="ppaction://hlinksldjump"/>
              </a:rPr>
              <a:t>Solomon</a:t>
            </a:r>
            <a:r>
              <a:rPr lang="ja-JP" altLang="en-US" sz="1800" u="none">
                <a:solidFill>
                  <a:schemeClr val="tx1"/>
                </a:solidFill>
                <a:effectLst>
                  <a:outerShdw blurRad="38100" dist="38100" dir="2700000" algn="tl">
                    <a:srgbClr val="000000"/>
                  </a:outerShdw>
                </a:effectLst>
                <a:latin typeface="Arial Narrow" charset="0"/>
                <a:cs typeface="+mn-cs"/>
                <a:hlinkClick r:id="rId53" action="ppaction://hlinksldjump"/>
              </a:rPr>
              <a:t>’</a:t>
            </a:r>
            <a:r>
              <a:rPr lang="en-US" sz="1800" u="none">
                <a:solidFill>
                  <a:schemeClr val="tx1"/>
                </a:solidFill>
                <a:effectLst>
                  <a:outerShdw blurRad="38100" dist="38100" dir="2700000" algn="tl">
                    <a:srgbClr val="000000"/>
                  </a:outerShdw>
                </a:effectLst>
                <a:latin typeface="Arial Narrow" charset="0"/>
                <a:cs typeface="+mn-cs"/>
                <a:hlinkClick r:id="rId53" action="ppaction://hlinksldjump"/>
              </a:rPr>
              <a:t>s Israel</a:t>
            </a: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54" action="ppaction://hlinksldjump"/>
              </a:rPr>
              <a:t>Tabernacle</a:t>
            </a:r>
            <a:r>
              <a:rPr lang="en-US" sz="1800" u="none">
                <a:solidFill>
                  <a:schemeClr val="tx1"/>
                </a:solidFill>
                <a:effectLst>
                  <a:outerShdw blurRad="38100" dist="38100" dir="2700000" algn="tl">
                    <a:srgbClr val="000000"/>
                  </a:outerShdw>
                </a:effectLst>
                <a:latin typeface="Arial Narrow" charset="0"/>
                <a:cs typeface="+mn-cs"/>
              </a:rPr>
              <a:t>  </a:t>
            </a:r>
            <a:r>
              <a:rPr lang="en-US" sz="1800" u="none">
                <a:solidFill>
                  <a:schemeClr val="tx1"/>
                </a:solidFill>
                <a:effectLst>
                  <a:outerShdw blurRad="38100" dist="38100" dir="2700000" algn="tl">
                    <a:srgbClr val="000000"/>
                  </a:outerShdw>
                </a:effectLst>
                <a:latin typeface="Arial Narrow" charset="0"/>
                <a:cs typeface="+mn-cs"/>
                <a:hlinkClick r:id="rId54" action="ppaction://hlinksldjump"/>
              </a:rPr>
              <a:t>- 1 -</a:t>
            </a:r>
            <a:r>
              <a:rPr lang="en-US" sz="1800" u="none">
                <a:solidFill>
                  <a:schemeClr val="tx1"/>
                </a:solidFill>
                <a:effectLst>
                  <a:outerShdw blurRad="38100" dist="38100" dir="2700000" algn="tl">
                    <a:srgbClr val="000000"/>
                  </a:outerShdw>
                </a:effectLst>
                <a:latin typeface="Arial Narrow" charset="0"/>
                <a:cs typeface="+mn-cs"/>
              </a:rPr>
              <a:t>   </a:t>
            </a:r>
            <a:r>
              <a:rPr lang="en-US" sz="1800" u="none">
                <a:solidFill>
                  <a:schemeClr val="tx1"/>
                </a:solidFill>
                <a:effectLst>
                  <a:outerShdw blurRad="38100" dist="38100" dir="2700000" algn="tl">
                    <a:srgbClr val="000000"/>
                  </a:outerShdw>
                </a:effectLst>
                <a:latin typeface="Arial Narrow" charset="0"/>
                <a:cs typeface="+mn-cs"/>
                <a:hlinkClick r:id="rId55" action="ppaction://hlinksldjump"/>
              </a:rPr>
              <a:t>- 2 -</a:t>
            </a:r>
            <a:r>
              <a:rPr lang="en-US" sz="1800" u="none">
                <a:solidFill>
                  <a:schemeClr val="tx1"/>
                </a:solidFill>
                <a:effectLst>
                  <a:outerShdw blurRad="38100" dist="38100" dir="2700000" algn="tl">
                    <a:srgbClr val="000000"/>
                  </a:outerShdw>
                </a:effectLst>
                <a:latin typeface="Arial Narrow" charset="0"/>
                <a:cs typeface="+mn-cs"/>
              </a:rPr>
              <a:t>   </a:t>
            </a:r>
            <a:r>
              <a:rPr lang="en-US" sz="1800" u="none">
                <a:solidFill>
                  <a:schemeClr val="tx1"/>
                </a:solidFill>
                <a:effectLst>
                  <a:outerShdw blurRad="38100" dist="38100" dir="2700000" algn="tl">
                    <a:srgbClr val="000000"/>
                  </a:outerShdw>
                </a:effectLst>
                <a:latin typeface="Arial Narrow" charset="0"/>
                <a:cs typeface="+mn-cs"/>
                <a:hlinkClick r:id="rId56" action="ppaction://hlinksldjump"/>
              </a:rPr>
              <a:t>- 3 -</a:t>
            </a:r>
            <a:endParaRPr lang="en-US" sz="1800" u="none">
              <a:solidFill>
                <a:schemeClr val="tx1"/>
              </a:solidFill>
              <a:effectLst>
                <a:outerShdw blurRad="38100" dist="38100" dir="2700000" algn="tl">
                  <a:srgbClr val="000000"/>
                </a:outerShdw>
              </a:effectLst>
              <a:latin typeface="Arial Narrow" charset="0"/>
              <a:cs typeface="+mn-cs"/>
            </a:endParaRP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57" action="ppaction://hlinksldjump"/>
              </a:rPr>
              <a:t>Solomon</a:t>
            </a:r>
            <a:r>
              <a:rPr lang="ja-JP" altLang="en-US" sz="1800" u="none">
                <a:solidFill>
                  <a:schemeClr val="tx1"/>
                </a:solidFill>
                <a:effectLst>
                  <a:outerShdw blurRad="38100" dist="38100" dir="2700000" algn="tl">
                    <a:srgbClr val="000000"/>
                  </a:outerShdw>
                </a:effectLst>
                <a:latin typeface="Arial Narrow" charset="0"/>
                <a:cs typeface="+mn-cs"/>
                <a:hlinkClick r:id="rId57" action="ppaction://hlinksldjump"/>
              </a:rPr>
              <a:t>’</a:t>
            </a:r>
            <a:r>
              <a:rPr lang="en-US" sz="1800" u="none">
                <a:solidFill>
                  <a:schemeClr val="tx1"/>
                </a:solidFill>
                <a:effectLst>
                  <a:outerShdw blurRad="38100" dist="38100" dir="2700000" algn="tl">
                    <a:srgbClr val="000000"/>
                  </a:outerShdw>
                </a:effectLst>
                <a:latin typeface="Arial Narrow" charset="0"/>
                <a:cs typeface="+mn-cs"/>
                <a:hlinkClick r:id="rId57" action="ppaction://hlinksldjump"/>
              </a:rPr>
              <a:t>s Temple</a:t>
            </a:r>
          </a:p>
          <a:p>
            <a:pPr marL="514350" lvl="1" indent="-171450">
              <a:lnSpc>
                <a:spcPct val="87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58" action="ppaction://hlinksldjump"/>
              </a:rPr>
              <a:t>Herod</a:t>
            </a:r>
            <a:r>
              <a:rPr lang="ja-JP" altLang="en-US" sz="1800" u="none">
                <a:solidFill>
                  <a:schemeClr val="tx1"/>
                </a:solidFill>
                <a:effectLst>
                  <a:outerShdw blurRad="38100" dist="38100" dir="2700000" algn="tl">
                    <a:srgbClr val="000000"/>
                  </a:outerShdw>
                </a:effectLst>
                <a:latin typeface="Arial Narrow" charset="0"/>
                <a:cs typeface="+mn-cs"/>
                <a:hlinkClick r:id="rId58" action="ppaction://hlinksldjump"/>
              </a:rPr>
              <a:t>’</a:t>
            </a:r>
            <a:r>
              <a:rPr lang="en-US" sz="1800" u="none">
                <a:solidFill>
                  <a:schemeClr val="tx1"/>
                </a:solidFill>
                <a:effectLst>
                  <a:outerShdw blurRad="38100" dist="38100" dir="2700000" algn="tl">
                    <a:srgbClr val="000000"/>
                  </a:outerShdw>
                </a:effectLst>
                <a:latin typeface="Arial Narrow" charset="0"/>
                <a:cs typeface="+mn-cs"/>
                <a:hlinkClick r:id="rId58" action="ppaction://hlinksldjump"/>
              </a:rPr>
              <a:t>s Temple</a:t>
            </a:r>
            <a:endParaRPr lang="en-US" sz="1800" u="none">
              <a:solidFill>
                <a:schemeClr val="tx1"/>
              </a:solidFill>
              <a:effectLst>
                <a:outerShdw blurRad="38100" dist="38100" dir="2700000" algn="tl">
                  <a:srgbClr val="000000"/>
                </a:outerShdw>
              </a:effectLst>
              <a:latin typeface="Arial Narrow" charset="0"/>
              <a:cs typeface="+mn-cs"/>
            </a:endParaRPr>
          </a:p>
          <a:p>
            <a:pPr marL="514350" lvl="1" indent="-171450">
              <a:lnSpc>
                <a:spcPct val="90000"/>
              </a:lnSpc>
              <a:buClr>
                <a:srgbClr val="FAFD00"/>
              </a:buClr>
              <a:buSzPct val="75000"/>
              <a:buFont typeface="Wingdings" charset="0"/>
              <a:buChar char="§"/>
              <a:defRPr/>
            </a:pPr>
            <a:r>
              <a:rPr lang="en-US" sz="1800" u="none">
                <a:solidFill>
                  <a:schemeClr val="tx1"/>
                </a:solidFill>
                <a:effectLst>
                  <a:outerShdw blurRad="38100" dist="38100" dir="2700000" algn="tl">
                    <a:srgbClr val="000000"/>
                  </a:outerShdw>
                </a:effectLst>
                <a:latin typeface="Arial Narrow" charset="0"/>
                <a:cs typeface="+mn-cs"/>
                <a:hlinkClick r:id="rId59" action="ppaction://hlinksldjump"/>
              </a:rPr>
              <a:t>Divided Kingdom</a:t>
            </a:r>
            <a:endParaRPr lang="en-US" sz="1800" u="none">
              <a:solidFill>
                <a:schemeClr val="tx1"/>
              </a:solidFill>
              <a:effectLst>
                <a:outerShdw blurRad="38100" dist="38100" dir="2700000" algn="tl">
                  <a:srgbClr val="000000"/>
                </a:outerShdw>
              </a:effectLst>
              <a:latin typeface="Arial Narrow" charset="0"/>
              <a:cs typeface="+mn-cs"/>
            </a:endParaRPr>
          </a:p>
          <a:p>
            <a:pPr marL="514350" lvl="1" indent="-171450">
              <a:lnSpc>
                <a:spcPct val="87000"/>
              </a:lnSpc>
              <a:buClr>
                <a:srgbClr val="FAFD00"/>
              </a:buClr>
              <a:buSzPct val="75000"/>
              <a:buFont typeface="Monotype Sorts" charset="0"/>
              <a:buChar char="n"/>
              <a:defRPr/>
            </a:pPr>
            <a:endParaRPr lang="en-US" sz="2000" u="none">
              <a:solidFill>
                <a:schemeClr val="tx1"/>
              </a:solidFill>
              <a:effectLst>
                <a:outerShdw blurRad="38100" dist="38100" dir="2700000" algn="tl">
                  <a:srgbClr val="000000"/>
                </a:outerShdw>
              </a:effectLst>
              <a:cs typeface="+mn-cs"/>
              <a:hlinkClick r:id="rId59" action="ppaction://hlinksldjump"/>
            </a:endParaRPr>
          </a:p>
        </p:txBody>
      </p:sp>
      <p:sp>
        <p:nvSpPr>
          <p:cNvPr id="54293" name="Rectangle 21"/>
          <p:cNvSpPr>
            <a:spLocks noGrp="1" noChangeArrowheads="1"/>
          </p:cNvSpPr>
          <p:nvPr>
            <p:ph type="title"/>
          </p:nvPr>
        </p:nvSpPr>
        <p:spPr>
          <a:xfrm>
            <a:off x="5994400" y="609600"/>
            <a:ext cx="2800350" cy="74613"/>
          </a:xfrm>
          <a:effectLst/>
        </p:spPr>
        <p:txBody>
          <a:bodyPr/>
          <a:lstStyle/>
          <a:p>
            <a:pPr>
              <a:defRPr/>
            </a:pPr>
            <a:r>
              <a:rPr lang="en-US" sz="500" b="0" u="none" dirty="0" smtClean="0">
                <a:solidFill>
                  <a:srgbClr val="000066"/>
                </a:solidFill>
                <a:effectLst/>
                <a:latin typeface="Arial Narrow" pitchFamily="34" charset="0"/>
                <a:ea typeface="+mj-ea"/>
                <a:cs typeface="+mj-cs"/>
              </a:rPr>
              <a:t>Index</a:t>
            </a:r>
            <a:endParaRPr lang="en-US" dirty="0" smtClean="0">
              <a:solidFill>
                <a:srgbClr val="000066"/>
              </a:solidFill>
              <a:ea typeface="+mj-ea"/>
              <a:cs typeface="+mj-cs"/>
            </a:endParaRPr>
          </a:p>
        </p:txBody>
      </p:sp>
      <p:sp>
        <p:nvSpPr>
          <p:cNvPr id="54313" name="Text Box 41"/>
          <p:cNvSpPr txBox="1">
            <a:spLocks noChangeArrowheads="1"/>
          </p:cNvSpPr>
          <p:nvPr/>
        </p:nvSpPr>
        <p:spPr bwMode="auto">
          <a:xfrm>
            <a:off x="1077913" y="6464300"/>
            <a:ext cx="1216025" cy="3937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sz="6000" b="1" u="sng">
                <a:solidFill>
                  <a:srgbClr val="FAFD00"/>
                </a:solidFill>
                <a:latin typeface="Times New Roman" charset="0"/>
                <a:ea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pPr algn="ctr">
              <a:defRPr/>
            </a:pPr>
            <a:r>
              <a:rPr lang="en-US" sz="1600" b="0" u="none" smtClean="0">
                <a:solidFill>
                  <a:srgbClr val="FFFFFF"/>
                </a:solidFill>
                <a:cs typeface="+mn-cs"/>
              </a:rPr>
              <a:t>©</a:t>
            </a:r>
            <a:r>
              <a:rPr lang="en-US" sz="2000" b="0" u="none" smtClean="0">
                <a:solidFill>
                  <a:srgbClr val="FFFFFF"/>
                </a:solidFill>
                <a:cs typeface="+mn-cs"/>
              </a:rPr>
              <a:t> </a:t>
            </a:r>
            <a:r>
              <a:rPr lang="en-US" sz="1000" b="0" u="none" smtClean="0">
                <a:solidFill>
                  <a:srgbClr val="FFFFFF"/>
                </a:solidFill>
                <a:latin typeface="Arial Narrow" charset="0"/>
                <a:cs typeface="+mn-cs"/>
              </a:rPr>
              <a:t>Terry Taylor 2004</a:t>
            </a:r>
            <a:endParaRPr lang="en-US" sz="1000" b="0" u="none" smtClean="0">
              <a:latin typeface="Arial Narrow" charset="0"/>
              <a:cs typeface="+mn-cs"/>
            </a:endParaRPr>
          </a:p>
        </p:txBody>
      </p:sp>
      <p:pic>
        <p:nvPicPr>
          <p:cNvPr id="4107" name="Picture 51" descr="eBibleTeach">
            <a:hlinkClick r:id="rId3"/>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27013" y="5073650"/>
            <a:ext cx="28956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28" name="Text Box 56"/>
          <p:cNvSpPr txBox="1">
            <a:spLocks noChangeArrowheads="1"/>
          </p:cNvSpPr>
          <p:nvPr/>
        </p:nvSpPr>
        <p:spPr bwMode="auto">
          <a:xfrm>
            <a:off x="1150938" y="4724400"/>
            <a:ext cx="1065212" cy="301625"/>
          </a:xfrm>
          <a:prstGeom prst="rect">
            <a:avLst/>
          </a:prstGeom>
          <a:noFill/>
          <a:ln w="12700">
            <a:noFill/>
            <a:miter lim="800000"/>
            <a:headEnd/>
            <a:tailEnd/>
          </a:ln>
          <a:effectLst/>
        </p:spPr>
        <p:txBody>
          <a:bodyPr wrap="none" lIns="90488" tIns="44450" rIns="90488" bIns="44450">
            <a:spAutoFit/>
          </a:bodyPr>
          <a:lstStyle>
            <a:lvl1pPr>
              <a:defRPr sz="6000" b="1" u="sng">
                <a:solidFill>
                  <a:srgbClr val="FAFD00"/>
                </a:solidFill>
                <a:latin typeface="Times New Roman" charset="0"/>
                <a:ea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pPr>
              <a:defRPr/>
            </a:pPr>
            <a:r>
              <a:rPr lang="en-US" sz="1400" smtClean="0">
                <a:effectLst>
                  <a:outerShdw blurRad="38100" dist="38100" dir="2700000" algn="tl">
                    <a:srgbClr val="000000"/>
                  </a:outerShdw>
                </a:effectLst>
                <a:latin typeface="Arial Narrow" charset="0"/>
                <a:cs typeface="+mn-cs"/>
              </a:rPr>
              <a:t>Provided by: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13"/>
          <p:cNvGrpSpPr>
            <a:grpSpLocks/>
          </p:cNvGrpSpPr>
          <p:nvPr/>
        </p:nvGrpSpPr>
        <p:grpSpPr bwMode="auto">
          <a:xfrm>
            <a:off x="0" y="0"/>
            <a:ext cx="8839200" cy="6400800"/>
            <a:chOff x="144" y="288"/>
            <a:chExt cx="5568" cy="4032"/>
          </a:xfrm>
        </p:grpSpPr>
        <p:pic>
          <p:nvPicPr>
            <p:cNvPr id="22532"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288"/>
              <a:ext cx="4032" cy="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292" name="Rectangle 4"/>
            <p:cNvSpPr>
              <a:spLocks noChangeArrowheads="1"/>
            </p:cNvSpPr>
            <p:nvPr/>
          </p:nvSpPr>
          <p:spPr bwMode="auto">
            <a:xfrm>
              <a:off x="3024" y="432"/>
              <a:ext cx="2688" cy="3792"/>
            </a:xfrm>
            <a:prstGeom prst="rect">
              <a:avLst/>
            </a:prstGeom>
            <a:noFill/>
            <a:ln w="12700">
              <a:noFill/>
              <a:miter lim="800000"/>
              <a:headEnd/>
              <a:tailEnd/>
            </a:ln>
            <a:effectLst/>
          </p:spPr>
          <p:txBody>
            <a:bodyPr lIns="90488" tIns="44450" rIns="90488" bIns="44450"/>
            <a:lstStyle/>
            <a:p>
              <a:pPr marL="342900" indent="-342900">
                <a:lnSpc>
                  <a:spcPct val="80000"/>
                </a:lnSpc>
                <a:spcBef>
                  <a:spcPct val="20000"/>
                </a:spcBef>
                <a:buClr>
                  <a:schemeClr val="tx2"/>
                </a:buClr>
                <a:buSzPct val="75000"/>
                <a:buFont typeface="Wingdings" charset="0"/>
                <a:buChar char="§"/>
                <a:defRPr/>
              </a:pPr>
              <a:r>
                <a:rPr lang="en-US" sz="3600" u="none">
                  <a:solidFill>
                    <a:srgbClr val="FFFFFF"/>
                  </a:solidFill>
                  <a:effectLst>
                    <a:outerShdw blurRad="38100" dist="38100" dir="2700000" algn="tl">
                      <a:srgbClr val="000000"/>
                    </a:outerShdw>
                  </a:effectLst>
                  <a:cs typeface="+mn-cs"/>
                </a:rPr>
                <a:t> </a:t>
              </a:r>
              <a:r>
                <a:rPr lang="en-US" sz="3200" b="0" u="none">
                  <a:solidFill>
                    <a:srgbClr val="FFFFFF"/>
                  </a:solidFill>
                  <a:effectLst>
                    <a:outerShdw blurRad="38100" dist="38100" dir="2700000" algn="tl">
                      <a:srgbClr val="000000"/>
                    </a:outerShdw>
                  </a:effectLst>
                  <a:cs typeface="+mn-cs"/>
                </a:rPr>
                <a:t>Cảnh nhìn từ trên không</a:t>
              </a:r>
              <a:r>
                <a:rPr lang="en-US" sz="3200" u="none">
                  <a:solidFill>
                    <a:srgbClr val="FFFFFF"/>
                  </a:solidFill>
                  <a:effectLst>
                    <a:outerShdw blurRad="38100" dist="38100" dir="2700000" algn="tl">
                      <a:srgbClr val="000000"/>
                    </a:outerShdw>
                  </a:effectLst>
                  <a:cs typeface="+mn-cs"/>
                </a:rPr>
                <a:t> </a:t>
              </a:r>
              <a:r>
                <a:rPr lang="en-US" sz="3200" b="0" u="none">
                  <a:solidFill>
                    <a:srgbClr val="FFFFFF"/>
                  </a:solidFill>
                  <a:effectLst>
                    <a:outerShdw blurRad="38100" dist="38100" dir="2700000" algn="tl">
                      <a:srgbClr val="000000"/>
                    </a:outerShdw>
                  </a:effectLst>
                  <a:cs typeface="+mn-cs"/>
                </a:rPr>
                <a:t>của đỉnh Ararát tuyết phủ và núi Ararát Nhỏ vốn là những núi lửa không còn hoạt động ở phía Đông Thổ nhĩ kỳ. Núi Ararát cao hơn mặt nước biển 4.800 m. Theo truyền thống, đây là nơi tàu Nô ê tấp vào và ở đó.</a:t>
              </a:r>
              <a:r>
                <a:rPr lang="en-US" sz="3200" u="none">
                  <a:solidFill>
                    <a:srgbClr val="FFFFFF"/>
                  </a:solidFill>
                  <a:effectLst>
                    <a:outerShdw blurRad="38100" dist="38100" dir="2700000" algn="tl">
                      <a:srgbClr val="000000"/>
                    </a:outerShdw>
                  </a:effectLst>
                  <a:cs typeface="+mn-cs"/>
                </a:rPr>
                <a:t> </a:t>
              </a:r>
            </a:p>
          </p:txBody>
        </p:sp>
        <p:sp>
          <p:nvSpPr>
            <p:cNvPr id="22534" name="Rectangle 5"/>
            <p:cNvSpPr>
              <a:spLocks noChangeArrowheads="1"/>
            </p:cNvSpPr>
            <p:nvPr/>
          </p:nvSpPr>
          <p:spPr bwMode="auto">
            <a:xfrm>
              <a:off x="279" y="3985"/>
              <a:ext cx="159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2400" b="0" u="none">
                  <a:solidFill>
                    <a:srgbClr val="FFFFFF"/>
                  </a:solidFill>
                </a:rPr>
                <a:t>NASA Photo</a:t>
              </a:r>
            </a:p>
          </p:txBody>
        </p:sp>
        <p:sp>
          <p:nvSpPr>
            <p:cNvPr id="12294" name="Rectangle 6"/>
            <p:cNvSpPr>
              <a:spLocks noChangeArrowheads="1"/>
            </p:cNvSpPr>
            <p:nvPr/>
          </p:nvSpPr>
          <p:spPr bwMode="auto">
            <a:xfrm>
              <a:off x="510" y="623"/>
              <a:ext cx="1506"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charset="0"/>
                  <a:cs typeface="+mn-cs"/>
                </a:rPr>
                <a:t>Núi Ararat</a:t>
              </a:r>
            </a:p>
          </p:txBody>
        </p:sp>
        <p:sp>
          <p:nvSpPr>
            <p:cNvPr id="12295" name="Line 7"/>
            <p:cNvSpPr>
              <a:spLocks noChangeShapeType="1"/>
            </p:cNvSpPr>
            <p:nvPr/>
          </p:nvSpPr>
          <p:spPr bwMode="auto">
            <a:xfrm flipH="1" flipV="1">
              <a:off x="1330" y="966"/>
              <a:ext cx="699" cy="469"/>
            </a:xfrm>
            <a:prstGeom prst="line">
              <a:avLst/>
            </a:prstGeom>
            <a:noFill/>
            <a:ln w="38100">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37" name="Rectangle 8"/>
            <p:cNvSpPr>
              <a:spLocks noChangeArrowheads="1"/>
            </p:cNvSpPr>
            <p:nvPr/>
          </p:nvSpPr>
          <p:spPr bwMode="auto">
            <a:xfrm>
              <a:off x="3255" y="4047"/>
              <a:ext cx="108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0" u="none">
                  <a:solidFill>
                    <a:srgbClr val="FFFFFF"/>
                  </a:solidFill>
                  <a:latin typeface="Arial Narrow" charset="0"/>
                </a:rPr>
                <a:t>©  EBibleTeacher.com  </a:t>
              </a:r>
            </a:p>
          </p:txBody>
        </p:sp>
      </p:grpSp>
      <p:sp>
        <p:nvSpPr>
          <p:cNvPr id="12299" name="Rectangle 11"/>
          <p:cNvSpPr>
            <a:spLocks noGrp="1" noChangeArrowheads="1"/>
          </p:cNvSpPr>
          <p:nvPr>
            <p:ph type="title" idx="4294967295"/>
          </p:nvPr>
        </p:nvSpPr>
        <p:spPr>
          <a:xfrm>
            <a:off x="6438900" y="609600"/>
            <a:ext cx="2457450" cy="285750"/>
          </a:xfrm>
        </p:spPr>
        <p:txBody>
          <a:bodyPr/>
          <a:lstStyle/>
          <a:p>
            <a:pPr>
              <a:defRPr/>
            </a:pPr>
            <a:r>
              <a:rPr lang="en-US" sz="100" b="0" u="none">
                <a:solidFill>
                  <a:srgbClr val="000000"/>
                </a:solidFill>
                <a:effectLst/>
                <a:latin typeface="Arial Narrow" charset="0"/>
                <a:cs typeface="+mj-cs"/>
              </a:rPr>
              <a:t>Noah</a:t>
            </a:r>
            <a:r>
              <a:rPr lang="ja-JP" altLang="en-US" sz="100" b="0" u="none">
                <a:solidFill>
                  <a:srgbClr val="000000"/>
                </a:solidFill>
                <a:effectLst/>
                <a:latin typeface="Arial Narrow" charset="0"/>
                <a:cs typeface="+mj-cs"/>
              </a:rPr>
              <a:t>’</a:t>
            </a:r>
            <a:r>
              <a:rPr lang="en-US" sz="100" b="0" u="none">
                <a:solidFill>
                  <a:srgbClr val="000000"/>
                </a:solidFill>
                <a:effectLst/>
                <a:latin typeface="Arial Narrow" charset="0"/>
                <a:cs typeface="+mj-cs"/>
              </a:rPr>
              <a:t>s Ark Mt. Ararat</a:t>
            </a:r>
            <a:endParaRPr lang="en-US" sz="100">
              <a:latin typeface="Times New Roman" charset="0"/>
              <a:cs typeface="+mj-cs"/>
            </a:endParaRPr>
          </a:p>
        </p:txBody>
      </p:sp>
      <p:sp>
        <p:nvSpPr>
          <p:cNvPr id="22531" name="Text Box 12"/>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3336" name="Rectangle 24"/>
          <p:cNvSpPr>
            <a:spLocks noGrp="1" noChangeArrowheads="1"/>
          </p:cNvSpPr>
          <p:nvPr>
            <p:ph type="title" idx="4294967295"/>
          </p:nvPr>
        </p:nvSpPr>
        <p:spPr>
          <a:xfrm>
            <a:off x="5924550" y="609600"/>
            <a:ext cx="2971800" cy="228600"/>
          </a:xfrm>
          <a:effectLst/>
        </p:spPr>
        <p:txBody>
          <a:bodyPr/>
          <a:lstStyle/>
          <a:p>
            <a:pPr>
              <a:defRPr/>
            </a:pPr>
            <a:r>
              <a:rPr lang="en-US" sz="100" b="0" u="none" smtClean="0">
                <a:solidFill>
                  <a:srgbClr val="000066"/>
                </a:solidFill>
                <a:effectLst/>
                <a:latin typeface="Arial Narrow" pitchFamily="34" charset="0"/>
                <a:ea typeface="+mj-ea"/>
                <a:cs typeface="+mj-cs"/>
              </a:rPr>
              <a:t>Tower of Babel</a:t>
            </a:r>
            <a:endParaRPr lang="en-US" sz="100" smtClean="0">
              <a:solidFill>
                <a:srgbClr val="000066"/>
              </a:solidFill>
              <a:ea typeface="+mj-ea"/>
              <a:cs typeface="+mj-cs"/>
            </a:endParaRPr>
          </a:p>
        </p:txBody>
      </p:sp>
      <p:sp>
        <p:nvSpPr>
          <p:cNvPr id="24579" name="Text Box 25"/>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24580" name="Group 59"/>
          <p:cNvGrpSpPr>
            <a:grpSpLocks/>
          </p:cNvGrpSpPr>
          <p:nvPr/>
        </p:nvGrpSpPr>
        <p:grpSpPr bwMode="auto">
          <a:xfrm>
            <a:off x="0" y="0"/>
            <a:ext cx="9086850" cy="6096000"/>
            <a:chOff x="0" y="0"/>
            <a:chExt cx="5724" cy="3840"/>
          </a:xfrm>
        </p:grpSpPr>
        <p:grpSp>
          <p:nvGrpSpPr>
            <p:cNvPr id="24581" name="Group 58"/>
            <p:cNvGrpSpPr>
              <a:grpSpLocks/>
            </p:cNvGrpSpPr>
            <p:nvPr/>
          </p:nvGrpSpPr>
          <p:grpSpPr bwMode="auto">
            <a:xfrm>
              <a:off x="0" y="0"/>
              <a:ext cx="5724" cy="3840"/>
              <a:chOff x="0" y="0"/>
              <a:chExt cx="5724" cy="3840"/>
            </a:xfrm>
          </p:grpSpPr>
          <p:sp>
            <p:nvSpPr>
              <p:cNvPr id="13364" name="Rectangle 52"/>
              <p:cNvSpPr>
                <a:spLocks noChangeArrowheads="1"/>
              </p:cNvSpPr>
              <p:nvPr/>
            </p:nvSpPr>
            <p:spPr bwMode="auto">
              <a:xfrm>
                <a:off x="0" y="648"/>
                <a:ext cx="5724" cy="3168"/>
              </a:xfrm>
              <a:prstGeom prst="rect">
                <a:avLst/>
              </a:prstGeom>
              <a:solidFill>
                <a:srgbClr val="114FFB"/>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14" name="Rectangle 2"/>
              <p:cNvSpPr>
                <a:spLocks noChangeArrowheads="1"/>
              </p:cNvSpPr>
              <p:nvPr/>
            </p:nvSpPr>
            <p:spPr bwMode="auto">
              <a:xfrm>
                <a:off x="276" y="0"/>
                <a:ext cx="4860" cy="72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defRPr/>
                </a:pPr>
                <a:r>
                  <a:rPr lang="en-US">
                    <a:effectLst>
                      <a:outerShdw blurRad="38100" dist="38100" dir="2700000" algn="tl">
                        <a:srgbClr val="000000"/>
                      </a:outerShdw>
                    </a:effectLst>
                    <a:cs typeface="+mn-cs"/>
                  </a:rPr>
                  <a:t>Tháp Babên</a:t>
                </a:r>
              </a:p>
            </p:txBody>
          </p:sp>
          <p:sp>
            <p:nvSpPr>
              <p:cNvPr id="13316" name="Rectangle 4"/>
              <p:cNvSpPr>
                <a:spLocks noChangeArrowheads="1"/>
              </p:cNvSpPr>
              <p:nvPr/>
            </p:nvSpPr>
            <p:spPr bwMode="auto">
              <a:xfrm>
                <a:off x="741" y="1056"/>
                <a:ext cx="4908" cy="2592"/>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nvGrpSpPr>
              <p:cNvPr id="24587" name="Group 57"/>
              <p:cNvGrpSpPr>
                <a:grpSpLocks/>
              </p:cNvGrpSpPr>
              <p:nvPr/>
            </p:nvGrpSpPr>
            <p:grpSpPr bwMode="auto">
              <a:xfrm>
                <a:off x="0" y="288"/>
                <a:ext cx="5724" cy="3552"/>
                <a:chOff x="0" y="288"/>
                <a:chExt cx="5724" cy="3552"/>
              </a:xfrm>
            </p:grpSpPr>
            <p:sp>
              <p:nvSpPr>
                <p:cNvPr id="13350" name="Freeform 38"/>
                <p:cNvSpPr>
                  <a:spLocks/>
                </p:cNvSpPr>
                <p:nvPr/>
              </p:nvSpPr>
              <p:spPr bwMode="auto">
                <a:xfrm>
                  <a:off x="1716" y="1799"/>
                  <a:ext cx="60" cy="109"/>
                </a:xfrm>
                <a:custGeom>
                  <a:avLst/>
                  <a:gdLst/>
                  <a:ahLst/>
                  <a:cxnLst>
                    <a:cxn ang="0">
                      <a:pos x="60" y="1"/>
                    </a:cxn>
                    <a:cxn ang="0">
                      <a:pos x="6" y="37"/>
                    </a:cxn>
                    <a:cxn ang="0">
                      <a:pos x="6" y="73"/>
                    </a:cxn>
                    <a:cxn ang="0">
                      <a:pos x="24" y="109"/>
                    </a:cxn>
                    <a:cxn ang="0">
                      <a:pos x="60" y="109"/>
                    </a:cxn>
                    <a:cxn ang="0">
                      <a:pos x="60" y="1"/>
                    </a:cxn>
                  </a:cxnLst>
                  <a:rect l="0" t="0" r="r" b="b"/>
                  <a:pathLst>
                    <a:path w="60" h="109">
                      <a:moveTo>
                        <a:pt x="60" y="1"/>
                      </a:moveTo>
                      <a:cubicBezTo>
                        <a:pt x="0" y="21"/>
                        <a:pt x="6" y="0"/>
                        <a:pt x="6" y="37"/>
                      </a:cubicBezTo>
                      <a:lnTo>
                        <a:pt x="6" y="73"/>
                      </a:lnTo>
                      <a:lnTo>
                        <a:pt x="24" y="109"/>
                      </a:lnTo>
                      <a:lnTo>
                        <a:pt x="60" y="109"/>
                      </a:lnTo>
                      <a:lnTo>
                        <a:pt x="60" y="1"/>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51" name="Freeform 39"/>
                <p:cNvSpPr>
                  <a:spLocks/>
                </p:cNvSpPr>
                <p:nvPr/>
              </p:nvSpPr>
              <p:spPr bwMode="auto">
                <a:xfrm>
                  <a:off x="0" y="2252"/>
                  <a:ext cx="3384" cy="1588"/>
                </a:xfrm>
                <a:custGeom>
                  <a:avLst/>
                  <a:gdLst/>
                  <a:ahLst/>
                  <a:cxnLst>
                    <a:cxn ang="0">
                      <a:pos x="3384" y="1552"/>
                    </a:cxn>
                    <a:cxn ang="0">
                      <a:pos x="3348" y="1228"/>
                    </a:cxn>
                    <a:cxn ang="0">
                      <a:pos x="3060" y="976"/>
                    </a:cxn>
                    <a:cxn ang="0">
                      <a:pos x="3132" y="724"/>
                    </a:cxn>
                    <a:cxn ang="0">
                      <a:pos x="3060" y="580"/>
                    </a:cxn>
                    <a:cxn ang="0">
                      <a:pos x="2988" y="652"/>
                    </a:cxn>
                    <a:cxn ang="0">
                      <a:pos x="2916" y="616"/>
                    </a:cxn>
                    <a:cxn ang="0">
                      <a:pos x="2808" y="652"/>
                    </a:cxn>
                    <a:cxn ang="0">
                      <a:pos x="2376" y="472"/>
                    </a:cxn>
                    <a:cxn ang="0">
                      <a:pos x="2240" y="516"/>
                    </a:cxn>
                    <a:cxn ang="0">
                      <a:pos x="2228" y="624"/>
                    </a:cxn>
                    <a:cxn ang="0">
                      <a:pos x="1692" y="400"/>
                    </a:cxn>
                    <a:cxn ang="0">
                      <a:pos x="1652" y="156"/>
                    </a:cxn>
                    <a:cxn ang="0">
                      <a:pos x="1296" y="184"/>
                    </a:cxn>
                    <a:cxn ang="0">
                      <a:pos x="904" y="0"/>
                    </a:cxn>
                    <a:cxn ang="0">
                      <a:pos x="576" y="184"/>
                    </a:cxn>
                    <a:cxn ang="0">
                      <a:pos x="288" y="472"/>
                    </a:cxn>
                    <a:cxn ang="0">
                      <a:pos x="288" y="544"/>
                    </a:cxn>
                    <a:cxn ang="0">
                      <a:pos x="216" y="652"/>
                    </a:cxn>
                    <a:cxn ang="0">
                      <a:pos x="72" y="832"/>
                    </a:cxn>
                    <a:cxn ang="0">
                      <a:pos x="0" y="868"/>
                    </a:cxn>
                    <a:cxn ang="0">
                      <a:pos x="0" y="1588"/>
                    </a:cxn>
                  </a:cxnLst>
                  <a:rect l="0" t="0" r="r" b="b"/>
                  <a:pathLst>
                    <a:path w="3384" h="1588">
                      <a:moveTo>
                        <a:pt x="3384" y="1552"/>
                      </a:moveTo>
                      <a:lnTo>
                        <a:pt x="3348" y="1228"/>
                      </a:lnTo>
                      <a:lnTo>
                        <a:pt x="3060" y="976"/>
                      </a:lnTo>
                      <a:lnTo>
                        <a:pt x="3132" y="724"/>
                      </a:lnTo>
                      <a:lnTo>
                        <a:pt x="3060" y="580"/>
                      </a:lnTo>
                      <a:lnTo>
                        <a:pt x="2988" y="652"/>
                      </a:lnTo>
                      <a:lnTo>
                        <a:pt x="2916" y="616"/>
                      </a:lnTo>
                      <a:lnTo>
                        <a:pt x="2808" y="652"/>
                      </a:lnTo>
                      <a:lnTo>
                        <a:pt x="2376" y="472"/>
                      </a:lnTo>
                      <a:lnTo>
                        <a:pt x="2240" y="516"/>
                      </a:lnTo>
                      <a:lnTo>
                        <a:pt x="2228" y="624"/>
                      </a:lnTo>
                      <a:lnTo>
                        <a:pt x="1692" y="400"/>
                      </a:lnTo>
                      <a:lnTo>
                        <a:pt x="1652" y="156"/>
                      </a:lnTo>
                      <a:lnTo>
                        <a:pt x="1296" y="184"/>
                      </a:lnTo>
                      <a:lnTo>
                        <a:pt x="904" y="0"/>
                      </a:lnTo>
                      <a:lnTo>
                        <a:pt x="576" y="184"/>
                      </a:lnTo>
                      <a:lnTo>
                        <a:pt x="288" y="472"/>
                      </a:lnTo>
                      <a:lnTo>
                        <a:pt x="288" y="544"/>
                      </a:lnTo>
                      <a:lnTo>
                        <a:pt x="216" y="652"/>
                      </a:lnTo>
                      <a:lnTo>
                        <a:pt x="72" y="832"/>
                      </a:lnTo>
                      <a:lnTo>
                        <a:pt x="0" y="868"/>
                      </a:lnTo>
                      <a:lnTo>
                        <a:pt x="0" y="1588"/>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52" name="Freeform 40"/>
                <p:cNvSpPr>
                  <a:spLocks/>
                </p:cNvSpPr>
                <p:nvPr/>
              </p:nvSpPr>
              <p:spPr bwMode="auto">
                <a:xfrm>
                  <a:off x="564" y="636"/>
                  <a:ext cx="5160" cy="3168"/>
                </a:xfrm>
                <a:custGeom>
                  <a:avLst/>
                  <a:gdLst/>
                  <a:ahLst/>
                  <a:cxnLst>
                    <a:cxn ang="0">
                      <a:pos x="4944" y="2916"/>
                    </a:cxn>
                    <a:cxn ang="0">
                      <a:pos x="3648" y="2520"/>
                    </a:cxn>
                    <a:cxn ang="0">
                      <a:pos x="4116" y="3168"/>
                    </a:cxn>
                    <a:cxn ang="0">
                      <a:pos x="2568" y="2448"/>
                    </a:cxn>
                    <a:cxn ang="0">
                      <a:pos x="2712" y="2160"/>
                    </a:cxn>
                    <a:cxn ang="0">
                      <a:pos x="2868" y="1904"/>
                    </a:cxn>
                    <a:cxn ang="0">
                      <a:pos x="2640" y="1700"/>
                    </a:cxn>
                    <a:cxn ang="0">
                      <a:pos x="2268" y="1448"/>
                    </a:cxn>
                    <a:cxn ang="0">
                      <a:pos x="2568" y="1260"/>
                    </a:cxn>
                    <a:cxn ang="0">
                      <a:pos x="3204" y="1052"/>
                    </a:cxn>
                    <a:cxn ang="0">
                      <a:pos x="2820" y="756"/>
                    </a:cxn>
                    <a:cxn ang="0">
                      <a:pos x="2604" y="920"/>
                    </a:cxn>
                    <a:cxn ang="0">
                      <a:pos x="2400" y="1064"/>
                    </a:cxn>
                    <a:cxn ang="0">
                      <a:pos x="2424" y="1260"/>
                    </a:cxn>
                    <a:cxn ang="0">
                      <a:pos x="2280" y="1388"/>
                    </a:cxn>
                    <a:cxn ang="0">
                      <a:pos x="2064" y="1548"/>
                    </a:cxn>
                    <a:cxn ang="0">
                      <a:pos x="1968" y="1772"/>
                    </a:cxn>
                    <a:cxn ang="0">
                      <a:pos x="1884" y="1476"/>
                    </a:cxn>
                    <a:cxn ang="0">
                      <a:pos x="1560" y="944"/>
                    </a:cxn>
                    <a:cxn ang="0">
                      <a:pos x="1512" y="1136"/>
                    </a:cxn>
                    <a:cxn ang="0">
                      <a:pos x="1677" y="1452"/>
                    </a:cxn>
                    <a:cxn ang="0">
                      <a:pos x="1605" y="1479"/>
                    </a:cxn>
                    <a:cxn ang="0">
                      <a:pos x="1542" y="1533"/>
                    </a:cxn>
                    <a:cxn ang="0">
                      <a:pos x="1416" y="1260"/>
                    </a:cxn>
                    <a:cxn ang="0">
                      <a:pos x="912" y="1008"/>
                    </a:cxn>
                    <a:cxn ang="0">
                      <a:pos x="288" y="1524"/>
                    </a:cxn>
                    <a:cxn ang="0">
                      <a:pos x="120" y="1044"/>
                    </a:cxn>
                    <a:cxn ang="0">
                      <a:pos x="372" y="828"/>
                    </a:cxn>
                    <a:cxn ang="0">
                      <a:pos x="732" y="756"/>
                    </a:cxn>
                    <a:cxn ang="0">
                      <a:pos x="912" y="504"/>
                    </a:cxn>
                    <a:cxn ang="0">
                      <a:pos x="1200" y="180"/>
                    </a:cxn>
                    <a:cxn ang="0">
                      <a:pos x="1384" y="0"/>
                    </a:cxn>
                    <a:cxn ang="0">
                      <a:pos x="1524" y="108"/>
                    </a:cxn>
                    <a:cxn ang="0">
                      <a:pos x="1848" y="0"/>
                    </a:cxn>
                  </a:cxnLst>
                  <a:rect l="0" t="0" r="r" b="b"/>
                  <a:pathLst>
                    <a:path w="5160" h="3168">
                      <a:moveTo>
                        <a:pt x="5160" y="3096"/>
                      </a:moveTo>
                      <a:lnTo>
                        <a:pt x="4944" y="2916"/>
                      </a:lnTo>
                      <a:lnTo>
                        <a:pt x="4440" y="2916"/>
                      </a:lnTo>
                      <a:lnTo>
                        <a:pt x="3648" y="2520"/>
                      </a:lnTo>
                      <a:lnTo>
                        <a:pt x="3648" y="2916"/>
                      </a:lnTo>
                      <a:lnTo>
                        <a:pt x="4116" y="3168"/>
                      </a:lnTo>
                      <a:lnTo>
                        <a:pt x="3036" y="3168"/>
                      </a:lnTo>
                      <a:lnTo>
                        <a:pt x="2568" y="2448"/>
                      </a:lnTo>
                      <a:lnTo>
                        <a:pt x="2532" y="2268"/>
                      </a:lnTo>
                      <a:lnTo>
                        <a:pt x="2712" y="2160"/>
                      </a:lnTo>
                      <a:lnTo>
                        <a:pt x="2820" y="2036"/>
                      </a:lnTo>
                      <a:lnTo>
                        <a:pt x="2868" y="1904"/>
                      </a:lnTo>
                      <a:lnTo>
                        <a:pt x="2820" y="1620"/>
                      </a:lnTo>
                      <a:lnTo>
                        <a:pt x="2640" y="1700"/>
                      </a:lnTo>
                      <a:lnTo>
                        <a:pt x="2244" y="1656"/>
                      </a:lnTo>
                      <a:lnTo>
                        <a:pt x="2268" y="1448"/>
                      </a:lnTo>
                      <a:lnTo>
                        <a:pt x="2352" y="1404"/>
                      </a:lnTo>
                      <a:lnTo>
                        <a:pt x="2568" y="1260"/>
                      </a:lnTo>
                      <a:lnTo>
                        <a:pt x="3168" y="1184"/>
                      </a:lnTo>
                      <a:lnTo>
                        <a:pt x="3204" y="1052"/>
                      </a:lnTo>
                      <a:lnTo>
                        <a:pt x="2784" y="900"/>
                      </a:lnTo>
                      <a:lnTo>
                        <a:pt x="2820" y="756"/>
                      </a:lnTo>
                      <a:lnTo>
                        <a:pt x="2724" y="920"/>
                      </a:lnTo>
                      <a:lnTo>
                        <a:pt x="2604" y="920"/>
                      </a:lnTo>
                      <a:lnTo>
                        <a:pt x="2532" y="944"/>
                      </a:lnTo>
                      <a:lnTo>
                        <a:pt x="2400" y="1064"/>
                      </a:lnTo>
                      <a:lnTo>
                        <a:pt x="2484" y="1244"/>
                      </a:lnTo>
                      <a:lnTo>
                        <a:pt x="2424" y="1260"/>
                      </a:lnTo>
                      <a:lnTo>
                        <a:pt x="2376" y="1256"/>
                      </a:lnTo>
                      <a:lnTo>
                        <a:pt x="2280" y="1388"/>
                      </a:lnTo>
                      <a:lnTo>
                        <a:pt x="2064" y="1400"/>
                      </a:lnTo>
                      <a:lnTo>
                        <a:pt x="2064" y="1548"/>
                      </a:lnTo>
                      <a:lnTo>
                        <a:pt x="2064" y="1656"/>
                      </a:lnTo>
                      <a:lnTo>
                        <a:pt x="1968" y="1772"/>
                      </a:lnTo>
                      <a:lnTo>
                        <a:pt x="1884" y="1728"/>
                      </a:lnTo>
                      <a:lnTo>
                        <a:pt x="1884" y="1476"/>
                      </a:lnTo>
                      <a:lnTo>
                        <a:pt x="1884" y="1404"/>
                      </a:lnTo>
                      <a:lnTo>
                        <a:pt x="1560" y="944"/>
                      </a:lnTo>
                      <a:lnTo>
                        <a:pt x="1488" y="1016"/>
                      </a:lnTo>
                      <a:lnTo>
                        <a:pt x="1512" y="1136"/>
                      </a:lnTo>
                      <a:lnTo>
                        <a:pt x="1695" y="1389"/>
                      </a:lnTo>
                      <a:lnTo>
                        <a:pt x="1677" y="1452"/>
                      </a:lnTo>
                      <a:lnTo>
                        <a:pt x="1608" y="1388"/>
                      </a:lnTo>
                      <a:lnTo>
                        <a:pt x="1605" y="1479"/>
                      </a:lnTo>
                      <a:lnTo>
                        <a:pt x="1560" y="1551"/>
                      </a:lnTo>
                      <a:lnTo>
                        <a:pt x="1542" y="1533"/>
                      </a:lnTo>
                      <a:lnTo>
                        <a:pt x="1533" y="1407"/>
                      </a:lnTo>
                      <a:lnTo>
                        <a:pt x="1416" y="1260"/>
                      </a:lnTo>
                      <a:lnTo>
                        <a:pt x="1236" y="1008"/>
                      </a:lnTo>
                      <a:lnTo>
                        <a:pt x="912" y="1008"/>
                      </a:lnTo>
                      <a:lnTo>
                        <a:pt x="516" y="1548"/>
                      </a:lnTo>
                      <a:lnTo>
                        <a:pt x="288" y="1524"/>
                      </a:lnTo>
                      <a:lnTo>
                        <a:pt x="0" y="1380"/>
                      </a:lnTo>
                      <a:lnTo>
                        <a:pt x="120" y="1044"/>
                      </a:lnTo>
                      <a:lnTo>
                        <a:pt x="192" y="828"/>
                      </a:lnTo>
                      <a:lnTo>
                        <a:pt x="372" y="828"/>
                      </a:lnTo>
                      <a:lnTo>
                        <a:pt x="588" y="936"/>
                      </a:lnTo>
                      <a:lnTo>
                        <a:pt x="732" y="756"/>
                      </a:lnTo>
                      <a:lnTo>
                        <a:pt x="588" y="504"/>
                      </a:lnTo>
                      <a:lnTo>
                        <a:pt x="912" y="504"/>
                      </a:lnTo>
                      <a:lnTo>
                        <a:pt x="948" y="360"/>
                      </a:lnTo>
                      <a:lnTo>
                        <a:pt x="1200" y="180"/>
                      </a:lnTo>
                      <a:lnTo>
                        <a:pt x="1416" y="108"/>
                      </a:lnTo>
                      <a:lnTo>
                        <a:pt x="1384" y="0"/>
                      </a:lnTo>
                      <a:lnTo>
                        <a:pt x="1492" y="0"/>
                      </a:lnTo>
                      <a:lnTo>
                        <a:pt x="1524" y="108"/>
                      </a:lnTo>
                      <a:lnTo>
                        <a:pt x="1740" y="252"/>
                      </a:lnTo>
                      <a:lnTo>
                        <a:pt x="1848" y="0"/>
                      </a:lnTo>
                      <a:lnTo>
                        <a:pt x="5160" y="0"/>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4595" name="Rectangle 41"/>
                <p:cNvSpPr>
                  <a:spLocks noChangeArrowheads="1"/>
                </p:cNvSpPr>
                <p:nvPr/>
              </p:nvSpPr>
              <p:spPr bwMode="auto">
                <a:xfrm>
                  <a:off x="3" y="3627"/>
                  <a:ext cx="108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0" u="none">
                      <a:solidFill>
                        <a:srgbClr val="000000"/>
                      </a:solidFill>
                      <a:latin typeface="Arial Narrow" charset="0"/>
                    </a:rPr>
                    <a:t>©  EBibleTeacher.com  </a:t>
                  </a:r>
                </a:p>
              </p:txBody>
            </p:sp>
            <p:sp>
              <p:nvSpPr>
                <p:cNvPr id="13354" name="Freeform 42"/>
                <p:cNvSpPr>
                  <a:spLocks/>
                </p:cNvSpPr>
                <p:nvPr/>
              </p:nvSpPr>
              <p:spPr bwMode="auto">
                <a:xfrm>
                  <a:off x="1710" y="1974"/>
                  <a:ext cx="72" cy="198"/>
                </a:xfrm>
                <a:custGeom>
                  <a:avLst/>
                  <a:gdLst/>
                  <a:ahLst/>
                  <a:cxnLst>
                    <a:cxn ang="0">
                      <a:pos x="54" y="0"/>
                    </a:cxn>
                    <a:cxn ang="0">
                      <a:pos x="0" y="54"/>
                    </a:cxn>
                    <a:cxn ang="0">
                      <a:pos x="0" y="198"/>
                    </a:cxn>
                    <a:cxn ang="0">
                      <a:pos x="54" y="198"/>
                    </a:cxn>
                    <a:cxn ang="0">
                      <a:pos x="72" y="126"/>
                    </a:cxn>
                    <a:cxn ang="0">
                      <a:pos x="54" y="0"/>
                    </a:cxn>
                  </a:cxnLst>
                  <a:rect l="0" t="0" r="r" b="b"/>
                  <a:pathLst>
                    <a:path w="72" h="198">
                      <a:moveTo>
                        <a:pt x="54" y="0"/>
                      </a:moveTo>
                      <a:lnTo>
                        <a:pt x="0" y="54"/>
                      </a:lnTo>
                      <a:lnTo>
                        <a:pt x="0" y="198"/>
                      </a:lnTo>
                      <a:lnTo>
                        <a:pt x="54" y="198"/>
                      </a:lnTo>
                      <a:lnTo>
                        <a:pt x="72" y="126"/>
                      </a:lnTo>
                      <a:lnTo>
                        <a:pt x="54" y="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55" name="Freeform 43"/>
                <p:cNvSpPr>
                  <a:spLocks/>
                </p:cNvSpPr>
                <p:nvPr/>
              </p:nvSpPr>
              <p:spPr bwMode="auto">
                <a:xfrm>
                  <a:off x="1908" y="2190"/>
                  <a:ext cx="162" cy="146"/>
                </a:xfrm>
                <a:custGeom>
                  <a:avLst/>
                  <a:gdLst/>
                  <a:ahLst/>
                  <a:cxnLst>
                    <a:cxn ang="0">
                      <a:pos x="96" y="50"/>
                    </a:cxn>
                    <a:cxn ang="0">
                      <a:pos x="162" y="0"/>
                    </a:cxn>
                    <a:cxn ang="0">
                      <a:pos x="156" y="74"/>
                    </a:cxn>
                    <a:cxn ang="0">
                      <a:pos x="108" y="146"/>
                    </a:cxn>
                    <a:cxn ang="0">
                      <a:pos x="0" y="62"/>
                    </a:cxn>
                    <a:cxn ang="0">
                      <a:pos x="96" y="50"/>
                    </a:cxn>
                  </a:cxnLst>
                  <a:rect l="0" t="0" r="r" b="b"/>
                  <a:pathLst>
                    <a:path w="162" h="146">
                      <a:moveTo>
                        <a:pt x="96" y="50"/>
                      </a:moveTo>
                      <a:lnTo>
                        <a:pt x="162" y="0"/>
                      </a:lnTo>
                      <a:lnTo>
                        <a:pt x="156" y="74"/>
                      </a:lnTo>
                      <a:lnTo>
                        <a:pt x="108" y="146"/>
                      </a:lnTo>
                      <a:lnTo>
                        <a:pt x="0" y="62"/>
                      </a:lnTo>
                      <a:lnTo>
                        <a:pt x="96" y="5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56" name="Freeform 44"/>
                <p:cNvSpPr>
                  <a:spLocks/>
                </p:cNvSpPr>
                <p:nvPr/>
              </p:nvSpPr>
              <p:spPr bwMode="auto">
                <a:xfrm>
                  <a:off x="2523" y="2481"/>
                  <a:ext cx="141" cy="59"/>
                </a:xfrm>
                <a:custGeom>
                  <a:avLst/>
                  <a:gdLst/>
                  <a:ahLst/>
                  <a:cxnLst>
                    <a:cxn ang="0">
                      <a:pos x="0" y="0"/>
                    </a:cxn>
                    <a:cxn ang="0">
                      <a:pos x="69" y="11"/>
                    </a:cxn>
                    <a:cxn ang="0">
                      <a:pos x="141" y="47"/>
                    </a:cxn>
                    <a:cxn ang="0">
                      <a:pos x="69" y="59"/>
                    </a:cxn>
                    <a:cxn ang="0">
                      <a:pos x="0" y="36"/>
                    </a:cxn>
                    <a:cxn ang="0">
                      <a:pos x="0" y="0"/>
                    </a:cxn>
                  </a:cxnLst>
                  <a:rect l="0" t="0" r="r" b="b"/>
                  <a:pathLst>
                    <a:path w="141" h="59">
                      <a:moveTo>
                        <a:pt x="0" y="0"/>
                      </a:moveTo>
                      <a:lnTo>
                        <a:pt x="69" y="11"/>
                      </a:lnTo>
                      <a:lnTo>
                        <a:pt x="141" y="47"/>
                      </a:lnTo>
                      <a:lnTo>
                        <a:pt x="69" y="59"/>
                      </a:lnTo>
                      <a:lnTo>
                        <a:pt x="0" y="36"/>
                      </a:lnTo>
                      <a:lnTo>
                        <a:pt x="0" y="0"/>
                      </a:lnTo>
                      <a:close/>
                    </a:path>
                  </a:pathLst>
                </a:custGeom>
                <a:solidFill>
                  <a:srgbClr val="008000"/>
                </a:solidFill>
                <a:ln w="254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57" name="Freeform 45"/>
                <p:cNvSpPr>
                  <a:spLocks/>
                </p:cNvSpPr>
                <p:nvPr/>
              </p:nvSpPr>
              <p:spPr bwMode="auto">
                <a:xfrm>
                  <a:off x="3204" y="2442"/>
                  <a:ext cx="108" cy="98"/>
                </a:xfrm>
                <a:custGeom>
                  <a:avLst/>
                  <a:gdLst/>
                  <a:ahLst/>
                  <a:cxnLst>
                    <a:cxn ang="0">
                      <a:pos x="0" y="62"/>
                    </a:cxn>
                    <a:cxn ang="0">
                      <a:pos x="72" y="0"/>
                    </a:cxn>
                    <a:cxn ang="0">
                      <a:pos x="108" y="0"/>
                    </a:cxn>
                    <a:cxn ang="0">
                      <a:pos x="108" y="54"/>
                    </a:cxn>
                    <a:cxn ang="0">
                      <a:pos x="60" y="98"/>
                    </a:cxn>
                    <a:cxn ang="0">
                      <a:pos x="0" y="62"/>
                    </a:cxn>
                  </a:cxnLst>
                  <a:rect l="0" t="0" r="r" b="b"/>
                  <a:pathLst>
                    <a:path w="108" h="98">
                      <a:moveTo>
                        <a:pt x="0" y="62"/>
                      </a:moveTo>
                      <a:lnTo>
                        <a:pt x="72" y="0"/>
                      </a:lnTo>
                      <a:lnTo>
                        <a:pt x="108" y="0"/>
                      </a:lnTo>
                      <a:lnTo>
                        <a:pt x="108" y="54"/>
                      </a:lnTo>
                      <a:lnTo>
                        <a:pt x="60" y="98"/>
                      </a:lnTo>
                      <a:lnTo>
                        <a:pt x="0" y="62"/>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58" name="Freeform 46"/>
                <p:cNvSpPr>
                  <a:spLocks/>
                </p:cNvSpPr>
                <p:nvPr/>
              </p:nvSpPr>
              <p:spPr bwMode="auto">
                <a:xfrm>
                  <a:off x="1026" y="648"/>
                  <a:ext cx="504" cy="408"/>
                </a:xfrm>
                <a:custGeom>
                  <a:avLst/>
                  <a:gdLst/>
                  <a:ahLst/>
                  <a:cxnLst>
                    <a:cxn ang="0">
                      <a:pos x="0" y="354"/>
                    </a:cxn>
                    <a:cxn ang="0">
                      <a:pos x="54" y="408"/>
                    </a:cxn>
                    <a:cxn ang="0">
                      <a:pos x="198" y="336"/>
                    </a:cxn>
                    <a:cxn ang="0">
                      <a:pos x="396" y="354"/>
                    </a:cxn>
                    <a:cxn ang="0">
                      <a:pos x="504" y="246"/>
                    </a:cxn>
                    <a:cxn ang="0">
                      <a:pos x="342" y="30"/>
                    </a:cxn>
                    <a:cxn ang="0">
                      <a:pos x="334" y="0"/>
                    </a:cxn>
                    <a:cxn ang="0">
                      <a:pos x="178" y="0"/>
                    </a:cxn>
                    <a:cxn ang="0">
                      <a:pos x="180" y="120"/>
                    </a:cxn>
                    <a:cxn ang="0">
                      <a:pos x="108" y="120"/>
                    </a:cxn>
                    <a:cxn ang="0">
                      <a:pos x="126" y="228"/>
                    </a:cxn>
                    <a:cxn ang="0">
                      <a:pos x="0" y="354"/>
                    </a:cxn>
                  </a:cxnLst>
                  <a:rect l="0" t="0" r="r" b="b"/>
                  <a:pathLst>
                    <a:path w="504" h="408">
                      <a:moveTo>
                        <a:pt x="0" y="354"/>
                      </a:moveTo>
                      <a:lnTo>
                        <a:pt x="54" y="408"/>
                      </a:lnTo>
                      <a:lnTo>
                        <a:pt x="198" y="336"/>
                      </a:lnTo>
                      <a:lnTo>
                        <a:pt x="396" y="354"/>
                      </a:lnTo>
                      <a:lnTo>
                        <a:pt x="504" y="246"/>
                      </a:lnTo>
                      <a:lnTo>
                        <a:pt x="342" y="30"/>
                      </a:lnTo>
                      <a:lnTo>
                        <a:pt x="334" y="0"/>
                      </a:lnTo>
                      <a:lnTo>
                        <a:pt x="178" y="0"/>
                      </a:lnTo>
                      <a:lnTo>
                        <a:pt x="180" y="120"/>
                      </a:lnTo>
                      <a:lnTo>
                        <a:pt x="108" y="120"/>
                      </a:lnTo>
                      <a:lnTo>
                        <a:pt x="126" y="228"/>
                      </a:lnTo>
                      <a:lnTo>
                        <a:pt x="0" y="354"/>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59" name="Freeform 47"/>
                <p:cNvSpPr>
                  <a:spLocks/>
                </p:cNvSpPr>
                <p:nvPr/>
              </p:nvSpPr>
              <p:spPr bwMode="auto">
                <a:xfrm>
                  <a:off x="846" y="642"/>
                  <a:ext cx="252" cy="198"/>
                </a:xfrm>
                <a:custGeom>
                  <a:avLst/>
                  <a:gdLst/>
                  <a:ahLst/>
                  <a:cxnLst>
                    <a:cxn ang="0">
                      <a:pos x="126" y="0"/>
                    </a:cxn>
                    <a:cxn ang="0">
                      <a:pos x="234" y="0"/>
                    </a:cxn>
                    <a:cxn ang="0">
                      <a:pos x="252" y="90"/>
                    </a:cxn>
                    <a:cxn ang="0">
                      <a:pos x="234" y="162"/>
                    </a:cxn>
                    <a:cxn ang="0">
                      <a:pos x="54" y="198"/>
                    </a:cxn>
                    <a:cxn ang="0">
                      <a:pos x="0" y="180"/>
                    </a:cxn>
                    <a:cxn ang="0">
                      <a:pos x="18" y="108"/>
                    </a:cxn>
                    <a:cxn ang="0">
                      <a:pos x="126" y="0"/>
                    </a:cxn>
                  </a:cxnLst>
                  <a:rect l="0" t="0" r="r" b="b"/>
                  <a:pathLst>
                    <a:path w="252" h="198">
                      <a:moveTo>
                        <a:pt x="126" y="0"/>
                      </a:moveTo>
                      <a:lnTo>
                        <a:pt x="234" y="0"/>
                      </a:lnTo>
                      <a:lnTo>
                        <a:pt x="252" y="90"/>
                      </a:lnTo>
                      <a:lnTo>
                        <a:pt x="234" y="162"/>
                      </a:lnTo>
                      <a:lnTo>
                        <a:pt x="54" y="198"/>
                      </a:lnTo>
                      <a:lnTo>
                        <a:pt x="0" y="180"/>
                      </a:lnTo>
                      <a:lnTo>
                        <a:pt x="18" y="108"/>
                      </a:lnTo>
                      <a:lnTo>
                        <a:pt x="126" y="0"/>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60" name="Freeform 48"/>
                <p:cNvSpPr>
                  <a:spLocks/>
                </p:cNvSpPr>
                <p:nvPr/>
              </p:nvSpPr>
              <p:spPr bwMode="auto">
                <a:xfrm>
                  <a:off x="3163" y="2620"/>
                  <a:ext cx="314" cy="304"/>
                </a:xfrm>
                <a:custGeom>
                  <a:avLst/>
                  <a:gdLst/>
                  <a:ahLst/>
                  <a:cxnLst>
                    <a:cxn ang="0">
                      <a:pos x="240" y="12"/>
                    </a:cxn>
                    <a:cxn ang="0">
                      <a:pos x="288" y="0"/>
                    </a:cxn>
                    <a:cxn ang="0">
                      <a:pos x="314" y="17"/>
                    </a:cxn>
                    <a:cxn ang="0">
                      <a:pos x="314" y="53"/>
                    </a:cxn>
                    <a:cxn ang="0">
                      <a:pos x="278" y="98"/>
                    </a:cxn>
                    <a:cxn ang="0">
                      <a:pos x="206" y="179"/>
                    </a:cxn>
                    <a:cxn ang="0">
                      <a:pos x="125" y="269"/>
                    </a:cxn>
                    <a:cxn ang="0">
                      <a:pos x="64" y="304"/>
                    </a:cxn>
                    <a:cxn ang="0">
                      <a:pos x="0" y="264"/>
                    </a:cxn>
                    <a:cxn ang="0">
                      <a:pos x="84" y="204"/>
                    </a:cxn>
                    <a:cxn ang="0">
                      <a:pos x="192" y="108"/>
                    </a:cxn>
                    <a:cxn ang="0">
                      <a:pos x="240" y="12"/>
                    </a:cxn>
                  </a:cxnLst>
                  <a:rect l="0" t="0" r="r" b="b"/>
                  <a:pathLst>
                    <a:path w="314" h="304">
                      <a:moveTo>
                        <a:pt x="240" y="12"/>
                      </a:moveTo>
                      <a:lnTo>
                        <a:pt x="288" y="0"/>
                      </a:lnTo>
                      <a:lnTo>
                        <a:pt x="314" y="17"/>
                      </a:lnTo>
                      <a:lnTo>
                        <a:pt x="314" y="53"/>
                      </a:lnTo>
                      <a:lnTo>
                        <a:pt x="278" y="98"/>
                      </a:lnTo>
                      <a:lnTo>
                        <a:pt x="206" y="179"/>
                      </a:lnTo>
                      <a:lnTo>
                        <a:pt x="125" y="269"/>
                      </a:lnTo>
                      <a:lnTo>
                        <a:pt x="64" y="304"/>
                      </a:lnTo>
                      <a:lnTo>
                        <a:pt x="0" y="264"/>
                      </a:lnTo>
                      <a:lnTo>
                        <a:pt x="84" y="204"/>
                      </a:lnTo>
                      <a:lnTo>
                        <a:pt x="192" y="108"/>
                      </a:lnTo>
                      <a:lnTo>
                        <a:pt x="240" y="12"/>
                      </a:lnTo>
                      <a:close/>
                    </a:path>
                  </a:pathLst>
                </a:custGeom>
                <a:solidFill>
                  <a:srgbClr val="99CC00"/>
                </a:solidFill>
                <a:ln w="12700" cap="flat" cmpd="sng">
                  <a:solidFill>
                    <a:schemeClr val="tx1"/>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19" name="Rectangle 7"/>
                <p:cNvSpPr>
                  <a:spLocks noChangeArrowheads="1"/>
                </p:cNvSpPr>
                <p:nvPr/>
              </p:nvSpPr>
              <p:spPr bwMode="auto">
                <a:xfrm>
                  <a:off x="1443" y="2496"/>
                  <a:ext cx="1922"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cs typeface="+mn-cs"/>
                    </a:rPr>
                    <a:t>Địa Trung Hải</a:t>
                  </a:r>
                </a:p>
              </p:txBody>
            </p:sp>
            <p:sp>
              <p:nvSpPr>
                <p:cNvPr id="13320" name="Rectangle 8"/>
                <p:cNvSpPr>
                  <a:spLocks noChangeArrowheads="1"/>
                </p:cNvSpPr>
                <p:nvPr/>
              </p:nvSpPr>
              <p:spPr bwMode="auto">
                <a:xfrm>
                  <a:off x="3376" y="2256"/>
                  <a:ext cx="889" cy="460"/>
                </a:xfrm>
                <a:prstGeom prst="rect">
                  <a:avLst/>
                </a:prstGeom>
                <a:noFill/>
                <a:ln w="12700">
                  <a:noFill/>
                  <a:miter lim="800000"/>
                  <a:headEnd/>
                  <a:tailEnd/>
                </a:ln>
                <a:effectLst/>
              </p:spPr>
              <p:txBody>
                <a:bodyPr wrap="none" lIns="90488" tIns="44450" rIns="90488" bIns="44450">
                  <a:spAutoFit/>
                </a:bodyPr>
                <a:lstStyle/>
                <a:p>
                  <a:pPr algn="ctr">
                    <a:lnSpc>
                      <a:spcPct val="75000"/>
                    </a:lnSpc>
                    <a:defRPr/>
                  </a:pPr>
                  <a:r>
                    <a:rPr lang="en-US" sz="3600" u="none">
                      <a:solidFill>
                        <a:srgbClr val="FFFFFF"/>
                      </a:solidFill>
                      <a:effectLst>
                        <a:outerShdw blurRad="38100" dist="38100" dir="2700000" algn="tl">
                          <a:srgbClr val="000000"/>
                        </a:outerShdw>
                      </a:effectLst>
                      <a:cs typeface="+mn-cs"/>
                    </a:rPr>
                    <a:t>Israel</a:t>
                  </a:r>
                </a:p>
                <a:p>
                  <a:pPr algn="ctr">
                    <a:lnSpc>
                      <a:spcPct val="75000"/>
                    </a:lnSpc>
                    <a:defRPr/>
                  </a:pPr>
                  <a:r>
                    <a:rPr lang="en-US" sz="2000" u="none">
                      <a:solidFill>
                        <a:srgbClr val="FFFFFF"/>
                      </a:solidFill>
                      <a:effectLst>
                        <a:outerShdw blurRad="38100" dist="38100" dir="2700000" algn="tl">
                          <a:srgbClr val="000000"/>
                        </a:outerShdw>
                      </a:effectLst>
                      <a:cs typeface="+mn-cs"/>
                    </a:rPr>
                    <a:t>(Tương lai)</a:t>
                  </a:r>
                </a:p>
              </p:txBody>
            </p:sp>
            <p:sp>
              <p:nvSpPr>
                <p:cNvPr id="13321" name="Rectangle 9"/>
                <p:cNvSpPr>
                  <a:spLocks noChangeArrowheads="1"/>
                </p:cNvSpPr>
                <p:nvPr/>
              </p:nvSpPr>
              <p:spPr bwMode="auto">
                <a:xfrm>
                  <a:off x="2163" y="3264"/>
                  <a:ext cx="906"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cs typeface="+mn-cs"/>
                    </a:rPr>
                    <a:t>Ai cập</a:t>
                  </a:r>
                </a:p>
              </p:txBody>
            </p:sp>
            <p:sp>
              <p:nvSpPr>
                <p:cNvPr id="13322" name="Rectangle 10"/>
                <p:cNvSpPr>
                  <a:spLocks noChangeArrowheads="1"/>
                </p:cNvSpPr>
                <p:nvPr/>
              </p:nvSpPr>
              <p:spPr bwMode="auto">
                <a:xfrm>
                  <a:off x="4358" y="2304"/>
                  <a:ext cx="898" cy="748"/>
                </a:xfrm>
                <a:prstGeom prst="rect">
                  <a:avLst/>
                </a:prstGeom>
                <a:noFill/>
                <a:ln w="12700">
                  <a:noFill/>
                  <a:miter lim="800000"/>
                  <a:headEnd/>
                  <a:tailEnd/>
                </a:ln>
                <a:effectLst/>
              </p:spPr>
              <p:txBody>
                <a:bodyPr wrap="none" lIns="90488" tIns="44450" rIns="90488" bIns="44450">
                  <a:spAutoFit/>
                </a:bodyPr>
                <a:lstStyle/>
                <a:p>
                  <a:pPr algn="ctr">
                    <a:defRPr/>
                  </a:pPr>
                  <a:r>
                    <a:rPr lang="en-US" sz="3600">
                      <a:effectLst>
                        <a:outerShdw blurRad="38100" dist="38100" dir="2700000" algn="tl">
                          <a:srgbClr val="000000"/>
                        </a:outerShdw>
                      </a:effectLst>
                      <a:cs typeface="+mn-cs"/>
                    </a:rPr>
                    <a:t>Tháp</a:t>
                  </a:r>
                </a:p>
                <a:p>
                  <a:pPr algn="ctr">
                    <a:defRPr/>
                  </a:pPr>
                  <a:r>
                    <a:rPr lang="en-US" sz="3600">
                      <a:effectLst>
                        <a:outerShdw blurRad="38100" dist="38100" dir="2700000" algn="tl">
                          <a:srgbClr val="000000"/>
                        </a:outerShdw>
                      </a:effectLst>
                      <a:cs typeface="+mn-cs"/>
                    </a:rPr>
                    <a:t>Babên</a:t>
                  </a:r>
                </a:p>
              </p:txBody>
            </p:sp>
            <p:sp>
              <p:nvSpPr>
                <p:cNvPr id="13323" name="AutoShape 11"/>
                <p:cNvSpPr>
                  <a:spLocks noChangeArrowheads="1"/>
                </p:cNvSpPr>
                <p:nvPr/>
              </p:nvSpPr>
              <p:spPr bwMode="auto">
                <a:xfrm>
                  <a:off x="4048" y="2740"/>
                  <a:ext cx="328" cy="328"/>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24" name="Rectangle 12"/>
                <p:cNvSpPr>
                  <a:spLocks noChangeArrowheads="1"/>
                </p:cNvSpPr>
                <p:nvPr/>
              </p:nvSpPr>
              <p:spPr bwMode="auto">
                <a:xfrm>
                  <a:off x="4188" y="1248"/>
                  <a:ext cx="1200" cy="240"/>
                </a:xfrm>
                <a:prstGeom prst="rect">
                  <a:avLst/>
                </a:prstGeom>
                <a:solidFill>
                  <a:srgbClr val="FCFEB9"/>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25" name="Rectangle 13"/>
                <p:cNvSpPr>
                  <a:spLocks noChangeArrowheads="1"/>
                </p:cNvSpPr>
                <p:nvPr/>
              </p:nvSpPr>
              <p:spPr bwMode="auto">
                <a:xfrm>
                  <a:off x="4261" y="1008"/>
                  <a:ext cx="1054" cy="240"/>
                </a:xfrm>
                <a:prstGeom prst="rect">
                  <a:avLst/>
                </a:prstGeom>
                <a:solidFill>
                  <a:srgbClr val="FCFEB9"/>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26" name="Rectangle 14"/>
                <p:cNvSpPr>
                  <a:spLocks noChangeArrowheads="1"/>
                </p:cNvSpPr>
                <p:nvPr/>
              </p:nvSpPr>
              <p:spPr bwMode="auto">
                <a:xfrm>
                  <a:off x="4370" y="768"/>
                  <a:ext cx="836" cy="240"/>
                </a:xfrm>
                <a:prstGeom prst="rect">
                  <a:avLst/>
                </a:prstGeom>
                <a:solidFill>
                  <a:srgbClr val="FCFEB9"/>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27" name="Rectangle 15"/>
                <p:cNvSpPr>
                  <a:spLocks noChangeArrowheads="1"/>
                </p:cNvSpPr>
                <p:nvPr/>
              </p:nvSpPr>
              <p:spPr bwMode="auto">
                <a:xfrm>
                  <a:off x="4479" y="528"/>
                  <a:ext cx="654" cy="240"/>
                </a:xfrm>
                <a:prstGeom prst="rect">
                  <a:avLst/>
                </a:prstGeom>
                <a:solidFill>
                  <a:srgbClr val="FCFEB9"/>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28" name="Rectangle 16"/>
                <p:cNvSpPr>
                  <a:spLocks noChangeArrowheads="1"/>
                </p:cNvSpPr>
                <p:nvPr/>
              </p:nvSpPr>
              <p:spPr bwMode="auto">
                <a:xfrm>
                  <a:off x="4624" y="288"/>
                  <a:ext cx="364" cy="240"/>
                </a:xfrm>
                <a:prstGeom prst="rect">
                  <a:avLst/>
                </a:prstGeom>
                <a:solidFill>
                  <a:srgbClr val="FCFEB9"/>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13329" name="Line 17"/>
              <p:cNvSpPr>
                <a:spLocks noChangeShapeType="1"/>
              </p:cNvSpPr>
              <p:nvPr/>
            </p:nvSpPr>
            <p:spPr bwMode="auto">
              <a:xfrm>
                <a:off x="4265" y="1248"/>
                <a:ext cx="1046" cy="0"/>
              </a:xfrm>
              <a:prstGeom prst="line">
                <a:avLst/>
              </a:prstGeom>
              <a:noFill/>
              <a:ln w="12700">
                <a:solidFill>
                  <a:srgbClr val="7144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30" name="Line 18"/>
              <p:cNvSpPr>
                <a:spLocks noChangeShapeType="1"/>
              </p:cNvSpPr>
              <p:nvPr/>
            </p:nvSpPr>
            <p:spPr bwMode="auto">
              <a:xfrm>
                <a:off x="4628" y="528"/>
                <a:ext cx="392" cy="0"/>
              </a:xfrm>
              <a:prstGeom prst="line">
                <a:avLst/>
              </a:prstGeom>
              <a:noFill/>
              <a:ln w="12700">
                <a:solidFill>
                  <a:srgbClr val="7144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31" name="Line 19"/>
              <p:cNvSpPr>
                <a:spLocks noChangeShapeType="1"/>
              </p:cNvSpPr>
              <p:nvPr/>
            </p:nvSpPr>
            <p:spPr bwMode="auto">
              <a:xfrm>
                <a:off x="4483" y="768"/>
                <a:ext cx="683" cy="0"/>
              </a:xfrm>
              <a:prstGeom prst="line">
                <a:avLst/>
              </a:prstGeom>
              <a:noFill/>
              <a:ln w="12700">
                <a:solidFill>
                  <a:srgbClr val="7144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332" name="Line 20"/>
              <p:cNvSpPr>
                <a:spLocks noChangeShapeType="1"/>
              </p:cNvSpPr>
              <p:nvPr/>
            </p:nvSpPr>
            <p:spPr bwMode="auto">
              <a:xfrm>
                <a:off x="4374" y="1008"/>
                <a:ext cx="828" cy="0"/>
              </a:xfrm>
              <a:prstGeom prst="line">
                <a:avLst/>
              </a:prstGeom>
              <a:noFill/>
              <a:ln w="12700">
                <a:solidFill>
                  <a:srgbClr val="7144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13367" name="Freeform 55"/>
            <p:cNvSpPr>
              <a:spLocks/>
            </p:cNvSpPr>
            <p:nvPr/>
          </p:nvSpPr>
          <p:spPr bwMode="auto">
            <a:xfrm>
              <a:off x="3140" y="2932"/>
              <a:ext cx="80" cy="164"/>
            </a:xfrm>
            <a:custGeom>
              <a:avLst/>
              <a:gdLst>
                <a:gd name="T0" fmla="*/ 0 w 80"/>
                <a:gd name="T1" fmla="*/ 140 h 164"/>
                <a:gd name="T2" fmla="*/ 80 w 80"/>
                <a:gd name="T3" fmla="*/ 0 h 164"/>
                <a:gd name="T4" fmla="*/ 80 w 80"/>
                <a:gd name="T5" fmla="*/ 24 h 164"/>
                <a:gd name="T6" fmla="*/ 12 w 80"/>
                <a:gd name="T7" fmla="*/ 164 h 164"/>
                <a:gd name="T8" fmla="*/ 0 60000 65536"/>
                <a:gd name="T9" fmla="*/ 0 60000 65536"/>
                <a:gd name="T10" fmla="*/ 0 60000 65536"/>
                <a:gd name="T11" fmla="*/ 0 60000 65536"/>
                <a:gd name="T12" fmla="*/ 0 w 80"/>
                <a:gd name="T13" fmla="*/ 0 h 164"/>
                <a:gd name="T14" fmla="*/ 80 w 80"/>
                <a:gd name="T15" fmla="*/ 164 h 164"/>
              </a:gdLst>
              <a:ahLst/>
              <a:cxnLst>
                <a:cxn ang="T8">
                  <a:pos x="T0" y="T1"/>
                </a:cxn>
                <a:cxn ang="T9">
                  <a:pos x="T2" y="T3"/>
                </a:cxn>
                <a:cxn ang="T10">
                  <a:pos x="T4" y="T5"/>
                </a:cxn>
                <a:cxn ang="T11">
                  <a:pos x="T6" y="T7"/>
                </a:cxn>
              </a:cxnLst>
              <a:rect l="T12" t="T13" r="T14" b="T15"/>
              <a:pathLst>
                <a:path w="80" h="164">
                  <a:moveTo>
                    <a:pt x="0" y="140"/>
                  </a:moveTo>
                  <a:lnTo>
                    <a:pt x="80" y="0"/>
                  </a:lnTo>
                  <a:lnTo>
                    <a:pt x="80" y="24"/>
                  </a:lnTo>
                  <a:lnTo>
                    <a:pt x="12" y="164"/>
                  </a:lnTo>
                </a:path>
              </a:pathLst>
            </a:custGeom>
            <a:solidFill>
              <a:srgbClr val="114FFB"/>
            </a:solidFill>
            <a:ln w="12700" cap="flat" cmpd="sng">
              <a:solidFill>
                <a:srgbClr val="000000"/>
              </a:solidFill>
              <a:prstDash val="solid"/>
              <a:round/>
              <a:headEnd/>
              <a:tailEnd/>
            </a:ln>
            <a:effectLst>
              <a:outerShdw blurRad="63500" dist="35921" dir="2700000" algn="ctr" rotWithShape="0">
                <a:srgbClr val="000000"/>
              </a:outerShdw>
            </a:effectLst>
          </p:spPr>
          <p:txBody>
            <a:bodyPr wrap="none" lIns="90488" tIns="44450" rIns="90488" bIns="44450" anchor="ctr"/>
            <a:lstStyle/>
            <a:p>
              <a:pPr>
                <a:defRPr/>
              </a:pPr>
              <a:endParaRPr lang="en-US">
                <a:cs typeface="+mn-cs"/>
              </a:endParaRPr>
            </a:p>
          </p:txBody>
        </p:sp>
        <p:sp>
          <p:nvSpPr>
            <p:cNvPr id="13368" name="Freeform 56"/>
            <p:cNvSpPr>
              <a:spLocks/>
            </p:cNvSpPr>
            <p:nvPr/>
          </p:nvSpPr>
          <p:spPr bwMode="auto">
            <a:xfrm>
              <a:off x="3856" y="1376"/>
              <a:ext cx="420" cy="588"/>
            </a:xfrm>
            <a:custGeom>
              <a:avLst/>
              <a:gdLst>
                <a:gd name="T0" fmla="*/ 0 w 420"/>
                <a:gd name="T1" fmla="*/ 252 h 588"/>
                <a:gd name="T2" fmla="*/ 48 w 420"/>
                <a:gd name="T3" fmla="*/ 132 h 588"/>
                <a:gd name="T4" fmla="*/ 252 w 420"/>
                <a:gd name="T5" fmla="*/ 0 h 588"/>
                <a:gd name="T6" fmla="*/ 300 w 420"/>
                <a:gd name="T7" fmla="*/ 60 h 588"/>
                <a:gd name="T8" fmla="*/ 228 w 420"/>
                <a:gd name="T9" fmla="*/ 156 h 588"/>
                <a:gd name="T10" fmla="*/ 288 w 420"/>
                <a:gd name="T11" fmla="*/ 192 h 588"/>
                <a:gd name="T12" fmla="*/ 348 w 420"/>
                <a:gd name="T13" fmla="*/ 300 h 588"/>
                <a:gd name="T14" fmla="*/ 384 w 420"/>
                <a:gd name="T15" fmla="*/ 276 h 588"/>
                <a:gd name="T16" fmla="*/ 420 w 420"/>
                <a:gd name="T17" fmla="*/ 348 h 588"/>
                <a:gd name="T18" fmla="*/ 396 w 420"/>
                <a:gd name="T19" fmla="*/ 360 h 588"/>
                <a:gd name="T20" fmla="*/ 372 w 420"/>
                <a:gd name="T21" fmla="*/ 336 h 588"/>
                <a:gd name="T22" fmla="*/ 420 w 420"/>
                <a:gd name="T23" fmla="*/ 480 h 588"/>
                <a:gd name="T24" fmla="*/ 336 w 420"/>
                <a:gd name="T25" fmla="*/ 564 h 588"/>
                <a:gd name="T26" fmla="*/ 300 w 420"/>
                <a:gd name="T27" fmla="*/ 564 h 588"/>
                <a:gd name="T28" fmla="*/ 276 w 420"/>
                <a:gd name="T29" fmla="*/ 540 h 588"/>
                <a:gd name="T30" fmla="*/ 252 w 420"/>
                <a:gd name="T31" fmla="*/ 588 h 588"/>
                <a:gd name="T32" fmla="*/ 120 w 420"/>
                <a:gd name="T33" fmla="*/ 516 h 588"/>
                <a:gd name="T34" fmla="*/ 120 w 420"/>
                <a:gd name="T35" fmla="*/ 420 h 588"/>
                <a:gd name="T36" fmla="*/ 120 w 420"/>
                <a:gd name="T37" fmla="*/ 360 h 588"/>
                <a:gd name="T38" fmla="*/ 48 w 420"/>
                <a:gd name="T39" fmla="*/ 324 h 588"/>
                <a:gd name="T40" fmla="*/ 0 w 420"/>
                <a:gd name="T41" fmla="*/ 252 h 5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0"/>
                <a:gd name="T64" fmla="*/ 0 h 588"/>
                <a:gd name="T65" fmla="*/ 420 w 420"/>
                <a:gd name="T66" fmla="*/ 588 h 5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0" h="588">
                  <a:moveTo>
                    <a:pt x="0" y="252"/>
                  </a:moveTo>
                  <a:lnTo>
                    <a:pt x="48" y="132"/>
                  </a:lnTo>
                  <a:lnTo>
                    <a:pt x="252" y="0"/>
                  </a:lnTo>
                  <a:lnTo>
                    <a:pt x="300" y="60"/>
                  </a:lnTo>
                  <a:lnTo>
                    <a:pt x="228" y="156"/>
                  </a:lnTo>
                  <a:lnTo>
                    <a:pt x="288" y="192"/>
                  </a:lnTo>
                  <a:lnTo>
                    <a:pt x="348" y="300"/>
                  </a:lnTo>
                  <a:lnTo>
                    <a:pt x="384" y="276"/>
                  </a:lnTo>
                  <a:lnTo>
                    <a:pt x="420" y="348"/>
                  </a:lnTo>
                  <a:lnTo>
                    <a:pt x="396" y="360"/>
                  </a:lnTo>
                  <a:lnTo>
                    <a:pt x="372" y="336"/>
                  </a:lnTo>
                  <a:lnTo>
                    <a:pt x="420" y="480"/>
                  </a:lnTo>
                  <a:lnTo>
                    <a:pt x="336" y="564"/>
                  </a:lnTo>
                  <a:lnTo>
                    <a:pt x="300" y="564"/>
                  </a:lnTo>
                  <a:lnTo>
                    <a:pt x="276" y="540"/>
                  </a:lnTo>
                  <a:lnTo>
                    <a:pt x="252" y="588"/>
                  </a:lnTo>
                  <a:lnTo>
                    <a:pt x="120" y="516"/>
                  </a:lnTo>
                  <a:lnTo>
                    <a:pt x="120" y="420"/>
                  </a:lnTo>
                  <a:lnTo>
                    <a:pt x="120" y="360"/>
                  </a:lnTo>
                  <a:lnTo>
                    <a:pt x="48" y="324"/>
                  </a:lnTo>
                  <a:lnTo>
                    <a:pt x="0" y="252"/>
                  </a:lnTo>
                  <a:close/>
                </a:path>
              </a:pathLst>
            </a:custGeom>
            <a:solidFill>
              <a:srgbClr val="114FFB"/>
            </a:solidFill>
            <a:ln w="25400" cap="flat" cmpd="sng">
              <a:solidFill>
                <a:srgbClr val="000000"/>
              </a:solidFill>
              <a:prstDash val="solid"/>
              <a:round/>
              <a:headEnd/>
              <a:tailEnd/>
            </a:ln>
            <a:effectLst>
              <a:outerShdw blurRad="63500" dist="35921" dir="2700000" algn="ctr" rotWithShape="0">
                <a:srgbClr val="000000"/>
              </a:outerShdw>
            </a:effectLst>
          </p:spPr>
          <p:txBody>
            <a:bodyPr wrap="none" lIns="90488" tIns="44450" rIns="90488" bIns="44450" anchor="ctr"/>
            <a:lstStyle/>
            <a:p>
              <a:pPr>
                <a:defRPr/>
              </a:pPr>
              <a:endParaRPr lang="en-US">
                <a:cs typeface="+mn-cs"/>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4364" name="Rectangle 28"/>
          <p:cNvSpPr>
            <a:spLocks noGrp="1" noChangeArrowheads="1"/>
          </p:cNvSpPr>
          <p:nvPr>
            <p:ph type="title" idx="4294967295"/>
          </p:nvPr>
        </p:nvSpPr>
        <p:spPr>
          <a:xfrm>
            <a:off x="5924550" y="609600"/>
            <a:ext cx="2971800" cy="114300"/>
          </a:xfrm>
        </p:spPr>
        <p:txBody>
          <a:bodyPr/>
          <a:lstStyle/>
          <a:p>
            <a:pPr>
              <a:defRPr/>
            </a:pPr>
            <a:r>
              <a:rPr lang="en-US" sz="100" b="0" u="none">
                <a:solidFill>
                  <a:srgbClr val="000000"/>
                </a:solidFill>
                <a:effectLst/>
                <a:latin typeface="Arial Narrow" charset="0"/>
                <a:cs typeface="+mj-cs"/>
              </a:rPr>
              <a:t>Abraham</a:t>
            </a:r>
            <a:r>
              <a:rPr lang="ja-JP" altLang="en-US" sz="100" b="0" u="none">
                <a:solidFill>
                  <a:srgbClr val="000000"/>
                </a:solidFill>
                <a:effectLst/>
                <a:latin typeface="Arial Narrow" charset="0"/>
                <a:cs typeface="+mj-cs"/>
              </a:rPr>
              <a:t>’</a:t>
            </a:r>
            <a:r>
              <a:rPr lang="en-US" sz="100" b="0" u="none">
                <a:solidFill>
                  <a:srgbClr val="000000"/>
                </a:solidFill>
                <a:effectLst/>
                <a:latin typeface="Arial Narrow" charset="0"/>
                <a:cs typeface="+mj-cs"/>
              </a:rPr>
              <a:t>s Journey</a:t>
            </a:r>
            <a:endParaRPr lang="en-US" sz="100">
              <a:latin typeface="Times New Roman" charset="0"/>
              <a:cs typeface="+mj-cs"/>
            </a:endParaRPr>
          </a:p>
        </p:txBody>
      </p:sp>
      <p:sp>
        <p:nvSpPr>
          <p:cNvPr id="26627" name="Text Box 29"/>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26628" name="Group 50"/>
          <p:cNvGrpSpPr>
            <a:grpSpLocks/>
          </p:cNvGrpSpPr>
          <p:nvPr/>
        </p:nvGrpSpPr>
        <p:grpSpPr bwMode="auto">
          <a:xfrm>
            <a:off x="0" y="0"/>
            <a:ext cx="9156700" cy="6554788"/>
            <a:chOff x="0" y="0"/>
            <a:chExt cx="5768" cy="4129"/>
          </a:xfrm>
        </p:grpSpPr>
        <p:grpSp>
          <p:nvGrpSpPr>
            <p:cNvPr id="26629" name="Group 49"/>
            <p:cNvGrpSpPr>
              <a:grpSpLocks/>
            </p:cNvGrpSpPr>
            <p:nvPr/>
          </p:nvGrpSpPr>
          <p:grpSpPr bwMode="auto">
            <a:xfrm>
              <a:off x="0" y="0"/>
              <a:ext cx="5768" cy="4129"/>
              <a:chOff x="0" y="0"/>
              <a:chExt cx="5768" cy="4129"/>
            </a:xfrm>
          </p:grpSpPr>
          <p:sp>
            <p:nvSpPr>
              <p:cNvPr id="14379" name="Rectangle 43"/>
              <p:cNvSpPr>
                <a:spLocks noChangeArrowheads="1"/>
              </p:cNvSpPr>
              <p:nvPr/>
            </p:nvSpPr>
            <p:spPr bwMode="auto">
              <a:xfrm>
                <a:off x="0" y="828"/>
                <a:ext cx="5724" cy="3132"/>
              </a:xfrm>
              <a:prstGeom prst="rect">
                <a:avLst/>
              </a:prstGeom>
              <a:solidFill>
                <a:srgbClr val="114FFB"/>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338" name="Rectangle 2"/>
              <p:cNvSpPr>
                <a:spLocks noChangeArrowheads="1"/>
              </p:cNvSpPr>
              <p:nvPr/>
            </p:nvSpPr>
            <p:spPr bwMode="auto">
              <a:xfrm>
                <a:off x="417" y="0"/>
                <a:ext cx="4860" cy="72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defRPr/>
                </a:pPr>
                <a:r>
                  <a:rPr lang="en-US" sz="4800">
                    <a:effectLst>
                      <a:outerShdw blurRad="38100" dist="38100" dir="2700000" algn="tl">
                        <a:srgbClr val="000000"/>
                      </a:outerShdw>
                    </a:effectLst>
                    <a:cs typeface="+mn-cs"/>
                  </a:rPr>
                  <a:t>Hành Trình của</a:t>
                </a:r>
                <a:r>
                  <a:rPr lang="en-US">
                    <a:effectLst>
                      <a:outerShdw blurRad="38100" dist="38100" dir="2700000" algn="tl">
                        <a:srgbClr val="000000"/>
                      </a:outerShdw>
                    </a:effectLst>
                    <a:cs typeface="+mn-cs"/>
                  </a:rPr>
                  <a:t> Ápraham</a:t>
                </a:r>
              </a:p>
            </p:txBody>
          </p:sp>
          <p:grpSp>
            <p:nvGrpSpPr>
              <p:cNvPr id="26634" name="Group 48"/>
              <p:cNvGrpSpPr>
                <a:grpSpLocks/>
              </p:cNvGrpSpPr>
              <p:nvPr/>
            </p:nvGrpSpPr>
            <p:grpSpPr bwMode="auto">
              <a:xfrm>
                <a:off x="0" y="816"/>
                <a:ext cx="5768" cy="3313"/>
                <a:chOff x="0" y="816"/>
                <a:chExt cx="5768" cy="3313"/>
              </a:xfrm>
            </p:grpSpPr>
            <p:grpSp>
              <p:nvGrpSpPr>
                <p:cNvPr id="26635" name="Group 47"/>
                <p:cNvGrpSpPr>
                  <a:grpSpLocks/>
                </p:cNvGrpSpPr>
                <p:nvPr/>
              </p:nvGrpSpPr>
              <p:grpSpPr bwMode="auto">
                <a:xfrm>
                  <a:off x="0" y="816"/>
                  <a:ext cx="5724" cy="3204"/>
                  <a:chOff x="0" y="816"/>
                  <a:chExt cx="5724" cy="3204"/>
                </a:xfrm>
              </p:grpSpPr>
              <p:sp>
                <p:nvSpPr>
                  <p:cNvPr id="14367" name="Freeform 31"/>
                  <p:cNvSpPr>
                    <a:spLocks/>
                  </p:cNvSpPr>
                  <p:nvPr/>
                </p:nvSpPr>
                <p:spPr bwMode="auto">
                  <a:xfrm>
                    <a:off x="1716" y="1979"/>
                    <a:ext cx="60" cy="109"/>
                  </a:xfrm>
                  <a:custGeom>
                    <a:avLst/>
                    <a:gdLst/>
                    <a:ahLst/>
                    <a:cxnLst>
                      <a:cxn ang="0">
                        <a:pos x="60" y="1"/>
                      </a:cxn>
                      <a:cxn ang="0">
                        <a:pos x="6" y="37"/>
                      </a:cxn>
                      <a:cxn ang="0">
                        <a:pos x="6" y="73"/>
                      </a:cxn>
                      <a:cxn ang="0">
                        <a:pos x="24" y="109"/>
                      </a:cxn>
                      <a:cxn ang="0">
                        <a:pos x="60" y="109"/>
                      </a:cxn>
                      <a:cxn ang="0">
                        <a:pos x="60" y="1"/>
                      </a:cxn>
                    </a:cxnLst>
                    <a:rect l="0" t="0" r="r" b="b"/>
                    <a:pathLst>
                      <a:path w="60" h="109">
                        <a:moveTo>
                          <a:pt x="60" y="1"/>
                        </a:moveTo>
                        <a:cubicBezTo>
                          <a:pt x="0" y="21"/>
                          <a:pt x="6" y="0"/>
                          <a:pt x="6" y="37"/>
                        </a:cubicBezTo>
                        <a:lnTo>
                          <a:pt x="6" y="73"/>
                        </a:lnTo>
                        <a:lnTo>
                          <a:pt x="24" y="109"/>
                        </a:lnTo>
                        <a:lnTo>
                          <a:pt x="60" y="109"/>
                        </a:lnTo>
                        <a:lnTo>
                          <a:pt x="60" y="1"/>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368" name="Freeform 32"/>
                  <p:cNvSpPr>
                    <a:spLocks/>
                  </p:cNvSpPr>
                  <p:nvPr/>
                </p:nvSpPr>
                <p:spPr bwMode="auto">
                  <a:xfrm>
                    <a:off x="0" y="2432"/>
                    <a:ext cx="3384" cy="1588"/>
                  </a:xfrm>
                  <a:custGeom>
                    <a:avLst/>
                    <a:gdLst/>
                    <a:ahLst/>
                    <a:cxnLst>
                      <a:cxn ang="0">
                        <a:pos x="3384" y="1552"/>
                      </a:cxn>
                      <a:cxn ang="0">
                        <a:pos x="3348" y="1228"/>
                      </a:cxn>
                      <a:cxn ang="0">
                        <a:pos x="3060" y="976"/>
                      </a:cxn>
                      <a:cxn ang="0">
                        <a:pos x="3132" y="724"/>
                      </a:cxn>
                      <a:cxn ang="0">
                        <a:pos x="3060" y="580"/>
                      </a:cxn>
                      <a:cxn ang="0">
                        <a:pos x="2988" y="652"/>
                      </a:cxn>
                      <a:cxn ang="0">
                        <a:pos x="2916" y="616"/>
                      </a:cxn>
                      <a:cxn ang="0">
                        <a:pos x="2808" y="652"/>
                      </a:cxn>
                      <a:cxn ang="0">
                        <a:pos x="2376" y="472"/>
                      </a:cxn>
                      <a:cxn ang="0">
                        <a:pos x="2240" y="516"/>
                      </a:cxn>
                      <a:cxn ang="0">
                        <a:pos x="2228" y="624"/>
                      </a:cxn>
                      <a:cxn ang="0">
                        <a:pos x="1692" y="400"/>
                      </a:cxn>
                      <a:cxn ang="0">
                        <a:pos x="1652" y="156"/>
                      </a:cxn>
                      <a:cxn ang="0">
                        <a:pos x="1296" y="184"/>
                      </a:cxn>
                      <a:cxn ang="0">
                        <a:pos x="904" y="0"/>
                      </a:cxn>
                      <a:cxn ang="0">
                        <a:pos x="576" y="184"/>
                      </a:cxn>
                      <a:cxn ang="0">
                        <a:pos x="288" y="472"/>
                      </a:cxn>
                      <a:cxn ang="0">
                        <a:pos x="288" y="544"/>
                      </a:cxn>
                      <a:cxn ang="0">
                        <a:pos x="216" y="652"/>
                      </a:cxn>
                      <a:cxn ang="0">
                        <a:pos x="72" y="832"/>
                      </a:cxn>
                      <a:cxn ang="0">
                        <a:pos x="0" y="868"/>
                      </a:cxn>
                      <a:cxn ang="0">
                        <a:pos x="0" y="1588"/>
                      </a:cxn>
                    </a:cxnLst>
                    <a:rect l="0" t="0" r="r" b="b"/>
                    <a:pathLst>
                      <a:path w="3384" h="1588">
                        <a:moveTo>
                          <a:pt x="3384" y="1552"/>
                        </a:moveTo>
                        <a:lnTo>
                          <a:pt x="3348" y="1228"/>
                        </a:lnTo>
                        <a:lnTo>
                          <a:pt x="3060" y="976"/>
                        </a:lnTo>
                        <a:lnTo>
                          <a:pt x="3132" y="724"/>
                        </a:lnTo>
                        <a:lnTo>
                          <a:pt x="3060" y="580"/>
                        </a:lnTo>
                        <a:lnTo>
                          <a:pt x="2988" y="652"/>
                        </a:lnTo>
                        <a:lnTo>
                          <a:pt x="2916" y="616"/>
                        </a:lnTo>
                        <a:lnTo>
                          <a:pt x="2808" y="652"/>
                        </a:lnTo>
                        <a:lnTo>
                          <a:pt x="2376" y="472"/>
                        </a:lnTo>
                        <a:lnTo>
                          <a:pt x="2240" y="516"/>
                        </a:lnTo>
                        <a:lnTo>
                          <a:pt x="2228" y="624"/>
                        </a:lnTo>
                        <a:lnTo>
                          <a:pt x="1692" y="400"/>
                        </a:lnTo>
                        <a:lnTo>
                          <a:pt x="1652" y="156"/>
                        </a:lnTo>
                        <a:lnTo>
                          <a:pt x="1296" y="184"/>
                        </a:lnTo>
                        <a:lnTo>
                          <a:pt x="904" y="0"/>
                        </a:lnTo>
                        <a:lnTo>
                          <a:pt x="576" y="184"/>
                        </a:lnTo>
                        <a:lnTo>
                          <a:pt x="288" y="472"/>
                        </a:lnTo>
                        <a:lnTo>
                          <a:pt x="288" y="544"/>
                        </a:lnTo>
                        <a:lnTo>
                          <a:pt x="216" y="652"/>
                        </a:lnTo>
                        <a:lnTo>
                          <a:pt x="72" y="832"/>
                        </a:lnTo>
                        <a:lnTo>
                          <a:pt x="0" y="868"/>
                        </a:lnTo>
                        <a:lnTo>
                          <a:pt x="0" y="1588"/>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369" name="Freeform 33"/>
                  <p:cNvSpPr>
                    <a:spLocks/>
                  </p:cNvSpPr>
                  <p:nvPr/>
                </p:nvSpPr>
                <p:spPr bwMode="auto">
                  <a:xfrm>
                    <a:off x="552" y="816"/>
                    <a:ext cx="5172" cy="3168"/>
                  </a:xfrm>
                  <a:custGeom>
                    <a:avLst/>
                    <a:gdLst/>
                    <a:ahLst/>
                    <a:cxnLst>
                      <a:cxn ang="0">
                        <a:pos x="4956" y="2916"/>
                      </a:cxn>
                      <a:cxn ang="0">
                        <a:pos x="3660" y="2520"/>
                      </a:cxn>
                      <a:cxn ang="0">
                        <a:pos x="4128" y="3168"/>
                      </a:cxn>
                      <a:cxn ang="0">
                        <a:pos x="2580" y="2448"/>
                      </a:cxn>
                      <a:cxn ang="0">
                        <a:pos x="2724" y="2160"/>
                      </a:cxn>
                      <a:cxn ang="0">
                        <a:pos x="2880" y="1904"/>
                      </a:cxn>
                      <a:cxn ang="0">
                        <a:pos x="2652" y="1700"/>
                      </a:cxn>
                      <a:cxn ang="0">
                        <a:pos x="2280" y="1448"/>
                      </a:cxn>
                      <a:cxn ang="0">
                        <a:pos x="2580" y="1260"/>
                      </a:cxn>
                      <a:cxn ang="0">
                        <a:pos x="3216" y="1052"/>
                      </a:cxn>
                      <a:cxn ang="0">
                        <a:pos x="2832" y="756"/>
                      </a:cxn>
                      <a:cxn ang="0">
                        <a:pos x="2616" y="920"/>
                      </a:cxn>
                      <a:cxn ang="0">
                        <a:pos x="2412" y="1064"/>
                      </a:cxn>
                      <a:cxn ang="0">
                        <a:pos x="2436" y="1260"/>
                      </a:cxn>
                      <a:cxn ang="0">
                        <a:pos x="2292" y="1388"/>
                      </a:cxn>
                      <a:cxn ang="0">
                        <a:pos x="2076" y="1548"/>
                      </a:cxn>
                      <a:cxn ang="0">
                        <a:pos x="1980" y="1772"/>
                      </a:cxn>
                      <a:cxn ang="0">
                        <a:pos x="1896" y="1476"/>
                      </a:cxn>
                      <a:cxn ang="0">
                        <a:pos x="1572" y="944"/>
                      </a:cxn>
                      <a:cxn ang="0">
                        <a:pos x="1524" y="1136"/>
                      </a:cxn>
                      <a:cxn ang="0">
                        <a:pos x="1689" y="1452"/>
                      </a:cxn>
                      <a:cxn ang="0">
                        <a:pos x="1617" y="1479"/>
                      </a:cxn>
                      <a:cxn ang="0">
                        <a:pos x="1554" y="1533"/>
                      </a:cxn>
                      <a:cxn ang="0">
                        <a:pos x="1428" y="1260"/>
                      </a:cxn>
                      <a:cxn ang="0">
                        <a:pos x="924" y="1008"/>
                      </a:cxn>
                      <a:cxn ang="0">
                        <a:pos x="276" y="1548"/>
                      </a:cxn>
                      <a:cxn ang="0">
                        <a:pos x="132" y="1044"/>
                      </a:cxn>
                      <a:cxn ang="0">
                        <a:pos x="384" y="828"/>
                      </a:cxn>
                      <a:cxn ang="0">
                        <a:pos x="744" y="756"/>
                      </a:cxn>
                      <a:cxn ang="0">
                        <a:pos x="924" y="504"/>
                      </a:cxn>
                      <a:cxn ang="0">
                        <a:pos x="1212" y="180"/>
                      </a:cxn>
                      <a:cxn ang="0">
                        <a:pos x="1404" y="24"/>
                      </a:cxn>
                      <a:cxn ang="0">
                        <a:pos x="1536" y="108"/>
                      </a:cxn>
                      <a:cxn ang="0">
                        <a:pos x="1860" y="0"/>
                      </a:cxn>
                    </a:cxnLst>
                    <a:rect l="0" t="0" r="r" b="b"/>
                    <a:pathLst>
                      <a:path w="5172" h="3168">
                        <a:moveTo>
                          <a:pt x="5172" y="3096"/>
                        </a:moveTo>
                        <a:lnTo>
                          <a:pt x="4956" y="2916"/>
                        </a:lnTo>
                        <a:lnTo>
                          <a:pt x="4452" y="2916"/>
                        </a:lnTo>
                        <a:lnTo>
                          <a:pt x="3660" y="2520"/>
                        </a:lnTo>
                        <a:lnTo>
                          <a:pt x="3660" y="2916"/>
                        </a:lnTo>
                        <a:lnTo>
                          <a:pt x="4128" y="3168"/>
                        </a:lnTo>
                        <a:lnTo>
                          <a:pt x="3048" y="3168"/>
                        </a:lnTo>
                        <a:lnTo>
                          <a:pt x="2580" y="2448"/>
                        </a:lnTo>
                        <a:lnTo>
                          <a:pt x="2544" y="2268"/>
                        </a:lnTo>
                        <a:lnTo>
                          <a:pt x="2724" y="2160"/>
                        </a:lnTo>
                        <a:lnTo>
                          <a:pt x="2832" y="2036"/>
                        </a:lnTo>
                        <a:lnTo>
                          <a:pt x="2880" y="1904"/>
                        </a:lnTo>
                        <a:lnTo>
                          <a:pt x="2832" y="1620"/>
                        </a:lnTo>
                        <a:lnTo>
                          <a:pt x="2652" y="1700"/>
                        </a:lnTo>
                        <a:lnTo>
                          <a:pt x="2256" y="1656"/>
                        </a:lnTo>
                        <a:lnTo>
                          <a:pt x="2280" y="1448"/>
                        </a:lnTo>
                        <a:lnTo>
                          <a:pt x="2364" y="1404"/>
                        </a:lnTo>
                        <a:lnTo>
                          <a:pt x="2580" y="1260"/>
                        </a:lnTo>
                        <a:lnTo>
                          <a:pt x="3180" y="1184"/>
                        </a:lnTo>
                        <a:lnTo>
                          <a:pt x="3216" y="1052"/>
                        </a:lnTo>
                        <a:lnTo>
                          <a:pt x="2796" y="900"/>
                        </a:lnTo>
                        <a:lnTo>
                          <a:pt x="2832" y="756"/>
                        </a:lnTo>
                        <a:lnTo>
                          <a:pt x="2736" y="920"/>
                        </a:lnTo>
                        <a:lnTo>
                          <a:pt x="2616" y="920"/>
                        </a:lnTo>
                        <a:lnTo>
                          <a:pt x="2544" y="944"/>
                        </a:lnTo>
                        <a:lnTo>
                          <a:pt x="2412" y="1064"/>
                        </a:lnTo>
                        <a:lnTo>
                          <a:pt x="2496" y="1244"/>
                        </a:lnTo>
                        <a:lnTo>
                          <a:pt x="2436" y="1260"/>
                        </a:lnTo>
                        <a:lnTo>
                          <a:pt x="2388" y="1256"/>
                        </a:lnTo>
                        <a:lnTo>
                          <a:pt x="2292" y="1388"/>
                        </a:lnTo>
                        <a:lnTo>
                          <a:pt x="2076" y="1400"/>
                        </a:lnTo>
                        <a:lnTo>
                          <a:pt x="2076" y="1548"/>
                        </a:lnTo>
                        <a:lnTo>
                          <a:pt x="2076" y="1656"/>
                        </a:lnTo>
                        <a:lnTo>
                          <a:pt x="1980" y="1772"/>
                        </a:lnTo>
                        <a:lnTo>
                          <a:pt x="1896" y="1728"/>
                        </a:lnTo>
                        <a:lnTo>
                          <a:pt x="1896" y="1476"/>
                        </a:lnTo>
                        <a:lnTo>
                          <a:pt x="1896" y="1404"/>
                        </a:lnTo>
                        <a:lnTo>
                          <a:pt x="1572" y="944"/>
                        </a:lnTo>
                        <a:lnTo>
                          <a:pt x="1500" y="1016"/>
                        </a:lnTo>
                        <a:lnTo>
                          <a:pt x="1524" y="1136"/>
                        </a:lnTo>
                        <a:lnTo>
                          <a:pt x="1707" y="1389"/>
                        </a:lnTo>
                        <a:lnTo>
                          <a:pt x="1689" y="1452"/>
                        </a:lnTo>
                        <a:lnTo>
                          <a:pt x="1620" y="1388"/>
                        </a:lnTo>
                        <a:lnTo>
                          <a:pt x="1617" y="1479"/>
                        </a:lnTo>
                        <a:lnTo>
                          <a:pt x="1572" y="1551"/>
                        </a:lnTo>
                        <a:lnTo>
                          <a:pt x="1554" y="1533"/>
                        </a:lnTo>
                        <a:lnTo>
                          <a:pt x="1545" y="1407"/>
                        </a:lnTo>
                        <a:lnTo>
                          <a:pt x="1428" y="1260"/>
                        </a:lnTo>
                        <a:lnTo>
                          <a:pt x="1248" y="1008"/>
                        </a:lnTo>
                        <a:lnTo>
                          <a:pt x="924" y="1008"/>
                        </a:lnTo>
                        <a:lnTo>
                          <a:pt x="528" y="1548"/>
                        </a:lnTo>
                        <a:lnTo>
                          <a:pt x="276" y="1548"/>
                        </a:lnTo>
                        <a:lnTo>
                          <a:pt x="0" y="1392"/>
                        </a:lnTo>
                        <a:lnTo>
                          <a:pt x="132" y="1044"/>
                        </a:lnTo>
                        <a:lnTo>
                          <a:pt x="204" y="828"/>
                        </a:lnTo>
                        <a:lnTo>
                          <a:pt x="384" y="828"/>
                        </a:lnTo>
                        <a:lnTo>
                          <a:pt x="600" y="936"/>
                        </a:lnTo>
                        <a:lnTo>
                          <a:pt x="744" y="756"/>
                        </a:lnTo>
                        <a:lnTo>
                          <a:pt x="600" y="504"/>
                        </a:lnTo>
                        <a:lnTo>
                          <a:pt x="924" y="504"/>
                        </a:lnTo>
                        <a:lnTo>
                          <a:pt x="960" y="360"/>
                        </a:lnTo>
                        <a:lnTo>
                          <a:pt x="1212" y="180"/>
                        </a:lnTo>
                        <a:lnTo>
                          <a:pt x="1428" y="108"/>
                        </a:lnTo>
                        <a:lnTo>
                          <a:pt x="1404" y="24"/>
                        </a:lnTo>
                        <a:lnTo>
                          <a:pt x="1512" y="24"/>
                        </a:lnTo>
                        <a:lnTo>
                          <a:pt x="1536" y="108"/>
                        </a:lnTo>
                        <a:lnTo>
                          <a:pt x="1752" y="252"/>
                        </a:lnTo>
                        <a:lnTo>
                          <a:pt x="1860" y="0"/>
                        </a:lnTo>
                        <a:lnTo>
                          <a:pt x="5172" y="0"/>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50" name="Rectangle 34"/>
                  <p:cNvSpPr>
                    <a:spLocks noChangeArrowheads="1"/>
                  </p:cNvSpPr>
                  <p:nvPr/>
                </p:nvSpPr>
                <p:spPr bwMode="auto">
                  <a:xfrm>
                    <a:off x="3" y="3807"/>
                    <a:ext cx="108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0" u="none">
                        <a:solidFill>
                          <a:srgbClr val="000000"/>
                        </a:solidFill>
                        <a:latin typeface="Arial Narrow" charset="0"/>
                      </a:rPr>
                      <a:t>©  EBibleTeacher.com  </a:t>
                    </a:r>
                  </a:p>
                </p:txBody>
              </p:sp>
              <p:sp>
                <p:nvSpPr>
                  <p:cNvPr id="14371" name="Freeform 35"/>
                  <p:cNvSpPr>
                    <a:spLocks/>
                  </p:cNvSpPr>
                  <p:nvPr/>
                </p:nvSpPr>
                <p:spPr bwMode="auto">
                  <a:xfrm>
                    <a:off x="1710" y="2154"/>
                    <a:ext cx="72" cy="198"/>
                  </a:xfrm>
                  <a:custGeom>
                    <a:avLst/>
                    <a:gdLst/>
                    <a:ahLst/>
                    <a:cxnLst>
                      <a:cxn ang="0">
                        <a:pos x="54" y="0"/>
                      </a:cxn>
                      <a:cxn ang="0">
                        <a:pos x="0" y="54"/>
                      </a:cxn>
                      <a:cxn ang="0">
                        <a:pos x="0" y="198"/>
                      </a:cxn>
                      <a:cxn ang="0">
                        <a:pos x="54" y="198"/>
                      </a:cxn>
                      <a:cxn ang="0">
                        <a:pos x="72" y="126"/>
                      </a:cxn>
                      <a:cxn ang="0">
                        <a:pos x="54" y="0"/>
                      </a:cxn>
                    </a:cxnLst>
                    <a:rect l="0" t="0" r="r" b="b"/>
                    <a:pathLst>
                      <a:path w="72" h="198">
                        <a:moveTo>
                          <a:pt x="54" y="0"/>
                        </a:moveTo>
                        <a:lnTo>
                          <a:pt x="0" y="54"/>
                        </a:lnTo>
                        <a:lnTo>
                          <a:pt x="0" y="198"/>
                        </a:lnTo>
                        <a:lnTo>
                          <a:pt x="54" y="198"/>
                        </a:lnTo>
                        <a:lnTo>
                          <a:pt x="72" y="126"/>
                        </a:lnTo>
                        <a:lnTo>
                          <a:pt x="54" y="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372" name="Freeform 36"/>
                  <p:cNvSpPr>
                    <a:spLocks/>
                  </p:cNvSpPr>
                  <p:nvPr/>
                </p:nvSpPr>
                <p:spPr bwMode="auto">
                  <a:xfrm>
                    <a:off x="1908" y="2370"/>
                    <a:ext cx="162" cy="146"/>
                  </a:xfrm>
                  <a:custGeom>
                    <a:avLst/>
                    <a:gdLst/>
                    <a:ahLst/>
                    <a:cxnLst>
                      <a:cxn ang="0">
                        <a:pos x="96" y="50"/>
                      </a:cxn>
                      <a:cxn ang="0">
                        <a:pos x="162" y="0"/>
                      </a:cxn>
                      <a:cxn ang="0">
                        <a:pos x="156" y="74"/>
                      </a:cxn>
                      <a:cxn ang="0">
                        <a:pos x="108" y="146"/>
                      </a:cxn>
                      <a:cxn ang="0">
                        <a:pos x="0" y="62"/>
                      </a:cxn>
                      <a:cxn ang="0">
                        <a:pos x="96" y="50"/>
                      </a:cxn>
                    </a:cxnLst>
                    <a:rect l="0" t="0" r="r" b="b"/>
                    <a:pathLst>
                      <a:path w="162" h="146">
                        <a:moveTo>
                          <a:pt x="96" y="50"/>
                        </a:moveTo>
                        <a:lnTo>
                          <a:pt x="162" y="0"/>
                        </a:lnTo>
                        <a:lnTo>
                          <a:pt x="156" y="74"/>
                        </a:lnTo>
                        <a:lnTo>
                          <a:pt x="108" y="146"/>
                        </a:lnTo>
                        <a:lnTo>
                          <a:pt x="0" y="62"/>
                        </a:lnTo>
                        <a:lnTo>
                          <a:pt x="96" y="5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373" name="Freeform 37"/>
                  <p:cNvSpPr>
                    <a:spLocks/>
                  </p:cNvSpPr>
                  <p:nvPr/>
                </p:nvSpPr>
                <p:spPr bwMode="auto">
                  <a:xfrm>
                    <a:off x="2523" y="2661"/>
                    <a:ext cx="141" cy="59"/>
                  </a:xfrm>
                  <a:custGeom>
                    <a:avLst/>
                    <a:gdLst/>
                    <a:ahLst/>
                    <a:cxnLst>
                      <a:cxn ang="0">
                        <a:pos x="0" y="0"/>
                      </a:cxn>
                      <a:cxn ang="0">
                        <a:pos x="69" y="11"/>
                      </a:cxn>
                      <a:cxn ang="0">
                        <a:pos x="141" y="47"/>
                      </a:cxn>
                      <a:cxn ang="0">
                        <a:pos x="69" y="59"/>
                      </a:cxn>
                      <a:cxn ang="0">
                        <a:pos x="0" y="36"/>
                      </a:cxn>
                      <a:cxn ang="0">
                        <a:pos x="0" y="0"/>
                      </a:cxn>
                    </a:cxnLst>
                    <a:rect l="0" t="0" r="r" b="b"/>
                    <a:pathLst>
                      <a:path w="141" h="59">
                        <a:moveTo>
                          <a:pt x="0" y="0"/>
                        </a:moveTo>
                        <a:lnTo>
                          <a:pt x="69" y="11"/>
                        </a:lnTo>
                        <a:lnTo>
                          <a:pt x="141" y="47"/>
                        </a:lnTo>
                        <a:lnTo>
                          <a:pt x="69" y="59"/>
                        </a:lnTo>
                        <a:lnTo>
                          <a:pt x="0" y="36"/>
                        </a:lnTo>
                        <a:lnTo>
                          <a:pt x="0" y="0"/>
                        </a:lnTo>
                        <a:close/>
                      </a:path>
                    </a:pathLst>
                  </a:custGeom>
                  <a:solidFill>
                    <a:srgbClr val="008000"/>
                  </a:solidFill>
                  <a:ln w="254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374" name="Freeform 38"/>
                  <p:cNvSpPr>
                    <a:spLocks/>
                  </p:cNvSpPr>
                  <p:nvPr/>
                </p:nvSpPr>
                <p:spPr bwMode="auto">
                  <a:xfrm>
                    <a:off x="3204" y="2622"/>
                    <a:ext cx="108" cy="98"/>
                  </a:xfrm>
                  <a:custGeom>
                    <a:avLst/>
                    <a:gdLst/>
                    <a:ahLst/>
                    <a:cxnLst>
                      <a:cxn ang="0">
                        <a:pos x="0" y="62"/>
                      </a:cxn>
                      <a:cxn ang="0">
                        <a:pos x="72" y="0"/>
                      </a:cxn>
                      <a:cxn ang="0">
                        <a:pos x="108" y="0"/>
                      </a:cxn>
                      <a:cxn ang="0">
                        <a:pos x="108" y="54"/>
                      </a:cxn>
                      <a:cxn ang="0">
                        <a:pos x="60" y="98"/>
                      </a:cxn>
                      <a:cxn ang="0">
                        <a:pos x="0" y="62"/>
                      </a:cxn>
                    </a:cxnLst>
                    <a:rect l="0" t="0" r="r" b="b"/>
                    <a:pathLst>
                      <a:path w="108" h="98">
                        <a:moveTo>
                          <a:pt x="0" y="62"/>
                        </a:moveTo>
                        <a:lnTo>
                          <a:pt x="72" y="0"/>
                        </a:lnTo>
                        <a:lnTo>
                          <a:pt x="108" y="0"/>
                        </a:lnTo>
                        <a:lnTo>
                          <a:pt x="108" y="54"/>
                        </a:lnTo>
                        <a:lnTo>
                          <a:pt x="60" y="98"/>
                        </a:lnTo>
                        <a:lnTo>
                          <a:pt x="0" y="62"/>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375" name="Freeform 39"/>
                  <p:cNvSpPr>
                    <a:spLocks/>
                  </p:cNvSpPr>
                  <p:nvPr/>
                </p:nvSpPr>
                <p:spPr bwMode="auto">
                  <a:xfrm>
                    <a:off x="1026" y="828"/>
                    <a:ext cx="504" cy="408"/>
                  </a:xfrm>
                  <a:custGeom>
                    <a:avLst/>
                    <a:gdLst/>
                    <a:ahLst/>
                    <a:cxnLst>
                      <a:cxn ang="0">
                        <a:pos x="0" y="354"/>
                      </a:cxn>
                      <a:cxn ang="0">
                        <a:pos x="54" y="408"/>
                      </a:cxn>
                      <a:cxn ang="0">
                        <a:pos x="198" y="336"/>
                      </a:cxn>
                      <a:cxn ang="0">
                        <a:pos x="396" y="354"/>
                      </a:cxn>
                      <a:cxn ang="0">
                        <a:pos x="504" y="246"/>
                      </a:cxn>
                      <a:cxn ang="0">
                        <a:pos x="342" y="30"/>
                      </a:cxn>
                      <a:cxn ang="0">
                        <a:pos x="342" y="0"/>
                      </a:cxn>
                      <a:cxn ang="0">
                        <a:pos x="174" y="0"/>
                      </a:cxn>
                      <a:cxn ang="0">
                        <a:pos x="180" y="120"/>
                      </a:cxn>
                      <a:cxn ang="0">
                        <a:pos x="108" y="120"/>
                      </a:cxn>
                      <a:cxn ang="0">
                        <a:pos x="126" y="228"/>
                      </a:cxn>
                      <a:cxn ang="0">
                        <a:pos x="0" y="354"/>
                      </a:cxn>
                    </a:cxnLst>
                    <a:rect l="0" t="0" r="r" b="b"/>
                    <a:pathLst>
                      <a:path w="504" h="408">
                        <a:moveTo>
                          <a:pt x="0" y="354"/>
                        </a:moveTo>
                        <a:lnTo>
                          <a:pt x="54" y="408"/>
                        </a:lnTo>
                        <a:lnTo>
                          <a:pt x="198" y="336"/>
                        </a:lnTo>
                        <a:lnTo>
                          <a:pt x="396" y="354"/>
                        </a:lnTo>
                        <a:lnTo>
                          <a:pt x="504" y="246"/>
                        </a:lnTo>
                        <a:lnTo>
                          <a:pt x="342" y="30"/>
                        </a:lnTo>
                        <a:lnTo>
                          <a:pt x="342" y="0"/>
                        </a:lnTo>
                        <a:lnTo>
                          <a:pt x="174" y="0"/>
                        </a:lnTo>
                        <a:lnTo>
                          <a:pt x="180" y="120"/>
                        </a:lnTo>
                        <a:lnTo>
                          <a:pt x="108" y="120"/>
                        </a:lnTo>
                        <a:lnTo>
                          <a:pt x="126" y="228"/>
                        </a:lnTo>
                        <a:lnTo>
                          <a:pt x="0" y="354"/>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376" name="Freeform 40"/>
                  <p:cNvSpPr>
                    <a:spLocks/>
                  </p:cNvSpPr>
                  <p:nvPr/>
                </p:nvSpPr>
                <p:spPr bwMode="auto">
                  <a:xfrm>
                    <a:off x="846" y="822"/>
                    <a:ext cx="252" cy="198"/>
                  </a:xfrm>
                  <a:custGeom>
                    <a:avLst/>
                    <a:gdLst/>
                    <a:ahLst/>
                    <a:cxnLst>
                      <a:cxn ang="0">
                        <a:pos x="126" y="0"/>
                      </a:cxn>
                      <a:cxn ang="0">
                        <a:pos x="234" y="0"/>
                      </a:cxn>
                      <a:cxn ang="0">
                        <a:pos x="252" y="90"/>
                      </a:cxn>
                      <a:cxn ang="0">
                        <a:pos x="234" y="162"/>
                      </a:cxn>
                      <a:cxn ang="0">
                        <a:pos x="54" y="198"/>
                      </a:cxn>
                      <a:cxn ang="0">
                        <a:pos x="0" y="180"/>
                      </a:cxn>
                      <a:cxn ang="0">
                        <a:pos x="18" y="108"/>
                      </a:cxn>
                      <a:cxn ang="0">
                        <a:pos x="126" y="0"/>
                      </a:cxn>
                    </a:cxnLst>
                    <a:rect l="0" t="0" r="r" b="b"/>
                    <a:pathLst>
                      <a:path w="252" h="198">
                        <a:moveTo>
                          <a:pt x="126" y="0"/>
                        </a:moveTo>
                        <a:lnTo>
                          <a:pt x="234" y="0"/>
                        </a:lnTo>
                        <a:lnTo>
                          <a:pt x="252" y="90"/>
                        </a:lnTo>
                        <a:lnTo>
                          <a:pt x="234" y="162"/>
                        </a:lnTo>
                        <a:lnTo>
                          <a:pt x="54" y="198"/>
                        </a:lnTo>
                        <a:lnTo>
                          <a:pt x="0" y="180"/>
                        </a:lnTo>
                        <a:lnTo>
                          <a:pt x="18" y="108"/>
                        </a:lnTo>
                        <a:lnTo>
                          <a:pt x="126" y="0"/>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14377" name="Freeform 41"/>
                <p:cNvSpPr>
                  <a:spLocks/>
                </p:cNvSpPr>
                <p:nvPr/>
              </p:nvSpPr>
              <p:spPr bwMode="auto">
                <a:xfrm>
                  <a:off x="3199" y="2800"/>
                  <a:ext cx="314" cy="304"/>
                </a:xfrm>
                <a:custGeom>
                  <a:avLst/>
                  <a:gdLst/>
                  <a:ahLst/>
                  <a:cxnLst>
                    <a:cxn ang="0">
                      <a:pos x="240" y="12"/>
                    </a:cxn>
                    <a:cxn ang="0">
                      <a:pos x="288" y="0"/>
                    </a:cxn>
                    <a:cxn ang="0">
                      <a:pos x="314" y="17"/>
                    </a:cxn>
                    <a:cxn ang="0">
                      <a:pos x="314" y="53"/>
                    </a:cxn>
                    <a:cxn ang="0">
                      <a:pos x="278" y="98"/>
                    </a:cxn>
                    <a:cxn ang="0">
                      <a:pos x="206" y="179"/>
                    </a:cxn>
                    <a:cxn ang="0">
                      <a:pos x="125" y="269"/>
                    </a:cxn>
                    <a:cxn ang="0">
                      <a:pos x="64" y="304"/>
                    </a:cxn>
                    <a:cxn ang="0">
                      <a:pos x="0" y="264"/>
                    </a:cxn>
                    <a:cxn ang="0">
                      <a:pos x="84" y="204"/>
                    </a:cxn>
                    <a:cxn ang="0">
                      <a:pos x="192" y="108"/>
                    </a:cxn>
                    <a:cxn ang="0">
                      <a:pos x="240" y="12"/>
                    </a:cxn>
                  </a:cxnLst>
                  <a:rect l="0" t="0" r="r" b="b"/>
                  <a:pathLst>
                    <a:path w="314" h="304">
                      <a:moveTo>
                        <a:pt x="240" y="12"/>
                      </a:moveTo>
                      <a:lnTo>
                        <a:pt x="288" y="0"/>
                      </a:lnTo>
                      <a:lnTo>
                        <a:pt x="314" y="17"/>
                      </a:lnTo>
                      <a:lnTo>
                        <a:pt x="314" y="53"/>
                      </a:lnTo>
                      <a:lnTo>
                        <a:pt x="278" y="98"/>
                      </a:lnTo>
                      <a:lnTo>
                        <a:pt x="206" y="179"/>
                      </a:lnTo>
                      <a:lnTo>
                        <a:pt x="125" y="269"/>
                      </a:lnTo>
                      <a:lnTo>
                        <a:pt x="64" y="304"/>
                      </a:lnTo>
                      <a:lnTo>
                        <a:pt x="0" y="264"/>
                      </a:lnTo>
                      <a:lnTo>
                        <a:pt x="84" y="204"/>
                      </a:lnTo>
                      <a:lnTo>
                        <a:pt x="192" y="108"/>
                      </a:lnTo>
                      <a:lnTo>
                        <a:pt x="240" y="12"/>
                      </a:lnTo>
                      <a:close/>
                    </a:path>
                  </a:pathLst>
                </a:custGeom>
                <a:solidFill>
                  <a:srgbClr val="99CC00"/>
                </a:solidFill>
                <a:ln w="12700" cap="flat" cmpd="sng">
                  <a:solidFill>
                    <a:schemeClr val="tx1"/>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342" name="Rectangle 6"/>
                <p:cNvSpPr>
                  <a:spLocks noChangeArrowheads="1"/>
                </p:cNvSpPr>
                <p:nvPr/>
              </p:nvSpPr>
              <p:spPr bwMode="auto">
                <a:xfrm>
                  <a:off x="1392" y="2448"/>
                  <a:ext cx="1826"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cs typeface="+mn-cs"/>
                    </a:rPr>
                    <a:t>Địa trung Hải</a:t>
                  </a:r>
                </a:p>
              </p:txBody>
            </p:sp>
            <p:sp>
              <p:nvSpPr>
                <p:cNvPr id="14343" name="Rectangle 7"/>
                <p:cNvSpPr>
                  <a:spLocks noChangeArrowheads="1"/>
                </p:cNvSpPr>
                <p:nvPr/>
              </p:nvSpPr>
              <p:spPr bwMode="auto">
                <a:xfrm>
                  <a:off x="2112" y="3216"/>
                  <a:ext cx="906"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cs typeface="+mn-cs"/>
                    </a:rPr>
                    <a:t>Ai cập</a:t>
                  </a:r>
                </a:p>
              </p:txBody>
            </p:sp>
            <p:sp>
              <p:nvSpPr>
                <p:cNvPr id="14344" name="AutoShape 8"/>
                <p:cNvSpPr>
                  <a:spLocks noChangeArrowheads="1"/>
                </p:cNvSpPr>
                <p:nvPr/>
              </p:nvSpPr>
              <p:spPr bwMode="auto">
                <a:xfrm>
                  <a:off x="3997" y="2884"/>
                  <a:ext cx="328" cy="328"/>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345" name="Rectangle 9"/>
                <p:cNvSpPr>
                  <a:spLocks noChangeArrowheads="1"/>
                </p:cNvSpPr>
                <p:nvPr/>
              </p:nvSpPr>
              <p:spPr bwMode="auto">
                <a:xfrm>
                  <a:off x="4234" y="2343"/>
                  <a:ext cx="1534" cy="1786"/>
                </a:xfrm>
                <a:prstGeom prst="rect">
                  <a:avLst/>
                </a:prstGeom>
                <a:noFill/>
                <a:ln w="12700">
                  <a:noFill/>
                  <a:miter lim="800000"/>
                  <a:headEnd/>
                  <a:tailEnd/>
                </a:ln>
                <a:effectLst/>
              </p:spPr>
              <p:txBody>
                <a:bodyPr lIns="90488" tIns="44450" rIns="90488" bIns="44450">
                  <a:spAutoFit/>
                </a:bodyPr>
                <a:lstStyle/>
                <a:p>
                  <a:pPr algn="ctr">
                    <a:defRPr/>
                  </a:pPr>
                  <a:r>
                    <a:rPr lang="en-US" sz="3600" u="none">
                      <a:effectLst>
                        <a:outerShdw blurRad="38100" dist="38100" dir="2700000" algn="tl">
                          <a:srgbClr val="000000"/>
                        </a:outerShdw>
                      </a:effectLst>
                      <a:cs typeface="+mn-cs"/>
                    </a:rPr>
                    <a:t>Cha ran và Urơ của người Canh Đê</a:t>
                  </a:r>
                </a:p>
                <a:p>
                  <a:pPr algn="ctr">
                    <a:defRPr/>
                  </a:pPr>
                  <a:r>
                    <a:rPr lang="en-US" sz="3600" u="none">
                      <a:effectLst>
                        <a:outerShdw blurRad="38100" dist="38100" dir="2700000" algn="tl">
                          <a:srgbClr val="000000"/>
                        </a:outerShdw>
                      </a:effectLst>
                      <a:cs typeface="+mn-cs"/>
                    </a:rPr>
                    <a:t>(Iraq)</a:t>
                  </a:r>
                </a:p>
              </p:txBody>
            </p:sp>
            <p:sp>
              <p:nvSpPr>
                <p:cNvPr id="14346" name="Freeform 10"/>
                <p:cNvSpPr>
                  <a:spLocks/>
                </p:cNvSpPr>
                <p:nvPr/>
              </p:nvSpPr>
              <p:spPr bwMode="auto">
                <a:xfrm>
                  <a:off x="2906" y="2367"/>
                  <a:ext cx="1201" cy="863"/>
                </a:xfrm>
                <a:custGeom>
                  <a:avLst/>
                  <a:gdLst/>
                  <a:ahLst/>
                  <a:cxnLst>
                    <a:cxn ang="0">
                      <a:pos x="1200" y="568"/>
                    </a:cxn>
                    <a:cxn ang="0">
                      <a:pos x="1157" y="502"/>
                    </a:cxn>
                    <a:cxn ang="0">
                      <a:pos x="1091" y="437"/>
                    </a:cxn>
                    <a:cxn ang="0">
                      <a:pos x="1026" y="382"/>
                    </a:cxn>
                    <a:cxn ang="0">
                      <a:pos x="960" y="328"/>
                    </a:cxn>
                    <a:cxn ang="0">
                      <a:pos x="884" y="295"/>
                    </a:cxn>
                    <a:cxn ang="0">
                      <a:pos x="873" y="229"/>
                    </a:cxn>
                    <a:cxn ang="0">
                      <a:pos x="830" y="153"/>
                    </a:cxn>
                    <a:cxn ang="0">
                      <a:pos x="786" y="77"/>
                    </a:cxn>
                    <a:cxn ang="0">
                      <a:pos x="731" y="33"/>
                    </a:cxn>
                    <a:cxn ang="0">
                      <a:pos x="688" y="33"/>
                    </a:cxn>
                    <a:cxn ang="0">
                      <a:pos x="644" y="109"/>
                    </a:cxn>
                    <a:cxn ang="0">
                      <a:pos x="611" y="175"/>
                    </a:cxn>
                    <a:cxn ang="0">
                      <a:pos x="600" y="251"/>
                    </a:cxn>
                    <a:cxn ang="0">
                      <a:pos x="590" y="317"/>
                    </a:cxn>
                    <a:cxn ang="0">
                      <a:pos x="579" y="393"/>
                    </a:cxn>
                    <a:cxn ang="0">
                      <a:pos x="557" y="469"/>
                    </a:cxn>
                    <a:cxn ang="0">
                      <a:pos x="513" y="535"/>
                    </a:cxn>
                    <a:cxn ang="0">
                      <a:pos x="480" y="611"/>
                    </a:cxn>
                    <a:cxn ang="0">
                      <a:pos x="426" y="666"/>
                    </a:cxn>
                    <a:cxn ang="0">
                      <a:pos x="360" y="709"/>
                    </a:cxn>
                    <a:cxn ang="0">
                      <a:pos x="284" y="753"/>
                    </a:cxn>
                    <a:cxn ang="0">
                      <a:pos x="208" y="764"/>
                    </a:cxn>
                    <a:cxn ang="0">
                      <a:pos x="142" y="775"/>
                    </a:cxn>
                    <a:cxn ang="0">
                      <a:pos x="66" y="786"/>
                    </a:cxn>
                    <a:cxn ang="0">
                      <a:pos x="0" y="797"/>
                    </a:cxn>
                    <a:cxn ang="0">
                      <a:pos x="66" y="851"/>
                    </a:cxn>
                    <a:cxn ang="0">
                      <a:pos x="142" y="862"/>
                    </a:cxn>
                    <a:cxn ang="0">
                      <a:pos x="208" y="862"/>
                    </a:cxn>
                    <a:cxn ang="0">
                      <a:pos x="284" y="818"/>
                    </a:cxn>
                    <a:cxn ang="0">
                      <a:pos x="350" y="786"/>
                    </a:cxn>
                    <a:cxn ang="0">
                      <a:pos x="415" y="720"/>
                    </a:cxn>
                    <a:cxn ang="0">
                      <a:pos x="459" y="655"/>
                    </a:cxn>
                  </a:cxnLst>
                  <a:rect l="0" t="0" r="r" b="b"/>
                  <a:pathLst>
                    <a:path w="1201" h="863">
                      <a:moveTo>
                        <a:pt x="1183" y="609"/>
                      </a:moveTo>
                      <a:lnTo>
                        <a:pt x="1200" y="568"/>
                      </a:lnTo>
                      <a:lnTo>
                        <a:pt x="1179" y="535"/>
                      </a:lnTo>
                      <a:lnTo>
                        <a:pt x="1157" y="502"/>
                      </a:lnTo>
                      <a:lnTo>
                        <a:pt x="1124" y="469"/>
                      </a:lnTo>
                      <a:lnTo>
                        <a:pt x="1091" y="437"/>
                      </a:lnTo>
                      <a:lnTo>
                        <a:pt x="1059" y="404"/>
                      </a:lnTo>
                      <a:lnTo>
                        <a:pt x="1026" y="382"/>
                      </a:lnTo>
                      <a:lnTo>
                        <a:pt x="993" y="349"/>
                      </a:lnTo>
                      <a:lnTo>
                        <a:pt x="960" y="328"/>
                      </a:lnTo>
                      <a:lnTo>
                        <a:pt x="917" y="317"/>
                      </a:lnTo>
                      <a:lnTo>
                        <a:pt x="884" y="295"/>
                      </a:lnTo>
                      <a:lnTo>
                        <a:pt x="873" y="262"/>
                      </a:lnTo>
                      <a:lnTo>
                        <a:pt x="873" y="229"/>
                      </a:lnTo>
                      <a:lnTo>
                        <a:pt x="851" y="186"/>
                      </a:lnTo>
                      <a:lnTo>
                        <a:pt x="830" y="153"/>
                      </a:lnTo>
                      <a:lnTo>
                        <a:pt x="808" y="120"/>
                      </a:lnTo>
                      <a:lnTo>
                        <a:pt x="786" y="77"/>
                      </a:lnTo>
                      <a:lnTo>
                        <a:pt x="764" y="44"/>
                      </a:lnTo>
                      <a:lnTo>
                        <a:pt x="731" y="33"/>
                      </a:lnTo>
                      <a:lnTo>
                        <a:pt x="699" y="0"/>
                      </a:lnTo>
                      <a:lnTo>
                        <a:pt x="688" y="33"/>
                      </a:lnTo>
                      <a:lnTo>
                        <a:pt x="666" y="66"/>
                      </a:lnTo>
                      <a:lnTo>
                        <a:pt x="644" y="109"/>
                      </a:lnTo>
                      <a:lnTo>
                        <a:pt x="622" y="142"/>
                      </a:lnTo>
                      <a:lnTo>
                        <a:pt x="611" y="175"/>
                      </a:lnTo>
                      <a:lnTo>
                        <a:pt x="600" y="208"/>
                      </a:lnTo>
                      <a:lnTo>
                        <a:pt x="600" y="251"/>
                      </a:lnTo>
                      <a:lnTo>
                        <a:pt x="600" y="284"/>
                      </a:lnTo>
                      <a:lnTo>
                        <a:pt x="590" y="317"/>
                      </a:lnTo>
                      <a:lnTo>
                        <a:pt x="590" y="360"/>
                      </a:lnTo>
                      <a:lnTo>
                        <a:pt x="579" y="393"/>
                      </a:lnTo>
                      <a:lnTo>
                        <a:pt x="579" y="426"/>
                      </a:lnTo>
                      <a:lnTo>
                        <a:pt x="557" y="469"/>
                      </a:lnTo>
                      <a:lnTo>
                        <a:pt x="535" y="502"/>
                      </a:lnTo>
                      <a:lnTo>
                        <a:pt x="513" y="535"/>
                      </a:lnTo>
                      <a:lnTo>
                        <a:pt x="502" y="568"/>
                      </a:lnTo>
                      <a:lnTo>
                        <a:pt x="480" y="611"/>
                      </a:lnTo>
                      <a:lnTo>
                        <a:pt x="459" y="644"/>
                      </a:lnTo>
                      <a:lnTo>
                        <a:pt x="426" y="666"/>
                      </a:lnTo>
                      <a:lnTo>
                        <a:pt x="393" y="688"/>
                      </a:lnTo>
                      <a:lnTo>
                        <a:pt x="360" y="709"/>
                      </a:lnTo>
                      <a:lnTo>
                        <a:pt x="317" y="731"/>
                      </a:lnTo>
                      <a:lnTo>
                        <a:pt x="284" y="753"/>
                      </a:lnTo>
                      <a:lnTo>
                        <a:pt x="251" y="764"/>
                      </a:lnTo>
                      <a:lnTo>
                        <a:pt x="208" y="764"/>
                      </a:lnTo>
                      <a:lnTo>
                        <a:pt x="175" y="764"/>
                      </a:lnTo>
                      <a:lnTo>
                        <a:pt x="142" y="775"/>
                      </a:lnTo>
                      <a:lnTo>
                        <a:pt x="99" y="775"/>
                      </a:lnTo>
                      <a:lnTo>
                        <a:pt x="66" y="786"/>
                      </a:lnTo>
                      <a:lnTo>
                        <a:pt x="33" y="797"/>
                      </a:lnTo>
                      <a:lnTo>
                        <a:pt x="0" y="797"/>
                      </a:lnTo>
                      <a:lnTo>
                        <a:pt x="33" y="829"/>
                      </a:lnTo>
                      <a:lnTo>
                        <a:pt x="66" y="851"/>
                      </a:lnTo>
                      <a:lnTo>
                        <a:pt x="99" y="862"/>
                      </a:lnTo>
                      <a:lnTo>
                        <a:pt x="142" y="862"/>
                      </a:lnTo>
                      <a:lnTo>
                        <a:pt x="175" y="862"/>
                      </a:lnTo>
                      <a:lnTo>
                        <a:pt x="208" y="862"/>
                      </a:lnTo>
                      <a:lnTo>
                        <a:pt x="251" y="829"/>
                      </a:lnTo>
                      <a:lnTo>
                        <a:pt x="284" y="818"/>
                      </a:lnTo>
                      <a:lnTo>
                        <a:pt x="317" y="808"/>
                      </a:lnTo>
                      <a:lnTo>
                        <a:pt x="350" y="786"/>
                      </a:lnTo>
                      <a:lnTo>
                        <a:pt x="393" y="753"/>
                      </a:lnTo>
                      <a:lnTo>
                        <a:pt x="415" y="720"/>
                      </a:lnTo>
                      <a:lnTo>
                        <a:pt x="448" y="688"/>
                      </a:lnTo>
                      <a:lnTo>
                        <a:pt x="459" y="655"/>
                      </a:lnTo>
                    </a:path>
                  </a:pathLst>
                </a:custGeom>
                <a:noFill/>
                <a:ln w="31750" cap="rnd" cmpd="sng">
                  <a:solidFill>
                    <a:srgbClr val="FF5008"/>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355" name="Rectangle 19"/>
                <p:cNvSpPr>
                  <a:spLocks noChangeArrowheads="1"/>
                </p:cNvSpPr>
                <p:nvPr/>
              </p:nvSpPr>
              <p:spPr bwMode="auto">
                <a:xfrm>
                  <a:off x="3312" y="2160"/>
                  <a:ext cx="1074"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cs typeface="+mn-cs"/>
                    </a:rPr>
                    <a:t>Canaan</a:t>
                  </a:r>
                </a:p>
              </p:txBody>
            </p:sp>
            <p:sp>
              <p:nvSpPr>
                <p:cNvPr id="14359" name="AutoShape 23"/>
                <p:cNvSpPr>
                  <a:spLocks noChangeArrowheads="1"/>
                </p:cNvSpPr>
                <p:nvPr/>
              </p:nvSpPr>
              <p:spPr bwMode="auto">
                <a:xfrm rot="-2537406">
                  <a:off x="3943" y="2739"/>
                  <a:ext cx="73" cy="105"/>
                </a:xfrm>
                <a:prstGeom prst="triangle">
                  <a:avLst>
                    <a:gd name="adj" fmla="val 50000"/>
                  </a:avLst>
                </a:prstGeom>
                <a:solidFill>
                  <a:srgbClr val="FF5008"/>
                </a:solidFill>
                <a:ln w="254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360" name="AutoShape 24"/>
                <p:cNvSpPr>
                  <a:spLocks noChangeArrowheads="1"/>
                </p:cNvSpPr>
                <p:nvPr/>
              </p:nvSpPr>
              <p:spPr bwMode="auto">
                <a:xfrm rot="-10659643">
                  <a:off x="3476" y="2631"/>
                  <a:ext cx="57" cy="81"/>
                </a:xfrm>
                <a:prstGeom prst="triangle">
                  <a:avLst>
                    <a:gd name="adj" fmla="val 50000"/>
                  </a:avLst>
                </a:prstGeom>
                <a:solidFill>
                  <a:srgbClr val="FF5008"/>
                </a:solidFill>
                <a:ln w="254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361" name="AutoShape 25"/>
                <p:cNvSpPr>
                  <a:spLocks noChangeArrowheads="1"/>
                </p:cNvSpPr>
                <p:nvPr/>
              </p:nvSpPr>
              <p:spPr bwMode="auto">
                <a:xfrm rot="-7244610">
                  <a:off x="3187" y="3050"/>
                  <a:ext cx="69" cy="81"/>
                </a:xfrm>
                <a:prstGeom prst="triangle">
                  <a:avLst>
                    <a:gd name="adj" fmla="val 50000"/>
                  </a:avLst>
                </a:prstGeom>
                <a:solidFill>
                  <a:srgbClr val="FF5008"/>
                </a:solidFill>
                <a:ln w="254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362" name="AutoShape 26"/>
                <p:cNvSpPr>
                  <a:spLocks noChangeArrowheads="1"/>
                </p:cNvSpPr>
                <p:nvPr/>
              </p:nvSpPr>
              <p:spPr bwMode="auto">
                <a:xfrm rot="3718434">
                  <a:off x="3199" y="3126"/>
                  <a:ext cx="66" cy="81"/>
                </a:xfrm>
                <a:prstGeom prst="triangle">
                  <a:avLst>
                    <a:gd name="adj" fmla="val 50000"/>
                  </a:avLst>
                </a:prstGeom>
                <a:solidFill>
                  <a:srgbClr val="FF5008"/>
                </a:solidFill>
                <a:ln w="254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grpSp>
        <p:sp>
          <p:nvSpPr>
            <p:cNvPr id="14381" name="Freeform 45"/>
            <p:cNvSpPr>
              <a:spLocks/>
            </p:cNvSpPr>
            <p:nvPr/>
          </p:nvSpPr>
          <p:spPr bwMode="auto">
            <a:xfrm>
              <a:off x="3140" y="3184"/>
              <a:ext cx="80" cy="164"/>
            </a:xfrm>
            <a:custGeom>
              <a:avLst/>
              <a:gdLst>
                <a:gd name="T0" fmla="*/ 0 w 80"/>
                <a:gd name="T1" fmla="*/ 140 h 164"/>
                <a:gd name="T2" fmla="*/ 80 w 80"/>
                <a:gd name="T3" fmla="*/ 0 h 164"/>
                <a:gd name="T4" fmla="*/ 80 w 80"/>
                <a:gd name="T5" fmla="*/ 24 h 164"/>
                <a:gd name="T6" fmla="*/ 12 w 80"/>
                <a:gd name="T7" fmla="*/ 164 h 164"/>
                <a:gd name="T8" fmla="*/ 0 60000 65536"/>
                <a:gd name="T9" fmla="*/ 0 60000 65536"/>
                <a:gd name="T10" fmla="*/ 0 60000 65536"/>
                <a:gd name="T11" fmla="*/ 0 60000 65536"/>
                <a:gd name="T12" fmla="*/ 0 w 80"/>
                <a:gd name="T13" fmla="*/ 0 h 164"/>
                <a:gd name="T14" fmla="*/ 80 w 80"/>
                <a:gd name="T15" fmla="*/ 164 h 164"/>
              </a:gdLst>
              <a:ahLst/>
              <a:cxnLst>
                <a:cxn ang="T8">
                  <a:pos x="T0" y="T1"/>
                </a:cxn>
                <a:cxn ang="T9">
                  <a:pos x="T2" y="T3"/>
                </a:cxn>
                <a:cxn ang="T10">
                  <a:pos x="T4" y="T5"/>
                </a:cxn>
                <a:cxn ang="T11">
                  <a:pos x="T6" y="T7"/>
                </a:cxn>
              </a:cxnLst>
              <a:rect l="T12" t="T13" r="T14" b="T15"/>
              <a:pathLst>
                <a:path w="80" h="164">
                  <a:moveTo>
                    <a:pt x="0" y="140"/>
                  </a:moveTo>
                  <a:lnTo>
                    <a:pt x="80" y="0"/>
                  </a:lnTo>
                  <a:lnTo>
                    <a:pt x="80" y="24"/>
                  </a:lnTo>
                  <a:lnTo>
                    <a:pt x="12" y="164"/>
                  </a:lnTo>
                </a:path>
              </a:pathLst>
            </a:custGeom>
            <a:solidFill>
              <a:srgbClr val="114FFB"/>
            </a:solidFill>
            <a:ln w="12700" cap="flat" cmpd="sng">
              <a:solidFill>
                <a:srgbClr val="000000"/>
              </a:solidFill>
              <a:prstDash val="solid"/>
              <a:round/>
              <a:headEnd/>
              <a:tailEnd/>
            </a:ln>
            <a:effectLst>
              <a:outerShdw blurRad="63500" dist="35921" dir="2700000" algn="ctr" rotWithShape="0">
                <a:srgbClr val="000000"/>
              </a:outerShdw>
            </a:effectLst>
          </p:spPr>
          <p:txBody>
            <a:bodyPr wrap="none" lIns="90488" tIns="44450" rIns="90488" bIns="44450" anchor="ctr"/>
            <a:lstStyle/>
            <a:p>
              <a:pPr>
                <a:defRPr/>
              </a:pPr>
              <a:endParaRPr lang="en-US">
                <a:cs typeface="+mn-cs"/>
              </a:endParaRPr>
            </a:p>
          </p:txBody>
        </p:sp>
        <p:sp>
          <p:nvSpPr>
            <p:cNvPr id="14382" name="Freeform 46"/>
            <p:cNvSpPr>
              <a:spLocks/>
            </p:cNvSpPr>
            <p:nvPr/>
          </p:nvSpPr>
          <p:spPr bwMode="auto">
            <a:xfrm>
              <a:off x="3964" y="1448"/>
              <a:ext cx="420" cy="588"/>
            </a:xfrm>
            <a:custGeom>
              <a:avLst/>
              <a:gdLst>
                <a:gd name="T0" fmla="*/ 0 w 420"/>
                <a:gd name="T1" fmla="*/ 252 h 588"/>
                <a:gd name="T2" fmla="*/ 48 w 420"/>
                <a:gd name="T3" fmla="*/ 132 h 588"/>
                <a:gd name="T4" fmla="*/ 252 w 420"/>
                <a:gd name="T5" fmla="*/ 0 h 588"/>
                <a:gd name="T6" fmla="*/ 300 w 420"/>
                <a:gd name="T7" fmla="*/ 60 h 588"/>
                <a:gd name="T8" fmla="*/ 228 w 420"/>
                <a:gd name="T9" fmla="*/ 156 h 588"/>
                <a:gd name="T10" fmla="*/ 288 w 420"/>
                <a:gd name="T11" fmla="*/ 192 h 588"/>
                <a:gd name="T12" fmla="*/ 348 w 420"/>
                <a:gd name="T13" fmla="*/ 300 h 588"/>
                <a:gd name="T14" fmla="*/ 384 w 420"/>
                <a:gd name="T15" fmla="*/ 276 h 588"/>
                <a:gd name="T16" fmla="*/ 420 w 420"/>
                <a:gd name="T17" fmla="*/ 348 h 588"/>
                <a:gd name="T18" fmla="*/ 396 w 420"/>
                <a:gd name="T19" fmla="*/ 360 h 588"/>
                <a:gd name="T20" fmla="*/ 372 w 420"/>
                <a:gd name="T21" fmla="*/ 336 h 588"/>
                <a:gd name="T22" fmla="*/ 420 w 420"/>
                <a:gd name="T23" fmla="*/ 480 h 588"/>
                <a:gd name="T24" fmla="*/ 336 w 420"/>
                <a:gd name="T25" fmla="*/ 564 h 588"/>
                <a:gd name="T26" fmla="*/ 300 w 420"/>
                <a:gd name="T27" fmla="*/ 564 h 588"/>
                <a:gd name="T28" fmla="*/ 276 w 420"/>
                <a:gd name="T29" fmla="*/ 540 h 588"/>
                <a:gd name="T30" fmla="*/ 252 w 420"/>
                <a:gd name="T31" fmla="*/ 588 h 588"/>
                <a:gd name="T32" fmla="*/ 120 w 420"/>
                <a:gd name="T33" fmla="*/ 516 h 588"/>
                <a:gd name="T34" fmla="*/ 120 w 420"/>
                <a:gd name="T35" fmla="*/ 420 h 588"/>
                <a:gd name="T36" fmla="*/ 120 w 420"/>
                <a:gd name="T37" fmla="*/ 360 h 588"/>
                <a:gd name="T38" fmla="*/ 48 w 420"/>
                <a:gd name="T39" fmla="*/ 324 h 588"/>
                <a:gd name="T40" fmla="*/ 0 w 420"/>
                <a:gd name="T41" fmla="*/ 252 h 5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0"/>
                <a:gd name="T64" fmla="*/ 0 h 588"/>
                <a:gd name="T65" fmla="*/ 420 w 420"/>
                <a:gd name="T66" fmla="*/ 588 h 5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0" h="588">
                  <a:moveTo>
                    <a:pt x="0" y="252"/>
                  </a:moveTo>
                  <a:lnTo>
                    <a:pt x="48" y="132"/>
                  </a:lnTo>
                  <a:lnTo>
                    <a:pt x="252" y="0"/>
                  </a:lnTo>
                  <a:lnTo>
                    <a:pt x="300" y="60"/>
                  </a:lnTo>
                  <a:lnTo>
                    <a:pt x="228" y="156"/>
                  </a:lnTo>
                  <a:lnTo>
                    <a:pt x="288" y="192"/>
                  </a:lnTo>
                  <a:lnTo>
                    <a:pt x="348" y="300"/>
                  </a:lnTo>
                  <a:lnTo>
                    <a:pt x="384" y="276"/>
                  </a:lnTo>
                  <a:lnTo>
                    <a:pt x="420" y="348"/>
                  </a:lnTo>
                  <a:lnTo>
                    <a:pt x="396" y="360"/>
                  </a:lnTo>
                  <a:lnTo>
                    <a:pt x="372" y="336"/>
                  </a:lnTo>
                  <a:lnTo>
                    <a:pt x="420" y="480"/>
                  </a:lnTo>
                  <a:lnTo>
                    <a:pt x="336" y="564"/>
                  </a:lnTo>
                  <a:lnTo>
                    <a:pt x="300" y="564"/>
                  </a:lnTo>
                  <a:lnTo>
                    <a:pt x="276" y="540"/>
                  </a:lnTo>
                  <a:lnTo>
                    <a:pt x="252" y="588"/>
                  </a:lnTo>
                  <a:lnTo>
                    <a:pt x="120" y="516"/>
                  </a:lnTo>
                  <a:lnTo>
                    <a:pt x="120" y="420"/>
                  </a:lnTo>
                  <a:lnTo>
                    <a:pt x="120" y="360"/>
                  </a:lnTo>
                  <a:lnTo>
                    <a:pt x="48" y="324"/>
                  </a:lnTo>
                  <a:lnTo>
                    <a:pt x="0" y="252"/>
                  </a:lnTo>
                  <a:close/>
                </a:path>
              </a:pathLst>
            </a:custGeom>
            <a:solidFill>
              <a:srgbClr val="114FFB"/>
            </a:solidFill>
            <a:ln w="25400" cap="flat" cmpd="sng">
              <a:solidFill>
                <a:srgbClr val="000000"/>
              </a:solidFill>
              <a:prstDash val="solid"/>
              <a:round/>
              <a:headEnd/>
              <a:tailEnd/>
            </a:ln>
            <a:effectLst>
              <a:outerShdw blurRad="63500" dist="35921" dir="2700000" algn="ctr" rotWithShape="0">
                <a:srgbClr val="000000"/>
              </a:outerShdw>
            </a:effectLst>
          </p:spPr>
          <p:txBody>
            <a:bodyPr wrap="none" lIns="90488" tIns="44450" rIns="90488" bIns="44450" anchor="ctr"/>
            <a:lstStyle/>
            <a:p>
              <a:pPr>
                <a:defRPr/>
              </a:pPr>
              <a:endParaRPr lang="en-US">
                <a:cs typeface="+mn-cs"/>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37"/>
          <p:cNvGrpSpPr>
            <a:grpSpLocks/>
          </p:cNvGrpSpPr>
          <p:nvPr/>
        </p:nvGrpSpPr>
        <p:grpSpPr bwMode="auto">
          <a:xfrm>
            <a:off x="0" y="0"/>
            <a:ext cx="9144000" cy="6858000"/>
            <a:chOff x="0" y="0"/>
            <a:chExt cx="5760" cy="4320"/>
          </a:xfrm>
        </p:grpSpPr>
        <p:grpSp>
          <p:nvGrpSpPr>
            <p:cNvPr id="28676" name="Group 36"/>
            <p:cNvGrpSpPr>
              <a:grpSpLocks/>
            </p:cNvGrpSpPr>
            <p:nvPr/>
          </p:nvGrpSpPr>
          <p:grpSpPr bwMode="auto">
            <a:xfrm>
              <a:off x="0" y="0"/>
              <a:ext cx="5760" cy="4320"/>
              <a:chOff x="0" y="0"/>
              <a:chExt cx="5760" cy="4320"/>
            </a:xfrm>
          </p:grpSpPr>
          <p:pic>
            <p:nvPicPr>
              <p:cNvPr id="28680" name="Picture 32" descr="STS040-152-180EgyptIsraelSinai"/>
              <p:cNvPicPr>
                <a:picLocks noChangeAspect="1" noChangeArrowheads="1"/>
              </p:cNvPicPr>
              <p:nvPr/>
            </p:nvPicPr>
            <p:blipFill>
              <a:blip r:embed="rId3">
                <a:extLst>
                  <a:ext uri="{28A0092B-C50C-407E-A947-70E740481C1C}">
                    <a14:useLocalDpi xmlns:a14="http://schemas.microsoft.com/office/drawing/2010/main" val="0"/>
                  </a:ext>
                </a:extLst>
              </a:blip>
              <a:srcRect l="6464" t="2180" r="6934" b="4701"/>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1" name="Group 35"/>
              <p:cNvGrpSpPr>
                <a:grpSpLocks/>
              </p:cNvGrpSpPr>
              <p:nvPr/>
            </p:nvGrpSpPr>
            <p:grpSpPr bwMode="auto">
              <a:xfrm>
                <a:off x="430" y="0"/>
                <a:ext cx="5302" cy="4177"/>
                <a:chOff x="430" y="0"/>
                <a:chExt cx="5302" cy="4177"/>
              </a:xfrm>
            </p:grpSpPr>
            <p:sp>
              <p:nvSpPr>
                <p:cNvPr id="15362" name="Line 2"/>
                <p:cNvSpPr>
                  <a:spLocks noChangeShapeType="1"/>
                </p:cNvSpPr>
                <p:nvPr/>
              </p:nvSpPr>
              <p:spPr bwMode="auto">
                <a:xfrm flipH="1" flipV="1">
                  <a:off x="3613" y="1617"/>
                  <a:ext cx="120" cy="66"/>
                </a:xfrm>
                <a:prstGeom prst="line">
                  <a:avLst/>
                </a:prstGeom>
                <a:noFill/>
                <a:ln w="12700">
                  <a:solidFill>
                    <a:srgbClr val="FF5008"/>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5363" name="Line 3"/>
                <p:cNvSpPr>
                  <a:spLocks noChangeShapeType="1"/>
                </p:cNvSpPr>
                <p:nvPr/>
              </p:nvSpPr>
              <p:spPr bwMode="auto">
                <a:xfrm flipH="1">
                  <a:off x="3642" y="1731"/>
                  <a:ext cx="129" cy="60"/>
                </a:xfrm>
                <a:prstGeom prst="line">
                  <a:avLst/>
                </a:prstGeom>
                <a:noFill/>
                <a:ln w="12700">
                  <a:solidFill>
                    <a:srgbClr val="FF5008"/>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5368" name="Rectangle 8"/>
                <p:cNvSpPr>
                  <a:spLocks noChangeArrowheads="1"/>
                </p:cNvSpPr>
                <p:nvPr/>
              </p:nvSpPr>
              <p:spPr bwMode="auto">
                <a:xfrm>
                  <a:off x="472" y="2335"/>
                  <a:ext cx="1302" cy="574"/>
                </a:xfrm>
                <a:prstGeom prst="rect">
                  <a:avLst/>
                </a:prstGeom>
                <a:noFill/>
                <a:ln w="12700">
                  <a:noFill/>
                  <a:miter lim="800000"/>
                  <a:headEnd/>
                  <a:tailEnd/>
                </a:ln>
                <a:effectLst/>
              </p:spPr>
              <p:txBody>
                <a:bodyPr wrap="none" lIns="90488" tIns="44450" rIns="90488" bIns="44450">
                  <a:spAutoFit/>
                </a:bodyPr>
                <a:lstStyle/>
                <a:p>
                  <a:pPr>
                    <a:defRPr/>
                  </a:pPr>
                  <a:r>
                    <a:rPr lang="en-US" sz="5400" u="none">
                      <a:solidFill>
                        <a:srgbClr val="FFFFFF"/>
                      </a:solidFill>
                      <a:effectLst>
                        <a:outerShdw blurRad="38100" dist="38100" dir="2700000" algn="tl">
                          <a:srgbClr val="000000"/>
                        </a:outerShdw>
                      </a:effectLst>
                      <a:cs typeface="+mn-cs"/>
                    </a:rPr>
                    <a:t>Ai cập</a:t>
                  </a:r>
                </a:p>
              </p:txBody>
            </p:sp>
            <p:sp>
              <p:nvSpPr>
                <p:cNvPr id="15369" name="Rectangle 9"/>
                <p:cNvSpPr>
                  <a:spLocks noChangeArrowheads="1"/>
                </p:cNvSpPr>
                <p:nvPr/>
              </p:nvSpPr>
              <p:spPr bwMode="auto">
                <a:xfrm rot="19680000">
                  <a:off x="430" y="1915"/>
                  <a:ext cx="555"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000000"/>
                      </a:solidFill>
                      <a:effectLst>
                        <a:outerShdw blurRad="38100" dist="38100" dir="2700000" algn="tl">
                          <a:srgbClr val="FFFFFF"/>
                        </a:outerShdw>
                      </a:effectLst>
                      <a:cs typeface="+mn-cs"/>
                    </a:rPr>
                    <a:t>Nile</a:t>
                  </a:r>
                </a:p>
              </p:txBody>
            </p:sp>
            <p:sp>
              <p:nvSpPr>
                <p:cNvPr id="15370" name="Rectangle 10"/>
                <p:cNvSpPr>
                  <a:spLocks noChangeArrowheads="1"/>
                </p:cNvSpPr>
                <p:nvPr/>
              </p:nvSpPr>
              <p:spPr bwMode="auto">
                <a:xfrm>
                  <a:off x="862" y="1333"/>
                  <a:ext cx="2432"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cs typeface="+mn-cs"/>
                    </a:rPr>
                    <a:t>Đồng bằng sông Nile </a:t>
                  </a:r>
                </a:p>
              </p:txBody>
            </p:sp>
            <p:sp>
              <p:nvSpPr>
                <p:cNvPr id="15371" name="Rectangle 11"/>
                <p:cNvSpPr>
                  <a:spLocks noChangeArrowheads="1"/>
                </p:cNvSpPr>
                <p:nvPr/>
              </p:nvSpPr>
              <p:spPr bwMode="auto">
                <a:xfrm>
                  <a:off x="1068" y="751"/>
                  <a:ext cx="2157" cy="440"/>
                </a:xfrm>
                <a:prstGeom prst="rect">
                  <a:avLst/>
                </a:prstGeom>
                <a:noFill/>
                <a:ln w="12700">
                  <a:noFill/>
                  <a:miter lim="800000"/>
                  <a:headEnd/>
                  <a:tailEnd/>
                </a:ln>
                <a:effectLst/>
              </p:spPr>
              <p:txBody>
                <a:bodyPr wrap="none" lIns="90488" tIns="44450" rIns="90488" bIns="44450">
                  <a:spAutoFit/>
                </a:bodyPr>
                <a:lstStyle/>
                <a:p>
                  <a:pPr>
                    <a:defRPr/>
                  </a:pPr>
                  <a:r>
                    <a:rPr lang="en-US" sz="4000" u="none">
                      <a:solidFill>
                        <a:srgbClr val="FFFFFF"/>
                      </a:solidFill>
                      <a:effectLst>
                        <a:outerShdw blurRad="38100" dist="38100" dir="2700000" algn="tl">
                          <a:srgbClr val="000000"/>
                        </a:outerShdw>
                      </a:effectLst>
                      <a:latin typeface="Arial" charset="0"/>
                      <a:cs typeface="+mn-cs"/>
                    </a:rPr>
                    <a:t>Địa Trung hải</a:t>
                  </a:r>
                </a:p>
              </p:txBody>
            </p:sp>
            <p:sp>
              <p:nvSpPr>
                <p:cNvPr id="28688" name="Rectangle 12"/>
                <p:cNvSpPr>
                  <a:spLocks noChangeArrowheads="1"/>
                </p:cNvSpPr>
                <p:nvPr/>
              </p:nvSpPr>
              <p:spPr bwMode="auto">
                <a:xfrm>
                  <a:off x="4626" y="3809"/>
                  <a:ext cx="11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endParaRPr lang="en-US" sz="2400" b="0" u="none">
                    <a:solidFill>
                      <a:srgbClr val="FFFFFF"/>
                    </a:solidFill>
                  </a:endParaRPr>
                </a:p>
              </p:txBody>
            </p:sp>
            <p:sp>
              <p:nvSpPr>
                <p:cNvPr id="15373" name="Rectangle 13"/>
                <p:cNvSpPr>
                  <a:spLocks noChangeArrowheads="1"/>
                </p:cNvSpPr>
                <p:nvPr/>
              </p:nvSpPr>
              <p:spPr bwMode="auto">
                <a:xfrm>
                  <a:off x="2541" y="2640"/>
                  <a:ext cx="738"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000000"/>
                      </a:solidFill>
                      <a:effectLst>
                        <a:outerShdw blurRad="38100" dist="38100" dir="2700000" algn="tl">
                          <a:srgbClr val="FFFFFF"/>
                        </a:outerShdw>
                      </a:effectLst>
                      <a:cs typeface="+mn-cs"/>
                    </a:rPr>
                    <a:t>Sinai</a:t>
                  </a:r>
                </a:p>
              </p:txBody>
            </p:sp>
            <p:sp>
              <p:nvSpPr>
                <p:cNvPr id="15374" name="Freeform 14"/>
                <p:cNvSpPr>
                  <a:spLocks/>
                </p:cNvSpPr>
                <p:nvPr/>
              </p:nvSpPr>
              <p:spPr bwMode="auto">
                <a:xfrm>
                  <a:off x="1628" y="411"/>
                  <a:ext cx="4104" cy="1396"/>
                </a:xfrm>
                <a:custGeom>
                  <a:avLst/>
                  <a:gdLst/>
                  <a:ahLst/>
                  <a:cxnLst>
                    <a:cxn ang="0">
                      <a:pos x="4056" y="87"/>
                    </a:cxn>
                    <a:cxn ang="0">
                      <a:pos x="3963" y="28"/>
                    </a:cxn>
                    <a:cxn ang="0">
                      <a:pos x="3870" y="0"/>
                    </a:cxn>
                    <a:cxn ang="0">
                      <a:pos x="3786" y="77"/>
                    </a:cxn>
                    <a:cxn ang="0">
                      <a:pos x="3721" y="154"/>
                    </a:cxn>
                    <a:cxn ang="0">
                      <a:pos x="3637" y="213"/>
                    </a:cxn>
                    <a:cxn ang="0">
                      <a:pos x="3544" y="291"/>
                    </a:cxn>
                    <a:cxn ang="0">
                      <a:pos x="3460" y="358"/>
                    </a:cxn>
                    <a:cxn ang="0">
                      <a:pos x="3375" y="426"/>
                    </a:cxn>
                    <a:cxn ang="0">
                      <a:pos x="3282" y="494"/>
                    </a:cxn>
                    <a:cxn ang="0">
                      <a:pos x="3096" y="542"/>
                    </a:cxn>
                    <a:cxn ang="0">
                      <a:pos x="2956" y="610"/>
                    </a:cxn>
                    <a:cxn ang="0">
                      <a:pos x="2872" y="687"/>
                    </a:cxn>
                    <a:cxn ang="0">
                      <a:pos x="2798" y="746"/>
                    </a:cxn>
                    <a:cxn ang="0">
                      <a:pos x="2593" y="803"/>
                    </a:cxn>
                    <a:cxn ang="0">
                      <a:pos x="2425" y="862"/>
                    </a:cxn>
                    <a:cxn ang="0">
                      <a:pos x="2359" y="1094"/>
                    </a:cxn>
                    <a:cxn ang="0">
                      <a:pos x="2229" y="1153"/>
                    </a:cxn>
                    <a:cxn ang="0">
                      <a:pos x="2052" y="1163"/>
                    </a:cxn>
                    <a:cxn ang="0">
                      <a:pos x="1903" y="1201"/>
                    </a:cxn>
                    <a:cxn ang="0">
                      <a:pos x="1753" y="1230"/>
                    </a:cxn>
                    <a:cxn ang="0">
                      <a:pos x="1557" y="1230"/>
                    </a:cxn>
                    <a:cxn ang="0">
                      <a:pos x="1371" y="1240"/>
                    </a:cxn>
                    <a:cxn ang="0">
                      <a:pos x="1147" y="1250"/>
                    </a:cxn>
                    <a:cxn ang="0">
                      <a:pos x="886" y="1269"/>
                    </a:cxn>
                    <a:cxn ang="0">
                      <a:pos x="709" y="1279"/>
                    </a:cxn>
                    <a:cxn ang="0">
                      <a:pos x="523" y="1288"/>
                    </a:cxn>
                    <a:cxn ang="0">
                      <a:pos x="336" y="1308"/>
                    </a:cxn>
                    <a:cxn ang="0">
                      <a:pos x="168" y="1317"/>
                    </a:cxn>
                    <a:cxn ang="0">
                      <a:pos x="28" y="1317"/>
                    </a:cxn>
                    <a:cxn ang="0">
                      <a:pos x="56" y="1347"/>
                    </a:cxn>
                    <a:cxn ang="0">
                      <a:pos x="150" y="1376"/>
                    </a:cxn>
                    <a:cxn ang="0">
                      <a:pos x="243" y="1376"/>
                    </a:cxn>
                    <a:cxn ang="0">
                      <a:pos x="391" y="1376"/>
                    </a:cxn>
                    <a:cxn ang="0">
                      <a:pos x="588" y="1385"/>
                    </a:cxn>
                    <a:cxn ang="0">
                      <a:pos x="681" y="1385"/>
                    </a:cxn>
                    <a:cxn ang="0">
                      <a:pos x="839" y="1385"/>
                    </a:cxn>
                    <a:cxn ang="0">
                      <a:pos x="961" y="1385"/>
                    </a:cxn>
                    <a:cxn ang="0">
                      <a:pos x="1101" y="1385"/>
                    </a:cxn>
                    <a:cxn ang="0">
                      <a:pos x="1352" y="1395"/>
                    </a:cxn>
                    <a:cxn ang="0">
                      <a:pos x="1520" y="1395"/>
                    </a:cxn>
                    <a:cxn ang="0">
                      <a:pos x="1725" y="1395"/>
                    </a:cxn>
                    <a:cxn ang="0">
                      <a:pos x="1883" y="1395"/>
                    </a:cxn>
                    <a:cxn ang="0">
                      <a:pos x="2089" y="1395"/>
                    </a:cxn>
                    <a:cxn ang="0">
                      <a:pos x="2303" y="1395"/>
                    </a:cxn>
                    <a:cxn ang="0">
                      <a:pos x="2499" y="1376"/>
                    </a:cxn>
                    <a:cxn ang="0">
                      <a:pos x="2593" y="1298"/>
                    </a:cxn>
                    <a:cxn ang="0">
                      <a:pos x="2676" y="1230"/>
                    </a:cxn>
                    <a:cxn ang="0">
                      <a:pos x="2732" y="1104"/>
                    </a:cxn>
                    <a:cxn ang="0">
                      <a:pos x="2789" y="988"/>
                    </a:cxn>
                    <a:cxn ang="0">
                      <a:pos x="2854" y="900"/>
                    </a:cxn>
                    <a:cxn ang="0">
                      <a:pos x="2929" y="803"/>
                    </a:cxn>
                  </a:cxnLst>
                  <a:rect l="0" t="0" r="r" b="b"/>
                  <a:pathLst>
                    <a:path w="4104" h="1396">
                      <a:moveTo>
                        <a:pt x="4103" y="135"/>
                      </a:moveTo>
                      <a:lnTo>
                        <a:pt x="4075" y="116"/>
                      </a:lnTo>
                      <a:lnTo>
                        <a:pt x="4056" y="87"/>
                      </a:lnTo>
                      <a:lnTo>
                        <a:pt x="4028" y="68"/>
                      </a:lnTo>
                      <a:lnTo>
                        <a:pt x="3991" y="58"/>
                      </a:lnTo>
                      <a:lnTo>
                        <a:pt x="3963" y="28"/>
                      </a:lnTo>
                      <a:lnTo>
                        <a:pt x="3935" y="19"/>
                      </a:lnTo>
                      <a:lnTo>
                        <a:pt x="3898" y="0"/>
                      </a:lnTo>
                      <a:lnTo>
                        <a:pt x="3870" y="0"/>
                      </a:lnTo>
                      <a:lnTo>
                        <a:pt x="3842" y="19"/>
                      </a:lnTo>
                      <a:lnTo>
                        <a:pt x="3815" y="48"/>
                      </a:lnTo>
                      <a:lnTo>
                        <a:pt x="3786" y="77"/>
                      </a:lnTo>
                      <a:lnTo>
                        <a:pt x="3768" y="106"/>
                      </a:lnTo>
                      <a:lnTo>
                        <a:pt x="3740" y="125"/>
                      </a:lnTo>
                      <a:lnTo>
                        <a:pt x="3721" y="154"/>
                      </a:lnTo>
                      <a:lnTo>
                        <a:pt x="3693" y="174"/>
                      </a:lnTo>
                      <a:lnTo>
                        <a:pt x="3665" y="203"/>
                      </a:lnTo>
                      <a:lnTo>
                        <a:pt x="3637" y="213"/>
                      </a:lnTo>
                      <a:lnTo>
                        <a:pt x="3609" y="242"/>
                      </a:lnTo>
                      <a:lnTo>
                        <a:pt x="3572" y="271"/>
                      </a:lnTo>
                      <a:lnTo>
                        <a:pt x="3544" y="291"/>
                      </a:lnTo>
                      <a:lnTo>
                        <a:pt x="3515" y="310"/>
                      </a:lnTo>
                      <a:lnTo>
                        <a:pt x="3488" y="339"/>
                      </a:lnTo>
                      <a:lnTo>
                        <a:pt x="3460" y="358"/>
                      </a:lnTo>
                      <a:lnTo>
                        <a:pt x="3432" y="378"/>
                      </a:lnTo>
                      <a:lnTo>
                        <a:pt x="3404" y="407"/>
                      </a:lnTo>
                      <a:lnTo>
                        <a:pt x="3375" y="426"/>
                      </a:lnTo>
                      <a:lnTo>
                        <a:pt x="3339" y="455"/>
                      </a:lnTo>
                      <a:lnTo>
                        <a:pt x="3310" y="474"/>
                      </a:lnTo>
                      <a:lnTo>
                        <a:pt x="3282" y="494"/>
                      </a:lnTo>
                      <a:lnTo>
                        <a:pt x="3245" y="513"/>
                      </a:lnTo>
                      <a:lnTo>
                        <a:pt x="3162" y="533"/>
                      </a:lnTo>
                      <a:lnTo>
                        <a:pt x="3096" y="542"/>
                      </a:lnTo>
                      <a:lnTo>
                        <a:pt x="3069" y="571"/>
                      </a:lnTo>
                      <a:lnTo>
                        <a:pt x="2984" y="591"/>
                      </a:lnTo>
                      <a:lnTo>
                        <a:pt x="2956" y="610"/>
                      </a:lnTo>
                      <a:lnTo>
                        <a:pt x="2919" y="639"/>
                      </a:lnTo>
                      <a:lnTo>
                        <a:pt x="2891" y="658"/>
                      </a:lnTo>
                      <a:lnTo>
                        <a:pt x="2872" y="687"/>
                      </a:lnTo>
                      <a:lnTo>
                        <a:pt x="2844" y="707"/>
                      </a:lnTo>
                      <a:lnTo>
                        <a:pt x="2826" y="736"/>
                      </a:lnTo>
                      <a:lnTo>
                        <a:pt x="2798" y="746"/>
                      </a:lnTo>
                      <a:lnTo>
                        <a:pt x="2732" y="765"/>
                      </a:lnTo>
                      <a:lnTo>
                        <a:pt x="2658" y="784"/>
                      </a:lnTo>
                      <a:lnTo>
                        <a:pt x="2593" y="803"/>
                      </a:lnTo>
                      <a:lnTo>
                        <a:pt x="2518" y="824"/>
                      </a:lnTo>
                      <a:lnTo>
                        <a:pt x="2453" y="843"/>
                      </a:lnTo>
                      <a:lnTo>
                        <a:pt x="2425" y="862"/>
                      </a:lnTo>
                      <a:lnTo>
                        <a:pt x="2396" y="949"/>
                      </a:lnTo>
                      <a:lnTo>
                        <a:pt x="2378" y="1017"/>
                      </a:lnTo>
                      <a:lnTo>
                        <a:pt x="2359" y="1094"/>
                      </a:lnTo>
                      <a:lnTo>
                        <a:pt x="2341" y="1123"/>
                      </a:lnTo>
                      <a:lnTo>
                        <a:pt x="2313" y="1143"/>
                      </a:lnTo>
                      <a:lnTo>
                        <a:pt x="2229" y="1153"/>
                      </a:lnTo>
                      <a:lnTo>
                        <a:pt x="2145" y="1153"/>
                      </a:lnTo>
                      <a:lnTo>
                        <a:pt x="2117" y="1163"/>
                      </a:lnTo>
                      <a:lnTo>
                        <a:pt x="2052" y="1163"/>
                      </a:lnTo>
                      <a:lnTo>
                        <a:pt x="2023" y="1172"/>
                      </a:lnTo>
                      <a:lnTo>
                        <a:pt x="1986" y="1191"/>
                      </a:lnTo>
                      <a:lnTo>
                        <a:pt x="1903" y="1201"/>
                      </a:lnTo>
                      <a:lnTo>
                        <a:pt x="1818" y="1220"/>
                      </a:lnTo>
                      <a:lnTo>
                        <a:pt x="1790" y="1230"/>
                      </a:lnTo>
                      <a:lnTo>
                        <a:pt x="1753" y="1230"/>
                      </a:lnTo>
                      <a:lnTo>
                        <a:pt x="1725" y="1230"/>
                      </a:lnTo>
                      <a:lnTo>
                        <a:pt x="1642" y="1230"/>
                      </a:lnTo>
                      <a:lnTo>
                        <a:pt x="1557" y="1230"/>
                      </a:lnTo>
                      <a:lnTo>
                        <a:pt x="1474" y="1230"/>
                      </a:lnTo>
                      <a:lnTo>
                        <a:pt x="1445" y="1240"/>
                      </a:lnTo>
                      <a:lnTo>
                        <a:pt x="1371" y="1240"/>
                      </a:lnTo>
                      <a:lnTo>
                        <a:pt x="1287" y="1250"/>
                      </a:lnTo>
                      <a:lnTo>
                        <a:pt x="1212" y="1250"/>
                      </a:lnTo>
                      <a:lnTo>
                        <a:pt x="1147" y="1250"/>
                      </a:lnTo>
                      <a:lnTo>
                        <a:pt x="1072" y="1260"/>
                      </a:lnTo>
                      <a:lnTo>
                        <a:pt x="961" y="1260"/>
                      </a:lnTo>
                      <a:lnTo>
                        <a:pt x="886" y="1269"/>
                      </a:lnTo>
                      <a:lnTo>
                        <a:pt x="811" y="1269"/>
                      </a:lnTo>
                      <a:lnTo>
                        <a:pt x="737" y="1279"/>
                      </a:lnTo>
                      <a:lnTo>
                        <a:pt x="709" y="1279"/>
                      </a:lnTo>
                      <a:lnTo>
                        <a:pt x="634" y="1279"/>
                      </a:lnTo>
                      <a:lnTo>
                        <a:pt x="551" y="1288"/>
                      </a:lnTo>
                      <a:lnTo>
                        <a:pt x="523" y="1288"/>
                      </a:lnTo>
                      <a:lnTo>
                        <a:pt x="448" y="1298"/>
                      </a:lnTo>
                      <a:lnTo>
                        <a:pt x="364" y="1308"/>
                      </a:lnTo>
                      <a:lnTo>
                        <a:pt x="336" y="1308"/>
                      </a:lnTo>
                      <a:lnTo>
                        <a:pt x="261" y="1308"/>
                      </a:lnTo>
                      <a:lnTo>
                        <a:pt x="233" y="1317"/>
                      </a:lnTo>
                      <a:lnTo>
                        <a:pt x="168" y="1317"/>
                      </a:lnTo>
                      <a:lnTo>
                        <a:pt x="140" y="1317"/>
                      </a:lnTo>
                      <a:lnTo>
                        <a:pt x="65" y="1317"/>
                      </a:lnTo>
                      <a:lnTo>
                        <a:pt x="28" y="1317"/>
                      </a:lnTo>
                      <a:lnTo>
                        <a:pt x="0" y="1317"/>
                      </a:lnTo>
                      <a:lnTo>
                        <a:pt x="28" y="1336"/>
                      </a:lnTo>
                      <a:lnTo>
                        <a:pt x="56" y="1347"/>
                      </a:lnTo>
                      <a:lnTo>
                        <a:pt x="85" y="1357"/>
                      </a:lnTo>
                      <a:lnTo>
                        <a:pt x="121" y="1376"/>
                      </a:lnTo>
                      <a:lnTo>
                        <a:pt x="150" y="1376"/>
                      </a:lnTo>
                      <a:lnTo>
                        <a:pt x="178" y="1376"/>
                      </a:lnTo>
                      <a:lnTo>
                        <a:pt x="215" y="1376"/>
                      </a:lnTo>
                      <a:lnTo>
                        <a:pt x="243" y="1376"/>
                      </a:lnTo>
                      <a:lnTo>
                        <a:pt x="271" y="1376"/>
                      </a:lnTo>
                      <a:lnTo>
                        <a:pt x="308" y="1376"/>
                      </a:lnTo>
                      <a:lnTo>
                        <a:pt x="391" y="1376"/>
                      </a:lnTo>
                      <a:lnTo>
                        <a:pt x="420" y="1385"/>
                      </a:lnTo>
                      <a:lnTo>
                        <a:pt x="504" y="1385"/>
                      </a:lnTo>
                      <a:lnTo>
                        <a:pt x="588" y="1385"/>
                      </a:lnTo>
                      <a:lnTo>
                        <a:pt x="616" y="1385"/>
                      </a:lnTo>
                      <a:lnTo>
                        <a:pt x="644" y="1385"/>
                      </a:lnTo>
                      <a:lnTo>
                        <a:pt x="681" y="1385"/>
                      </a:lnTo>
                      <a:lnTo>
                        <a:pt x="746" y="1385"/>
                      </a:lnTo>
                      <a:lnTo>
                        <a:pt x="774" y="1385"/>
                      </a:lnTo>
                      <a:lnTo>
                        <a:pt x="839" y="1385"/>
                      </a:lnTo>
                      <a:lnTo>
                        <a:pt x="904" y="1385"/>
                      </a:lnTo>
                      <a:lnTo>
                        <a:pt x="933" y="1385"/>
                      </a:lnTo>
                      <a:lnTo>
                        <a:pt x="961" y="1385"/>
                      </a:lnTo>
                      <a:lnTo>
                        <a:pt x="1035" y="1385"/>
                      </a:lnTo>
                      <a:lnTo>
                        <a:pt x="1064" y="1385"/>
                      </a:lnTo>
                      <a:lnTo>
                        <a:pt x="1101" y="1385"/>
                      </a:lnTo>
                      <a:lnTo>
                        <a:pt x="1184" y="1395"/>
                      </a:lnTo>
                      <a:lnTo>
                        <a:pt x="1269" y="1395"/>
                      </a:lnTo>
                      <a:lnTo>
                        <a:pt x="1352" y="1395"/>
                      </a:lnTo>
                      <a:lnTo>
                        <a:pt x="1427" y="1395"/>
                      </a:lnTo>
                      <a:lnTo>
                        <a:pt x="1492" y="1395"/>
                      </a:lnTo>
                      <a:lnTo>
                        <a:pt x="1520" y="1395"/>
                      </a:lnTo>
                      <a:lnTo>
                        <a:pt x="1585" y="1395"/>
                      </a:lnTo>
                      <a:lnTo>
                        <a:pt x="1660" y="1395"/>
                      </a:lnTo>
                      <a:lnTo>
                        <a:pt x="1725" y="1395"/>
                      </a:lnTo>
                      <a:lnTo>
                        <a:pt x="1790" y="1395"/>
                      </a:lnTo>
                      <a:lnTo>
                        <a:pt x="1818" y="1395"/>
                      </a:lnTo>
                      <a:lnTo>
                        <a:pt x="1883" y="1395"/>
                      </a:lnTo>
                      <a:lnTo>
                        <a:pt x="1950" y="1395"/>
                      </a:lnTo>
                      <a:lnTo>
                        <a:pt x="2015" y="1395"/>
                      </a:lnTo>
                      <a:lnTo>
                        <a:pt x="2089" y="1395"/>
                      </a:lnTo>
                      <a:lnTo>
                        <a:pt x="2163" y="1395"/>
                      </a:lnTo>
                      <a:lnTo>
                        <a:pt x="2229" y="1395"/>
                      </a:lnTo>
                      <a:lnTo>
                        <a:pt x="2303" y="1395"/>
                      </a:lnTo>
                      <a:lnTo>
                        <a:pt x="2378" y="1395"/>
                      </a:lnTo>
                      <a:lnTo>
                        <a:pt x="2462" y="1385"/>
                      </a:lnTo>
                      <a:lnTo>
                        <a:pt x="2499" y="1376"/>
                      </a:lnTo>
                      <a:lnTo>
                        <a:pt x="2527" y="1347"/>
                      </a:lnTo>
                      <a:lnTo>
                        <a:pt x="2556" y="1327"/>
                      </a:lnTo>
                      <a:lnTo>
                        <a:pt x="2593" y="1298"/>
                      </a:lnTo>
                      <a:lnTo>
                        <a:pt x="2621" y="1288"/>
                      </a:lnTo>
                      <a:lnTo>
                        <a:pt x="2649" y="1260"/>
                      </a:lnTo>
                      <a:lnTo>
                        <a:pt x="2676" y="1230"/>
                      </a:lnTo>
                      <a:lnTo>
                        <a:pt x="2704" y="1201"/>
                      </a:lnTo>
                      <a:lnTo>
                        <a:pt x="2714" y="1134"/>
                      </a:lnTo>
                      <a:lnTo>
                        <a:pt x="2732" y="1104"/>
                      </a:lnTo>
                      <a:lnTo>
                        <a:pt x="2751" y="1075"/>
                      </a:lnTo>
                      <a:lnTo>
                        <a:pt x="2761" y="1007"/>
                      </a:lnTo>
                      <a:lnTo>
                        <a:pt x="2789" y="988"/>
                      </a:lnTo>
                      <a:lnTo>
                        <a:pt x="2798" y="959"/>
                      </a:lnTo>
                      <a:lnTo>
                        <a:pt x="2826" y="930"/>
                      </a:lnTo>
                      <a:lnTo>
                        <a:pt x="2854" y="900"/>
                      </a:lnTo>
                      <a:lnTo>
                        <a:pt x="2882" y="862"/>
                      </a:lnTo>
                      <a:lnTo>
                        <a:pt x="2909" y="833"/>
                      </a:lnTo>
                      <a:lnTo>
                        <a:pt x="2929" y="803"/>
                      </a:lnTo>
                    </a:path>
                  </a:pathLst>
                </a:custGeom>
                <a:noFill/>
                <a:ln w="50800" cap="rnd" cmpd="sng">
                  <a:solidFill>
                    <a:srgbClr val="FF5008"/>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5375" name="Rectangle 15"/>
                <p:cNvSpPr>
                  <a:spLocks noChangeArrowheads="1"/>
                </p:cNvSpPr>
                <p:nvPr/>
              </p:nvSpPr>
              <p:spPr bwMode="auto">
                <a:xfrm>
                  <a:off x="4471" y="480"/>
                  <a:ext cx="1074"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cs typeface="+mn-cs"/>
                    </a:rPr>
                    <a:t>Canaan</a:t>
                  </a:r>
                </a:p>
              </p:txBody>
            </p:sp>
            <p:sp>
              <p:nvSpPr>
                <p:cNvPr id="28692" name="Rectangle 16"/>
                <p:cNvSpPr>
                  <a:spLocks noChangeArrowheads="1"/>
                </p:cNvSpPr>
                <p:nvPr/>
              </p:nvSpPr>
              <p:spPr bwMode="auto">
                <a:xfrm>
                  <a:off x="493" y="4006"/>
                  <a:ext cx="112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0" u="none">
                      <a:solidFill>
                        <a:srgbClr val="000000"/>
                      </a:solidFill>
                      <a:latin typeface="Arial" charset="0"/>
                    </a:rPr>
                    <a:t>©  EBibleTeacher.com  </a:t>
                  </a:r>
                </a:p>
              </p:txBody>
            </p:sp>
            <p:sp>
              <p:nvSpPr>
                <p:cNvPr id="15377" name="Rectangle 17"/>
                <p:cNvSpPr>
                  <a:spLocks noChangeArrowheads="1"/>
                </p:cNvSpPr>
                <p:nvPr/>
              </p:nvSpPr>
              <p:spPr bwMode="auto">
                <a:xfrm>
                  <a:off x="432" y="0"/>
                  <a:ext cx="4720" cy="69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defRPr/>
                  </a:pPr>
                  <a:r>
                    <a:rPr lang="en-US" sz="4000">
                      <a:effectLst>
                        <a:outerShdw blurRad="38100" dist="38100" dir="2700000" algn="tl">
                          <a:srgbClr val="000000"/>
                        </a:outerShdw>
                      </a:effectLst>
                      <a:cs typeface="+mn-cs"/>
                    </a:rPr>
                    <a:t>Hành Trình của Ápraham </a:t>
                  </a:r>
                </a:p>
                <a:p>
                  <a:pPr>
                    <a:defRPr/>
                  </a:pPr>
                  <a:r>
                    <a:rPr lang="en-US" sz="4000">
                      <a:effectLst>
                        <a:outerShdw blurRad="38100" dist="38100" dir="2700000" algn="tl">
                          <a:srgbClr val="000000"/>
                        </a:outerShdw>
                      </a:effectLst>
                      <a:cs typeface="+mn-cs"/>
                    </a:rPr>
                    <a:t>qua Ai cập</a:t>
                  </a:r>
                </a:p>
              </p:txBody>
            </p:sp>
          </p:grpSp>
        </p:grpSp>
        <p:sp>
          <p:nvSpPr>
            <p:cNvPr id="15379" name="AutoShape 19"/>
            <p:cNvSpPr>
              <a:spLocks noChangeArrowheads="1"/>
            </p:cNvSpPr>
            <p:nvPr/>
          </p:nvSpPr>
          <p:spPr bwMode="auto">
            <a:xfrm rot="-5508087">
              <a:off x="3197" y="1559"/>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5380" name="AutoShape 20"/>
            <p:cNvSpPr>
              <a:spLocks noChangeArrowheads="1"/>
            </p:cNvSpPr>
            <p:nvPr/>
          </p:nvSpPr>
          <p:spPr bwMode="auto">
            <a:xfrm rot="5508087" flipH="1">
              <a:off x="3500" y="1718"/>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5381" name="AutoShape 21"/>
            <p:cNvSpPr>
              <a:spLocks noChangeArrowheads="1"/>
            </p:cNvSpPr>
            <p:nvPr/>
          </p:nvSpPr>
          <p:spPr bwMode="auto">
            <a:xfrm rot="-6507491">
              <a:off x="4784" y="860"/>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15383" name="Rectangle 23"/>
          <p:cNvSpPr>
            <a:spLocks noGrp="1" noChangeArrowheads="1"/>
          </p:cNvSpPr>
          <p:nvPr>
            <p:ph type="title" idx="4294967295"/>
          </p:nvPr>
        </p:nvSpPr>
        <p:spPr>
          <a:xfrm flipV="1">
            <a:off x="6610350" y="381000"/>
            <a:ext cx="2286000" cy="228600"/>
          </a:xfrm>
        </p:spPr>
        <p:txBody>
          <a:bodyPr/>
          <a:lstStyle/>
          <a:p>
            <a:pPr>
              <a:defRPr/>
            </a:pPr>
            <a:r>
              <a:rPr lang="en-US" sz="100" b="0" u="none">
                <a:solidFill>
                  <a:srgbClr val="000000"/>
                </a:solidFill>
                <a:effectLst/>
                <a:latin typeface="Arial Narrow" charset="0"/>
                <a:cs typeface="+mj-cs"/>
              </a:rPr>
              <a:t>Abraham</a:t>
            </a:r>
            <a:r>
              <a:rPr lang="ja-JP" altLang="en-US" sz="100" b="0" u="none">
                <a:solidFill>
                  <a:srgbClr val="000000"/>
                </a:solidFill>
                <a:effectLst/>
                <a:latin typeface="Arial Narrow" charset="0"/>
                <a:cs typeface="+mj-cs"/>
              </a:rPr>
              <a:t>’</a:t>
            </a:r>
            <a:r>
              <a:rPr lang="en-US" sz="100" b="0" u="none">
                <a:solidFill>
                  <a:srgbClr val="000000"/>
                </a:solidFill>
                <a:effectLst/>
                <a:latin typeface="Arial Narrow" charset="0"/>
                <a:cs typeface="+mj-cs"/>
              </a:rPr>
              <a:t>s Journey to Egypt</a:t>
            </a:r>
            <a:endParaRPr lang="en-US" sz="100">
              <a:latin typeface="Times New Roman" charset="0"/>
              <a:cs typeface="+mj-cs"/>
            </a:endParaRPr>
          </a:p>
        </p:txBody>
      </p:sp>
      <p:sp>
        <p:nvSpPr>
          <p:cNvPr id="28675" name="Text Box 24"/>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2" name="Rectangle 18"/>
          <p:cNvSpPr>
            <a:spLocks noGrp="1" noChangeArrowheads="1"/>
          </p:cNvSpPr>
          <p:nvPr>
            <p:ph type="title" idx="4294967295"/>
          </p:nvPr>
        </p:nvSpPr>
        <p:spPr/>
        <p:txBody>
          <a:bodyPr/>
          <a:lstStyle/>
          <a:p>
            <a:pPr>
              <a:defRPr/>
            </a:pPr>
            <a:r>
              <a:rPr lang="en-US" sz="100" b="0" u="none" smtClean="0">
                <a:solidFill>
                  <a:srgbClr val="000000"/>
                </a:solidFill>
                <a:effectLst/>
                <a:latin typeface="Arial Narrow" pitchFamily="34" charset="0"/>
                <a:ea typeface="+mj-ea"/>
                <a:cs typeface="+mj-cs"/>
              </a:rPr>
              <a:t>Abraham in Canaan</a:t>
            </a:r>
            <a:endParaRPr lang="en-US" sz="100" smtClean="0">
              <a:ea typeface="+mj-ea"/>
              <a:cs typeface="+mj-cs"/>
            </a:endParaRPr>
          </a:p>
        </p:txBody>
      </p:sp>
      <p:sp>
        <p:nvSpPr>
          <p:cNvPr id="30722" name="Text Box 19"/>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30723" name="Group 23"/>
          <p:cNvGrpSpPr>
            <a:grpSpLocks/>
          </p:cNvGrpSpPr>
          <p:nvPr/>
        </p:nvGrpSpPr>
        <p:grpSpPr bwMode="auto">
          <a:xfrm>
            <a:off x="203200" y="0"/>
            <a:ext cx="8543925" cy="6858000"/>
            <a:chOff x="128" y="0"/>
            <a:chExt cx="5382" cy="4320"/>
          </a:xfrm>
        </p:grpSpPr>
        <p:pic>
          <p:nvPicPr>
            <p:cNvPr id="30724" name="Picture 22" descr="Israel Enhance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 y="0"/>
              <a:ext cx="299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AutoShape 3"/>
            <p:cNvSpPr>
              <a:spLocks noChangeArrowheads="1"/>
            </p:cNvSpPr>
            <p:nvPr/>
          </p:nvSpPr>
          <p:spPr bwMode="auto">
            <a:xfrm>
              <a:off x="1924" y="3642"/>
              <a:ext cx="280" cy="184"/>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6389" name="Rectangle 5"/>
            <p:cNvSpPr>
              <a:spLocks noChangeArrowheads="1"/>
            </p:cNvSpPr>
            <p:nvPr/>
          </p:nvSpPr>
          <p:spPr bwMode="auto">
            <a:xfrm rot="16680000">
              <a:off x="-603" y="1939"/>
              <a:ext cx="2403" cy="478"/>
            </a:xfrm>
            <a:prstGeom prst="rect">
              <a:avLst/>
            </a:prstGeom>
            <a:noFill/>
            <a:ln w="12700">
              <a:noFill/>
              <a:miter lim="800000"/>
              <a:headEnd/>
              <a:tailEnd/>
            </a:ln>
            <a:effectLst/>
          </p:spPr>
          <p:txBody>
            <a:bodyPr wrap="none" lIns="90488" tIns="44450" rIns="90488" bIns="44450">
              <a:spAutoFit/>
            </a:bodyPr>
            <a:lstStyle/>
            <a:p>
              <a:pPr>
                <a:defRPr/>
              </a:pPr>
              <a:r>
                <a:rPr lang="en-US" sz="4400" u="none">
                  <a:solidFill>
                    <a:srgbClr val="FFFFFF"/>
                  </a:solidFill>
                  <a:effectLst>
                    <a:outerShdw blurRad="38100" dist="38100" dir="2700000" algn="tl">
                      <a:srgbClr val="000000"/>
                    </a:outerShdw>
                  </a:effectLst>
                  <a:latin typeface="Arial" charset="0"/>
                  <a:cs typeface="+mn-cs"/>
                </a:rPr>
                <a:t>Địa Trung Hải</a:t>
              </a:r>
            </a:p>
          </p:txBody>
        </p:sp>
        <p:sp>
          <p:nvSpPr>
            <p:cNvPr id="16390" name="Rectangle 6"/>
            <p:cNvSpPr>
              <a:spLocks noChangeArrowheads="1"/>
            </p:cNvSpPr>
            <p:nvPr/>
          </p:nvSpPr>
          <p:spPr bwMode="auto">
            <a:xfrm>
              <a:off x="1181" y="1796"/>
              <a:ext cx="1395" cy="517"/>
            </a:xfrm>
            <a:prstGeom prst="rect">
              <a:avLst/>
            </a:prstGeom>
            <a:noFill/>
            <a:ln w="12700">
              <a:noFill/>
              <a:miter lim="800000"/>
              <a:headEnd/>
              <a:tailEnd/>
            </a:ln>
            <a:effectLst/>
          </p:spPr>
          <p:txBody>
            <a:bodyPr wrap="none" lIns="90488" tIns="44450" rIns="90488" bIns="44450">
              <a:spAutoFit/>
            </a:bodyPr>
            <a:lstStyle/>
            <a:p>
              <a:pPr>
                <a:defRPr/>
              </a:pPr>
              <a:r>
                <a:rPr lang="en-US" sz="4800" u="none">
                  <a:solidFill>
                    <a:srgbClr val="FFFFFF"/>
                  </a:solidFill>
                  <a:effectLst>
                    <a:outerShdw blurRad="38100" dist="38100" dir="2700000" algn="tl">
                      <a:srgbClr val="000000"/>
                    </a:outerShdw>
                  </a:effectLst>
                  <a:cs typeface="+mn-cs"/>
                </a:rPr>
                <a:t>Canaan</a:t>
              </a:r>
            </a:p>
          </p:txBody>
        </p:sp>
        <p:sp>
          <p:nvSpPr>
            <p:cNvPr id="16391" name="Rectangle 7"/>
            <p:cNvSpPr>
              <a:spLocks noChangeArrowheads="1"/>
            </p:cNvSpPr>
            <p:nvPr/>
          </p:nvSpPr>
          <p:spPr bwMode="auto">
            <a:xfrm>
              <a:off x="1509" y="3724"/>
              <a:ext cx="962"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000000"/>
                  </a:solidFill>
                  <a:effectLst>
                    <a:outerShdw blurRad="38100" dist="38100" dir="2700000" algn="tl">
                      <a:srgbClr val="FFFFFF"/>
                    </a:outerShdw>
                  </a:effectLst>
                  <a:cs typeface="+mn-cs"/>
                </a:rPr>
                <a:t>Sodom</a:t>
              </a:r>
            </a:p>
          </p:txBody>
        </p:sp>
        <p:sp>
          <p:nvSpPr>
            <p:cNvPr id="16392" name="Oval 8"/>
            <p:cNvSpPr>
              <a:spLocks noChangeArrowheads="1"/>
            </p:cNvSpPr>
            <p:nvPr/>
          </p:nvSpPr>
          <p:spPr bwMode="auto">
            <a:xfrm>
              <a:off x="1467" y="3675"/>
              <a:ext cx="1002" cy="589"/>
            </a:xfrm>
            <a:prstGeom prst="ellipse">
              <a:avLst/>
            </a:prstGeom>
            <a:noFill/>
            <a:ln w="381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6393" name="Oval 9"/>
            <p:cNvSpPr>
              <a:spLocks noChangeArrowheads="1"/>
            </p:cNvSpPr>
            <p:nvPr/>
          </p:nvSpPr>
          <p:spPr bwMode="auto">
            <a:xfrm>
              <a:off x="901" y="3109"/>
              <a:ext cx="915" cy="685"/>
            </a:xfrm>
            <a:prstGeom prst="ellipse">
              <a:avLst/>
            </a:prstGeom>
            <a:noFill/>
            <a:ln w="381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6394" name="AutoShape 10"/>
            <p:cNvSpPr>
              <a:spLocks noChangeArrowheads="1"/>
            </p:cNvSpPr>
            <p:nvPr/>
          </p:nvSpPr>
          <p:spPr bwMode="auto">
            <a:xfrm>
              <a:off x="1396" y="3229"/>
              <a:ext cx="280" cy="184"/>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6395" name="Line 11"/>
            <p:cNvSpPr>
              <a:spLocks noChangeShapeType="1"/>
            </p:cNvSpPr>
            <p:nvPr/>
          </p:nvSpPr>
          <p:spPr bwMode="auto">
            <a:xfrm flipV="1">
              <a:off x="1534" y="1653"/>
              <a:ext cx="1933" cy="1465"/>
            </a:xfrm>
            <a:prstGeom prst="line">
              <a:avLst/>
            </a:prstGeom>
            <a:noFill/>
            <a:ln w="381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6396" name="Rectangle 12"/>
            <p:cNvSpPr>
              <a:spLocks noChangeArrowheads="1"/>
            </p:cNvSpPr>
            <p:nvPr/>
          </p:nvSpPr>
          <p:spPr bwMode="auto">
            <a:xfrm>
              <a:off x="3485" y="1181"/>
              <a:ext cx="1996" cy="900"/>
            </a:xfrm>
            <a:prstGeom prst="rect">
              <a:avLst/>
            </a:prstGeom>
            <a:noFill/>
            <a:ln w="12700">
              <a:noFill/>
              <a:miter lim="800000"/>
              <a:headEnd/>
              <a:tailEnd/>
            </a:ln>
            <a:effectLst/>
          </p:spPr>
          <p:txBody>
            <a:bodyPr lIns="90488" tIns="44450" rIns="90488" bIns="44450">
              <a:spAutoFit/>
            </a:bodyPr>
            <a:lstStyle/>
            <a:p>
              <a:pPr>
                <a:defRPr/>
              </a:pPr>
              <a:r>
                <a:rPr lang="en-US" sz="4400" u="none">
                  <a:solidFill>
                    <a:srgbClr val="FFFFFF"/>
                  </a:solidFill>
                  <a:effectLst>
                    <a:outerShdw blurRad="38100" dist="38100" dir="2700000" algn="tl">
                      <a:srgbClr val="000000"/>
                    </a:outerShdw>
                  </a:effectLst>
                  <a:cs typeface="+mn-cs"/>
                </a:rPr>
                <a:t>Đồng cỏ của</a:t>
              </a:r>
            </a:p>
            <a:p>
              <a:pPr>
                <a:defRPr/>
              </a:pPr>
              <a:r>
                <a:rPr lang="en-US" sz="4400" u="none">
                  <a:solidFill>
                    <a:srgbClr val="FFFFFF"/>
                  </a:solidFill>
                  <a:effectLst>
                    <a:outerShdw blurRad="38100" dist="38100" dir="2700000" algn="tl">
                      <a:srgbClr val="000000"/>
                    </a:outerShdw>
                  </a:effectLst>
                  <a:cs typeface="+mn-cs"/>
                </a:rPr>
                <a:t>Ápraham</a:t>
              </a:r>
            </a:p>
          </p:txBody>
        </p:sp>
        <p:sp>
          <p:nvSpPr>
            <p:cNvPr id="16397" name="Line 13"/>
            <p:cNvSpPr>
              <a:spLocks noChangeShapeType="1"/>
            </p:cNvSpPr>
            <p:nvPr/>
          </p:nvSpPr>
          <p:spPr bwMode="auto">
            <a:xfrm flipV="1">
              <a:off x="2408" y="2939"/>
              <a:ext cx="1107" cy="861"/>
            </a:xfrm>
            <a:prstGeom prst="line">
              <a:avLst/>
            </a:prstGeom>
            <a:noFill/>
            <a:ln w="381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6398" name="Rectangle 14"/>
            <p:cNvSpPr>
              <a:spLocks noChangeArrowheads="1"/>
            </p:cNvSpPr>
            <p:nvPr/>
          </p:nvSpPr>
          <p:spPr bwMode="auto">
            <a:xfrm>
              <a:off x="3514" y="2448"/>
              <a:ext cx="1996" cy="900"/>
            </a:xfrm>
            <a:prstGeom prst="rect">
              <a:avLst/>
            </a:prstGeom>
            <a:noFill/>
            <a:ln w="12700">
              <a:noFill/>
              <a:miter lim="800000"/>
              <a:headEnd/>
              <a:tailEnd/>
            </a:ln>
            <a:effectLst/>
          </p:spPr>
          <p:txBody>
            <a:bodyPr lIns="90488" tIns="44450" rIns="90488" bIns="44450">
              <a:spAutoFit/>
            </a:bodyPr>
            <a:lstStyle/>
            <a:p>
              <a:pPr>
                <a:defRPr/>
              </a:pPr>
              <a:r>
                <a:rPr lang="en-US" sz="4400" u="none">
                  <a:solidFill>
                    <a:srgbClr val="FFFFFF"/>
                  </a:solidFill>
                  <a:effectLst>
                    <a:outerShdw blurRad="38100" dist="38100" dir="2700000" algn="tl">
                      <a:srgbClr val="000000"/>
                    </a:outerShdw>
                  </a:effectLst>
                  <a:cs typeface="+mn-cs"/>
                </a:rPr>
                <a:t>Đồng cỏ </a:t>
              </a:r>
            </a:p>
            <a:p>
              <a:pPr>
                <a:defRPr/>
              </a:pPr>
              <a:r>
                <a:rPr lang="en-US" sz="4400" u="none">
                  <a:solidFill>
                    <a:srgbClr val="FFFFFF"/>
                  </a:solidFill>
                  <a:effectLst>
                    <a:outerShdw blurRad="38100" dist="38100" dir="2700000" algn="tl">
                      <a:srgbClr val="000000"/>
                    </a:outerShdw>
                  </a:effectLst>
                  <a:cs typeface="+mn-cs"/>
                </a:rPr>
                <a:t>của Lót</a:t>
              </a:r>
            </a:p>
          </p:txBody>
        </p:sp>
        <p:sp>
          <p:nvSpPr>
            <p:cNvPr id="16399" name="Rectangle 15"/>
            <p:cNvSpPr>
              <a:spLocks noChangeArrowheads="1"/>
            </p:cNvSpPr>
            <p:nvPr/>
          </p:nvSpPr>
          <p:spPr bwMode="auto">
            <a:xfrm>
              <a:off x="721" y="3311"/>
              <a:ext cx="1058"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000000"/>
                  </a:solidFill>
                  <a:effectLst>
                    <a:outerShdw blurRad="38100" dist="38100" dir="2700000" algn="tl">
                      <a:srgbClr val="FFFFFF"/>
                    </a:outerShdw>
                  </a:effectLst>
                  <a:cs typeface="+mn-cs"/>
                </a:rPr>
                <a:t>Hebron</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7" name="Rectangle 19"/>
          <p:cNvSpPr>
            <a:spLocks noGrp="1" noChangeArrowheads="1"/>
          </p:cNvSpPr>
          <p:nvPr>
            <p:ph type="title" idx="4294967295"/>
          </p:nvPr>
        </p:nvSpPr>
        <p:spPr>
          <a:xfrm>
            <a:off x="6838950" y="609600"/>
            <a:ext cx="2057400" cy="171450"/>
          </a:xfrm>
          <a:effectLst/>
        </p:spPr>
        <p:txBody>
          <a:bodyPr/>
          <a:lstStyle/>
          <a:p>
            <a:pPr>
              <a:defRPr/>
            </a:pPr>
            <a:r>
              <a:rPr lang="en-US" sz="100" b="0" u="none">
                <a:solidFill>
                  <a:srgbClr val="000066"/>
                </a:solidFill>
                <a:effectLst/>
                <a:latin typeface="Arial Narrow" charset="0"/>
                <a:cs typeface="+mj-cs"/>
              </a:rPr>
              <a:t>Wandering</a:t>
            </a:r>
            <a:r>
              <a:rPr lang="ja-JP" altLang="en-US" sz="100" b="0" u="none">
                <a:solidFill>
                  <a:srgbClr val="000066"/>
                </a:solidFill>
                <a:effectLst/>
                <a:latin typeface="Arial Narrow" charset="0"/>
                <a:cs typeface="+mj-cs"/>
              </a:rPr>
              <a:t>’</a:t>
            </a:r>
            <a:r>
              <a:rPr lang="en-US" sz="100" b="0" u="none">
                <a:solidFill>
                  <a:srgbClr val="000066"/>
                </a:solidFill>
                <a:effectLst/>
                <a:latin typeface="Arial Narrow" charset="0"/>
                <a:cs typeface="+mj-cs"/>
              </a:rPr>
              <a:t>s of Jacob</a:t>
            </a:r>
            <a:endParaRPr lang="en-US" sz="100">
              <a:solidFill>
                <a:srgbClr val="000066"/>
              </a:solidFill>
              <a:latin typeface="Times New Roman" charset="0"/>
              <a:cs typeface="+mj-cs"/>
            </a:endParaRPr>
          </a:p>
        </p:txBody>
      </p:sp>
      <p:sp>
        <p:nvSpPr>
          <p:cNvPr id="32770" name="Text Box 20"/>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32771" name="Group 28"/>
          <p:cNvGrpSpPr>
            <a:grpSpLocks/>
          </p:cNvGrpSpPr>
          <p:nvPr/>
        </p:nvGrpSpPr>
        <p:grpSpPr bwMode="auto">
          <a:xfrm>
            <a:off x="0" y="0"/>
            <a:ext cx="8774113" cy="6858000"/>
            <a:chOff x="169" y="0"/>
            <a:chExt cx="5527" cy="4320"/>
          </a:xfrm>
        </p:grpSpPr>
        <p:pic>
          <p:nvPicPr>
            <p:cNvPr id="32772" name="Picture 26" descr="Israel Enhance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 y="0"/>
              <a:ext cx="299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3" name="Group 27"/>
            <p:cNvGrpSpPr>
              <a:grpSpLocks/>
            </p:cNvGrpSpPr>
            <p:nvPr/>
          </p:nvGrpSpPr>
          <p:grpSpPr bwMode="auto">
            <a:xfrm>
              <a:off x="412" y="145"/>
              <a:ext cx="5284" cy="4086"/>
              <a:chOff x="412" y="145"/>
              <a:chExt cx="5284" cy="4086"/>
            </a:xfrm>
          </p:grpSpPr>
          <p:sp>
            <p:nvSpPr>
              <p:cNvPr id="17412" name="Rectangle 4"/>
              <p:cNvSpPr>
                <a:spLocks noChangeArrowheads="1"/>
              </p:cNvSpPr>
              <p:nvPr/>
            </p:nvSpPr>
            <p:spPr bwMode="auto">
              <a:xfrm>
                <a:off x="3256" y="2909"/>
                <a:ext cx="2440" cy="1322"/>
              </a:xfrm>
              <a:prstGeom prst="rect">
                <a:avLst/>
              </a:prstGeom>
              <a:noFill/>
              <a:ln w="12700">
                <a:noFill/>
                <a:miter lim="800000"/>
                <a:headEnd/>
                <a:tailEnd/>
              </a:ln>
              <a:effectLst/>
            </p:spPr>
            <p:txBody>
              <a:bodyPr lIns="90488" tIns="44450" rIns="90488" bIns="44450">
                <a:spAutoFit/>
              </a:bodyPr>
              <a:lstStyle/>
              <a:p>
                <a:pPr algn="ctr">
                  <a:defRPr/>
                </a:pPr>
                <a:r>
                  <a:rPr lang="en-US" sz="4400">
                    <a:effectLst>
                      <a:outerShdw blurRad="38100" dist="38100" dir="2700000" algn="tl">
                        <a:srgbClr val="000000"/>
                      </a:outerShdw>
                    </a:effectLst>
                    <a:cs typeface="+mn-cs"/>
                  </a:rPr>
                  <a:t>Chặng đường lang thang của Gia cốp</a:t>
                </a:r>
              </a:p>
            </p:txBody>
          </p:sp>
          <p:sp>
            <p:nvSpPr>
              <p:cNvPr id="17415" name="Rectangle 7"/>
              <p:cNvSpPr>
                <a:spLocks noChangeArrowheads="1"/>
              </p:cNvSpPr>
              <p:nvPr/>
            </p:nvSpPr>
            <p:spPr bwMode="auto">
              <a:xfrm>
                <a:off x="3218" y="145"/>
                <a:ext cx="2435" cy="2666"/>
              </a:xfrm>
              <a:prstGeom prst="rect">
                <a:avLst/>
              </a:prstGeom>
              <a:noFill/>
              <a:ln w="12700">
                <a:noFill/>
                <a:miter lim="800000"/>
                <a:headEnd/>
                <a:tailEnd/>
              </a:ln>
              <a:effectLst/>
            </p:spPr>
            <p:txBody>
              <a:bodyPr lIns="90488" tIns="44450" rIns="90488" bIns="44450">
                <a:spAutoFit/>
              </a:bodyPr>
              <a:lstStyle/>
              <a:p>
                <a:pPr>
                  <a:lnSpc>
                    <a:spcPct val="85000"/>
                  </a:lnSpc>
                  <a:defRPr/>
                </a:pPr>
                <a:r>
                  <a:rPr lang="en-US" sz="3200" u="none">
                    <a:solidFill>
                      <a:srgbClr val="FFFFFF"/>
                    </a:solidFill>
                    <a:effectLst>
                      <a:outerShdw blurRad="38100" dist="38100" dir="2700000" algn="tl">
                        <a:srgbClr val="000000"/>
                      </a:outerShdw>
                    </a:effectLst>
                    <a:cs typeface="+mn-cs"/>
                  </a:rPr>
                  <a:t>Gia cốp rời nhà cha đi đến Charan để trốn khỏi Ê sau và cũng để tìm một người vợ. Ông thấy khải tượng về chiếc thang dẫn lên thiên đàng. Nhiều năm sau  ông đi trở lại con đường xưa.</a:t>
                </a:r>
              </a:p>
            </p:txBody>
          </p:sp>
          <p:sp>
            <p:nvSpPr>
              <p:cNvPr id="17419" name="Rectangle 11"/>
              <p:cNvSpPr>
                <a:spLocks noChangeArrowheads="1"/>
              </p:cNvSpPr>
              <p:nvPr/>
            </p:nvSpPr>
            <p:spPr bwMode="auto">
              <a:xfrm rot="16680000">
                <a:off x="-531" y="1931"/>
                <a:ext cx="2364" cy="478"/>
              </a:xfrm>
              <a:prstGeom prst="rect">
                <a:avLst/>
              </a:prstGeom>
              <a:noFill/>
              <a:ln w="12700">
                <a:noFill/>
                <a:miter lim="800000"/>
                <a:headEnd/>
                <a:tailEnd/>
              </a:ln>
              <a:effectLst/>
            </p:spPr>
            <p:txBody>
              <a:bodyPr wrap="none" lIns="90488" tIns="44450" rIns="90488" bIns="44450">
                <a:spAutoFit/>
              </a:bodyPr>
              <a:lstStyle/>
              <a:p>
                <a:pPr>
                  <a:defRPr/>
                </a:pPr>
                <a:r>
                  <a:rPr lang="en-US" sz="4400" u="none">
                    <a:solidFill>
                      <a:srgbClr val="FFFFFF"/>
                    </a:solidFill>
                    <a:effectLst>
                      <a:outerShdw blurRad="38100" dist="38100" dir="2700000" algn="tl">
                        <a:srgbClr val="000000"/>
                      </a:outerShdw>
                    </a:effectLst>
                    <a:latin typeface="Arial" charset="0"/>
                    <a:cs typeface="+mn-cs"/>
                  </a:rPr>
                  <a:t>Địa Trung hải</a:t>
                </a:r>
              </a:p>
            </p:txBody>
          </p:sp>
          <p:sp>
            <p:nvSpPr>
              <p:cNvPr id="17420" name="Rectangle 12"/>
              <p:cNvSpPr>
                <a:spLocks noChangeArrowheads="1"/>
              </p:cNvSpPr>
              <p:nvPr/>
            </p:nvSpPr>
            <p:spPr bwMode="auto">
              <a:xfrm>
                <a:off x="1093" y="1623"/>
                <a:ext cx="1395" cy="517"/>
              </a:xfrm>
              <a:prstGeom prst="rect">
                <a:avLst/>
              </a:prstGeom>
              <a:noFill/>
              <a:ln w="12700">
                <a:noFill/>
                <a:miter lim="800000"/>
                <a:headEnd/>
                <a:tailEnd/>
              </a:ln>
              <a:effectLst/>
            </p:spPr>
            <p:txBody>
              <a:bodyPr wrap="none" lIns="90488" tIns="44450" rIns="90488" bIns="44450">
                <a:spAutoFit/>
              </a:bodyPr>
              <a:lstStyle/>
              <a:p>
                <a:pPr>
                  <a:defRPr/>
                </a:pPr>
                <a:r>
                  <a:rPr lang="en-US" sz="4800" u="none">
                    <a:effectLst>
                      <a:outerShdw blurRad="38100" dist="38100" dir="2700000" algn="tl">
                        <a:srgbClr val="000000"/>
                      </a:outerShdw>
                    </a:effectLst>
                    <a:cs typeface="+mn-cs"/>
                  </a:rPr>
                  <a:t>Canaan</a:t>
                </a:r>
              </a:p>
            </p:txBody>
          </p:sp>
          <p:sp>
            <p:nvSpPr>
              <p:cNvPr id="17421" name="Freeform 13"/>
              <p:cNvSpPr>
                <a:spLocks/>
              </p:cNvSpPr>
              <p:nvPr/>
            </p:nvSpPr>
            <p:spPr bwMode="auto">
              <a:xfrm>
                <a:off x="1335" y="480"/>
                <a:ext cx="1681" cy="3179"/>
              </a:xfrm>
              <a:custGeom>
                <a:avLst/>
                <a:gdLst/>
                <a:ahLst/>
                <a:cxnLst>
                  <a:cxn ang="0">
                    <a:pos x="0" y="3149"/>
                  </a:cxn>
                  <a:cxn ang="0">
                    <a:pos x="0" y="3091"/>
                  </a:cxn>
                  <a:cxn ang="0">
                    <a:pos x="0" y="3024"/>
                  </a:cxn>
                  <a:cxn ang="0">
                    <a:pos x="9" y="2966"/>
                  </a:cxn>
                  <a:cxn ang="0">
                    <a:pos x="48" y="2899"/>
                  </a:cxn>
                  <a:cxn ang="0">
                    <a:pos x="96" y="2842"/>
                  </a:cxn>
                  <a:cxn ang="0">
                    <a:pos x="144" y="2784"/>
                  </a:cxn>
                  <a:cxn ang="0">
                    <a:pos x="173" y="2726"/>
                  </a:cxn>
                  <a:cxn ang="0">
                    <a:pos x="192" y="2659"/>
                  </a:cxn>
                  <a:cxn ang="0">
                    <a:pos x="201" y="2592"/>
                  </a:cxn>
                  <a:cxn ang="0">
                    <a:pos x="221" y="2438"/>
                  </a:cxn>
                  <a:cxn ang="0">
                    <a:pos x="240" y="2304"/>
                  </a:cxn>
                  <a:cxn ang="0">
                    <a:pos x="278" y="2256"/>
                  </a:cxn>
                  <a:cxn ang="0">
                    <a:pos x="326" y="2208"/>
                  </a:cxn>
                  <a:cxn ang="0">
                    <a:pos x="384" y="2170"/>
                  </a:cxn>
                  <a:cxn ang="0">
                    <a:pos x="451" y="2150"/>
                  </a:cxn>
                  <a:cxn ang="0">
                    <a:pos x="509" y="2141"/>
                  </a:cxn>
                  <a:cxn ang="0">
                    <a:pos x="576" y="2160"/>
                  </a:cxn>
                  <a:cxn ang="0">
                    <a:pos x="643" y="2198"/>
                  </a:cxn>
                  <a:cxn ang="0">
                    <a:pos x="701" y="2218"/>
                  </a:cxn>
                  <a:cxn ang="0">
                    <a:pos x="768" y="2170"/>
                  </a:cxn>
                  <a:cxn ang="0">
                    <a:pos x="797" y="2112"/>
                  </a:cxn>
                  <a:cxn ang="0">
                    <a:pos x="816" y="2054"/>
                  </a:cxn>
                  <a:cxn ang="0">
                    <a:pos x="883" y="2006"/>
                  </a:cxn>
                  <a:cxn ang="0">
                    <a:pos x="941" y="1997"/>
                  </a:cxn>
                  <a:cxn ang="0">
                    <a:pos x="1008" y="1987"/>
                  </a:cxn>
                  <a:cxn ang="0">
                    <a:pos x="1056" y="1939"/>
                  </a:cxn>
                  <a:cxn ang="0">
                    <a:pos x="1104" y="1891"/>
                  </a:cxn>
                  <a:cxn ang="0">
                    <a:pos x="1142" y="1824"/>
                  </a:cxn>
                  <a:cxn ang="0">
                    <a:pos x="1171" y="1766"/>
                  </a:cxn>
                  <a:cxn ang="0">
                    <a:pos x="1200" y="1699"/>
                  </a:cxn>
                  <a:cxn ang="0">
                    <a:pos x="1219" y="1632"/>
                  </a:cxn>
                  <a:cxn ang="0">
                    <a:pos x="1229" y="1478"/>
                  </a:cxn>
                  <a:cxn ang="0">
                    <a:pos x="1238" y="1334"/>
                  </a:cxn>
                  <a:cxn ang="0">
                    <a:pos x="1248" y="1190"/>
                  </a:cxn>
                  <a:cxn ang="0">
                    <a:pos x="1257" y="1085"/>
                  </a:cxn>
                  <a:cxn ang="0">
                    <a:pos x="1277" y="1027"/>
                  </a:cxn>
                  <a:cxn ang="0">
                    <a:pos x="1296" y="883"/>
                  </a:cxn>
                  <a:cxn ang="0">
                    <a:pos x="1325" y="768"/>
                  </a:cxn>
                  <a:cxn ang="0">
                    <a:pos x="1353" y="710"/>
                  </a:cxn>
                  <a:cxn ang="0">
                    <a:pos x="1392" y="643"/>
                  </a:cxn>
                  <a:cxn ang="0">
                    <a:pos x="1430" y="576"/>
                  </a:cxn>
                  <a:cxn ang="0">
                    <a:pos x="1469" y="518"/>
                  </a:cxn>
                  <a:cxn ang="0">
                    <a:pos x="1507" y="403"/>
                  </a:cxn>
                  <a:cxn ang="0">
                    <a:pos x="1536" y="240"/>
                  </a:cxn>
                  <a:cxn ang="0">
                    <a:pos x="1565" y="144"/>
                  </a:cxn>
                  <a:cxn ang="0">
                    <a:pos x="1603" y="86"/>
                  </a:cxn>
                  <a:cxn ang="0">
                    <a:pos x="1661" y="29"/>
                  </a:cxn>
                </a:cxnLst>
                <a:rect l="0" t="0" r="r" b="b"/>
                <a:pathLst>
                  <a:path w="1681" h="3179">
                    <a:moveTo>
                      <a:pt x="0" y="3178"/>
                    </a:moveTo>
                    <a:lnTo>
                      <a:pt x="0" y="3149"/>
                    </a:lnTo>
                    <a:lnTo>
                      <a:pt x="0" y="3120"/>
                    </a:lnTo>
                    <a:lnTo>
                      <a:pt x="0" y="3091"/>
                    </a:lnTo>
                    <a:lnTo>
                      <a:pt x="0" y="3062"/>
                    </a:lnTo>
                    <a:lnTo>
                      <a:pt x="0" y="3024"/>
                    </a:lnTo>
                    <a:lnTo>
                      <a:pt x="0" y="2995"/>
                    </a:lnTo>
                    <a:lnTo>
                      <a:pt x="9" y="2966"/>
                    </a:lnTo>
                    <a:lnTo>
                      <a:pt x="29" y="2928"/>
                    </a:lnTo>
                    <a:lnTo>
                      <a:pt x="48" y="2899"/>
                    </a:lnTo>
                    <a:lnTo>
                      <a:pt x="67" y="2870"/>
                    </a:lnTo>
                    <a:lnTo>
                      <a:pt x="96" y="2842"/>
                    </a:lnTo>
                    <a:lnTo>
                      <a:pt x="115" y="2813"/>
                    </a:lnTo>
                    <a:lnTo>
                      <a:pt x="144" y="2784"/>
                    </a:lnTo>
                    <a:lnTo>
                      <a:pt x="153" y="2755"/>
                    </a:lnTo>
                    <a:lnTo>
                      <a:pt x="173" y="2726"/>
                    </a:lnTo>
                    <a:lnTo>
                      <a:pt x="182" y="2688"/>
                    </a:lnTo>
                    <a:lnTo>
                      <a:pt x="192" y="2659"/>
                    </a:lnTo>
                    <a:lnTo>
                      <a:pt x="201" y="2630"/>
                    </a:lnTo>
                    <a:lnTo>
                      <a:pt x="201" y="2592"/>
                    </a:lnTo>
                    <a:lnTo>
                      <a:pt x="211" y="2506"/>
                    </a:lnTo>
                    <a:lnTo>
                      <a:pt x="221" y="2438"/>
                    </a:lnTo>
                    <a:lnTo>
                      <a:pt x="230" y="2342"/>
                    </a:lnTo>
                    <a:lnTo>
                      <a:pt x="240" y="2304"/>
                    </a:lnTo>
                    <a:lnTo>
                      <a:pt x="249" y="2275"/>
                    </a:lnTo>
                    <a:lnTo>
                      <a:pt x="278" y="2256"/>
                    </a:lnTo>
                    <a:lnTo>
                      <a:pt x="297" y="2227"/>
                    </a:lnTo>
                    <a:lnTo>
                      <a:pt x="326" y="2208"/>
                    </a:lnTo>
                    <a:lnTo>
                      <a:pt x="355" y="2189"/>
                    </a:lnTo>
                    <a:lnTo>
                      <a:pt x="384" y="2170"/>
                    </a:lnTo>
                    <a:lnTo>
                      <a:pt x="413" y="2160"/>
                    </a:lnTo>
                    <a:lnTo>
                      <a:pt x="451" y="2150"/>
                    </a:lnTo>
                    <a:lnTo>
                      <a:pt x="480" y="2141"/>
                    </a:lnTo>
                    <a:lnTo>
                      <a:pt x="509" y="2141"/>
                    </a:lnTo>
                    <a:lnTo>
                      <a:pt x="547" y="2141"/>
                    </a:lnTo>
                    <a:lnTo>
                      <a:pt x="576" y="2160"/>
                    </a:lnTo>
                    <a:lnTo>
                      <a:pt x="605" y="2179"/>
                    </a:lnTo>
                    <a:lnTo>
                      <a:pt x="643" y="2198"/>
                    </a:lnTo>
                    <a:lnTo>
                      <a:pt x="672" y="2227"/>
                    </a:lnTo>
                    <a:lnTo>
                      <a:pt x="701" y="2218"/>
                    </a:lnTo>
                    <a:lnTo>
                      <a:pt x="739" y="2198"/>
                    </a:lnTo>
                    <a:lnTo>
                      <a:pt x="768" y="2170"/>
                    </a:lnTo>
                    <a:lnTo>
                      <a:pt x="777" y="2141"/>
                    </a:lnTo>
                    <a:lnTo>
                      <a:pt x="797" y="2112"/>
                    </a:lnTo>
                    <a:lnTo>
                      <a:pt x="797" y="2083"/>
                    </a:lnTo>
                    <a:lnTo>
                      <a:pt x="816" y="2054"/>
                    </a:lnTo>
                    <a:lnTo>
                      <a:pt x="845" y="2026"/>
                    </a:lnTo>
                    <a:lnTo>
                      <a:pt x="883" y="2006"/>
                    </a:lnTo>
                    <a:lnTo>
                      <a:pt x="912" y="1997"/>
                    </a:lnTo>
                    <a:lnTo>
                      <a:pt x="941" y="1997"/>
                    </a:lnTo>
                    <a:lnTo>
                      <a:pt x="979" y="1997"/>
                    </a:lnTo>
                    <a:lnTo>
                      <a:pt x="1008" y="1987"/>
                    </a:lnTo>
                    <a:lnTo>
                      <a:pt x="1037" y="1968"/>
                    </a:lnTo>
                    <a:lnTo>
                      <a:pt x="1056" y="1939"/>
                    </a:lnTo>
                    <a:lnTo>
                      <a:pt x="1085" y="1920"/>
                    </a:lnTo>
                    <a:lnTo>
                      <a:pt x="1104" y="1891"/>
                    </a:lnTo>
                    <a:lnTo>
                      <a:pt x="1123" y="1862"/>
                    </a:lnTo>
                    <a:lnTo>
                      <a:pt x="1142" y="1824"/>
                    </a:lnTo>
                    <a:lnTo>
                      <a:pt x="1161" y="1795"/>
                    </a:lnTo>
                    <a:lnTo>
                      <a:pt x="1171" y="1766"/>
                    </a:lnTo>
                    <a:lnTo>
                      <a:pt x="1190" y="1728"/>
                    </a:lnTo>
                    <a:lnTo>
                      <a:pt x="1200" y="1699"/>
                    </a:lnTo>
                    <a:lnTo>
                      <a:pt x="1209" y="1670"/>
                    </a:lnTo>
                    <a:lnTo>
                      <a:pt x="1219" y="1632"/>
                    </a:lnTo>
                    <a:lnTo>
                      <a:pt x="1219" y="1565"/>
                    </a:lnTo>
                    <a:lnTo>
                      <a:pt x="1229" y="1478"/>
                    </a:lnTo>
                    <a:lnTo>
                      <a:pt x="1229" y="1411"/>
                    </a:lnTo>
                    <a:lnTo>
                      <a:pt x="1238" y="1334"/>
                    </a:lnTo>
                    <a:lnTo>
                      <a:pt x="1238" y="1258"/>
                    </a:lnTo>
                    <a:lnTo>
                      <a:pt x="1248" y="1190"/>
                    </a:lnTo>
                    <a:lnTo>
                      <a:pt x="1248" y="1114"/>
                    </a:lnTo>
                    <a:lnTo>
                      <a:pt x="1257" y="1085"/>
                    </a:lnTo>
                    <a:lnTo>
                      <a:pt x="1267" y="1056"/>
                    </a:lnTo>
                    <a:lnTo>
                      <a:pt x="1277" y="1027"/>
                    </a:lnTo>
                    <a:lnTo>
                      <a:pt x="1286" y="950"/>
                    </a:lnTo>
                    <a:lnTo>
                      <a:pt x="1296" y="883"/>
                    </a:lnTo>
                    <a:lnTo>
                      <a:pt x="1305" y="797"/>
                    </a:lnTo>
                    <a:lnTo>
                      <a:pt x="1325" y="768"/>
                    </a:lnTo>
                    <a:lnTo>
                      <a:pt x="1334" y="739"/>
                    </a:lnTo>
                    <a:lnTo>
                      <a:pt x="1353" y="710"/>
                    </a:lnTo>
                    <a:lnTo>
                      <a:pt x="1373" y="672"/>
                    </a:lnTo>
                    <a:lnTo>
                      <a:pt x="1392" y="643"/>
                    </a:lnTo>
                    <a:lnTo>
                      <a:pt x="1401" y="614"/>
                    </a:lnTo>
                    <a:lnTo>
                      <a:pt x="1430" y="576"/>
                    </a:lnTo>
                    <a:lnTo>
                      <a:pt x="1449" y="547"/>
                    </a:lnTo>
                    <a:lnTo>
                      <a:pt x="1469" y="518"/>
                    </a:lnTo>
                    <a:lnTo>
                      <a:pt x="1488" y="480"/>
                    </a:lnTo>
                    <a:lnTo>
                      <a:pt x="1507" y="403"/>
                    </a:lnTo>
                    <a:lnTo>
                      <a:pt x="1526" y="317"/>
                    </a:lnTo>
                    <a:lnTo>
                      <a:pt x="1536" y="240"/>
                    </a:lnTo>
                    <a:lnTo>
                      <a:pt x="1545" y="173"/>
                    </a:lnTo>
                    <a:lnTo>
                      <a:pt x="1565" y="144"/>
                    </a:lnTo>
                    <a:lnTo>
                      <a:pt x="1584" y="115"/>
                    </a:lnTo>
                    <a:lnTo>
                      <a:pt x="1603" y="86"/>
                    </a:lnTo>
                    <a:lnTo>
                      <a:pt x="1632" y="58"/>
                    </a:lnTo>
                    <a:lnTo>
                      <a:pt x="1661" y="29"/>
                    </a:lnTo>
                    <a:lnTo>
                      <a:pt x="1680" y="0"/>
                    </a:lnTo>
                  </a:path>
                </a:pathLst>
              </a:custGeom>
              <a:noFill/>
              <a:ln w="76200" cap="rnd" cmpd="sng">
                <a:solidFill>
                  <a:srgbClr val="FAFD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7422" name="Rectangle 14"/>
              <p:cNvSpPr>
                <a:spLocks noChangeArrowheads="1"/>
              </p:cNvSpPr>
              <p:nvPr/>
            </p:nvSpPr>
            <p:spPr bwMode="auto">
              <a:xfrm>
                <a:off x="2219" y="3092"/>
                <a:ext cx="785" cy="610"/>
              </a:xfrm>
              <a:prstGeom prst="rect">
                <a:avLst/>
              </a:prstGeom>
              <a:noFill/>
              <a:ln w="12700">
                <a:noFill/>
                <a:miter lim="800000"/>
                <a:headEnd/>
                <a:tailEnd/>
              </a:ln>
              <a:effectLst/>
            </p:spPr>
            <p:txBody>
              <a:bodyPr lIns="90488" tIns="44450" rIns="90488" bIns="44450">
                <a:spAutoFit/>
              </a:bodyPr>
              <a:lstStyle/>
              <a:p>
                <a:pPr>
                  <a:lnSpc>
                    <a:spcPct val="80000"/>
                  </a:lnSpc>
                  <a:defRPr/>
                </a:pPr>
                <a:r>
                  <a:rPr lang="en-US" sz="3600" u="none">
                    <a:solidFill>
                      <a:srgbClr val="000000"/>
                    </a:solidFill>
                    <a:effectLst>
                      <a:outerShdw blurRad="38100" dist="38100" dir="2700000" algn="tl">
                        <a:srgbClr val="FFFFFF"/>
                      </a:outerShdw>
                    </a:effectLst>
                    <a:cs typeface="+mn-cs"/>
                  </a:rPr>
                  <a:t>Biển chết</a:t>
                </a:r>
              </a:p>
            </p:txBody>
          </p:sp>
          <p:sp>
            <p:nvSpPr>
              <p:cNvPr id="17423" name="Rectangle 15"/>
              <p:cNvSpPr>
                <a:spLocks noChangeArrowheads="1"/>
              </p:cNvSpPr>
              <p:nvPr/>
            </p:nvSpPr>
            <p:spPr bwMode="auto">
              <a:xfrm>
                <a:off x="653" y="3658"/>
                <a:ext cx="2152" cy="325"/>
              </a:xfrm>
              <a:prstGeom prst="rect">
                <a:avLst/>
              </a:prstGeom>
              <a:noFill/>
              <a:ln w="12700">
                <a:noFill/>
                <a:miter lim="800000"/>
                <a:headEnd/>
                <a:tailEnd/>
              </a:ln>
              <a:effectLst/>
            </p:spPr>
            <p:txBody>
              <a:bodyPr wrap="none" lIns="90488" tIns="44450" rIns="90488" bIns="44450">
                <a:spAutoFit/>
              </a:bodyPr>
              <a:lstStyle/>
              <a:p>
                <a:pPr>
                  <a:defRPr/>
                </a:pPr>
                <a:r>
                  <a:rPr lang="en-US" sz="2800" u="none">
                    <a:solidFill>
                      <a:srgbClr val="000000"/>
                    </a:solidFill>
                    <a:effectLst>
                      <a:outerShdw blurRad="38100" dist="38100" dir="2700000" algn="tl">
                        <a:srgbClr val="FFFFFF"/>
                      </a:outerShdw>
                    </a:effectLst>
                    <a:cs typeface="+mn-cs"/>
                  </a:rPr>
                  <a:t>Quê hương của Y sác</a:t>
                </a:r>
              </a:p>
            </p:txBody>
          </p:sp>
          <p:sp>
            <p:nvSpPr>
              <p:cNvPr id="17424" name="AutoShape 16"/>
              <p:cNvSpPr>
                <a:spLocks noChangeArrowheads="1"/>
              </p:cNvSpPr>
              <p:nvPr/>
            </p:nvSpPr>
            <p:spPr bwMode="auto">
              <a:xfrm>
                <a:off x="1492" y="3240"/>
                <a:ext cx="232" cy="241"/>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7425" name="Rectangle 17"/>
              <p:cNvSpPr>
                <a:spLocks noChangeArrowheads="1"/>
              </p:cNvSpPr>
              <p:nvPr/>
            </p:nvSpPr>
            <p:spPr bwMode="auto">
              <a:xfrm>
                <a:off x="1192" y="3409"/>
                <a:ext cx="953"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000000"/>
                    </a:solidFill>
                    <a:effectLst>
                      <a:outerShdw blurRad="38100" dist="38100" dir="2700000" algn="tl">
                        <a:srgbClr val="FFFFFF"/>
                      </a:outerShdw>
                    </a:effectLst>
                    <a:cs typeface="+mn-cs"/>
                  </a:rPr>
                  <a:t>Hebron</a:t>
                </a:r>
              </a:p>
            </p:txBody>
          </p:sp>
          <p:sp>
            <p:nvSpPr>
              <p:cNvPr id="17432" name="AutoShape 24"/>
              <p:cNvSpPr>
                <a:spLocks noChangeArrowheads="1"/>
              </p:cNvSpPr>
              <p:nvPr/>
            </p:nvSpPr>
            <p:spPr bwMode="auto">
              <a:xfrm rot="2429843">
                <a:off x="2944" y="396"/>
                <a:ext cx="120" cy="180"/>
              </a:xfrm>
              <a:prstGeom prst="triangle">
                <a:avLst>
                  <a:gd name="adj" fmla="val 50000"/>
                </a:avLst>
              </a:prstGeom>
              <a:solidFill>
                <a:srgbClr val="FAFD00"/>
              </a:solidFill>
              <a:ln w="12700">
                <a:noFill/>
                <a:miter lim="800000"/>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49"/>
          <p:cNvGrpSpPr>
            <a:grpSpLocks/>
          </p:cNvGrpSpPr>
          <p:nvPr/>
        </p:nvGrpSpPr>
        <p:grpSpPr bwMode="auto">
          <a:xfrm>
            <a:off x="0" y="0"/>
            <a:ext cx="9144000" cy="6858000"/>
            <a:chOff x="0" y="0"/>
            <a:chExt cx="5760" cy="4320"/>
          </a:xfrm>
        </p:grpSpPr>
        <p:pic>
          <p:nvPicPr>
            <p:cNvPr id="34820" name="Picture 47" descr="STS040-152-180EgyptIsraelSinai"/>
            <p:cNvPicPr>
              <a:picLocks noChangeAspect="1" noChangeArrowheads="1"/>
            </p:cNvPicPr>
            <p:nvPr/>
          </p:nvPicPr>
          <p:blipFill>
            <a:blip r:embed="rId3">
              <a:extLst>
                <a:ext uri="{28A0092B-C50C-407E-A947-70E740481C1C}">
                  <a14:useLocalDpi xmlns:a14="http://schemas.microsoft.com/office/drawing/2010/main" val="0"/>
                </a:ext>
              </a:extLst>
            </a:blip>
            <a:srcRect l="13049" t="-2217" r="348" b="9099"/>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1" name="Group 48"/>
            <p:cNvGrpSpPr>
              <a:grpSpLocks/>
            </p:cNvGrpSpPr>
            <p:nvPr/>
          </p:nvGrpSpPr>
          <p:grpSpPr bwMode="auto">
            <a:xfrm>
              <a:off x="62" y="194"/>
              <a:ext cx="5689" cy="4079"/>
              <a:chOff x="62" y="194"/>
              <a:chExt cx="5689" cy="4079"/>
            </a:xfrm>
          </p:grpSpPr>
          <p:sp>
            <p:nvSpPr>
              <p:cNvPr id="18437" name="Rectangle 5"/>
              <p:cNvSpPr>
                <a:spLocks noChangeArrowheads="1"/>
              </p:cNvSpPr>
              <p:nvPr/>
            </p:nvSpPr>
            <p:spPr bwMode="auto">
              <a:xfrm>
                <a:off x="217" y="2795"/>
                <a:ext cx="1302" cy="574"/>
              </a:xfrm>
              <a:prstGeom prst="rect">
                <a:avLst/>
              </a:prstGeom>
              <a:noFill/>
              <a:ln w="12700">
                <a:noFill/>
                <a:miter lim="800000"/>
                <a:headEnd/>
                <a:tailEnd/>
              </a:ln>
              <a:effectLst/>
            </p:spPr>
            <p:txBody>
              <a:bodyPr wrap="none" lIns="90488" tIns="44450" rIns="90488" bIns="44450">
                <a:spAutoFit/>
              </a:bodyPr>
              <a:lstStyle/>
              <a:p>
                <a:pPr>
                  <a:defRPr/>
                </a:pPr>
                <a:r>
                  <a:rPr lang="en-US" sz="5400" u="none">
                    <a:solidFill>
                      <a:srgbClr val="FFFFFF"/>
                    </a:solidFill>
                    <a:effectLst>
                      <a:outerShdw blurRad="38100" dist="38100" dir="2700000" algn="tl">
                        <a:srgbClr val="000000"/>
                      </a:outerShdw>
                    </a:effectLst>
                    <a:cs typeface="+mn-cs"/>
                  </a:rPr>
                  <a:t>Ai cập</a:t>
                </a:r>
              </a:p>
            </p:txBody>
          </p:sp>
          <p:sp>
            <p:nvSpPr>
              <p:cNvPr id="18438" name="Rectangle 6"/>
              <p:cNvSpPr>
                <a:spLocks noChangeArrowheads="1"/>
              </p:cNvSpPr>
              <p:nvPr/>
            </p:nvSpPr>
            <p:spPr bwMode="auto">
              <a:xfrm rot="19680000">
                <a:off x="131" y="2030"/>
                <a:ext cx="555"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000000"/>
                    </a:solidFill>
                    <a:effectLst>
                      <a:outerShdw blurRad="38100" dist="38100" dir="2700000" algn="tl">
                        <a:srgbClr val="FFFFFF"/>
                      </a:outerShdw>
                    </a:effectLst>
                    <a:cs typeface="+mn-cs"/>
                  </a:rPr>
                  <a:t>Nile</a:t>
                </a:r>
              </a:p>
            </p:txBody>
          </p:sp>
          <p:sp>
            <p:nvSpPr>
              <p:cNvPr id="18439" name="Rectangle 7"/>
              <p:cNvSpPr>
                <a:spLocks noChangeArrowheads="1"/>
              </p:cNvSpPr>
              <p:nvPr/>
            </p:nvSpPr>
            <p:spPr bwMode="auto">
              <a:xfrm>
                <a:off x="576" y="1452"/>
                <a:ext cx="1301" cy="670"/>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cs typeface="+mn-cs"/>
                  </a:rPr>
                  <a:t>Đồng bằng</a:t>
                </a:r>
              </a:p>
              <a:p>
                <a:pPr>
                  <a:defRPr/>
                </a:pPr>
                <a:r>
                  <a:rPr lang="en-US" sz="3200" u="none">
                    <a:solidFill>
                      <a:srgbClr val="FFFFFF"/>
                    </a:solidFill>
                    <a:effectLst>
                      <a:outerShdw blurRad="38100" dist="38100" dir="2700000" algn="tl">
                        <a:srgbClr val="000000"/>
                      </a:outerShdw>
                    </a:effectLst>
                    <a:cs typeface="+mn-cs"/>
                  </a:rPr>
                  <a:t>Sông Nile</a:t>
                </a:r>
              </a:p>
            </p:txBody>
          </p:sp>
          <p:sp>
            <p:nvSpPr>
              <p:cNvPr id="18440" name="Rectangle 8"/>
              <p:cNvSpPr>
                <a:spLocks noChangeArrowheads="1"/>
              </p:cNvSpPr>
              <p:nvPr/>
            </p:nvSpPr>
            <p:spPr bwMode="auto">
              <a:xfrm>
                <a:off x="787" y="876"/>
                <a:ext cx="2105" cy="440"/>
              </a:xfrm>
              <a:prstGeom prst="rect">
                <a:avLst/>
              </a:prstGeom>
              <a:noFill/>
              <a:ln w="12700">
                <a:noFill/>
                <a:miter lim="800000"/>
                <a:headEnd/>
                <a:tailEnd/>
              </a:ln>
              <a:effectLst/>
            </p:spPr>
            <p:txBody>
              <a:bodyPr wrap="none" lIns="90488" tIns="44450" rIns="90488" bIns="44450">
                <a:spAutoFit/>
              </a:bodyPr>
              <a:lstStyle/>
              <a:p>
                <a:pPr>
                  <a:defRPr/>
                </a:pPr>
                <a:r>
                  <a:rPr lang="en-US" sz="4000" u="none">
                    <a:solidFill>
                      <a:srgbClr val="FFFFFF"/>
                    </a:solidFill>
                    <a:effectLst>
                      <a:outerShdw blurRad="38100" dist="38100" dir="2700000" algn="tl">
                        <a:srgbClr val="000000"/>
                      </a:outerShdw>
                    </a:effectLst>
                    <a:latin typeface="Arial" charset="0"/>
                    <a:cs typeface="+mn-cs"/>
                  </a:rPr>
                  <a:t>Địa trung Hải</a:t>
                </a:r>
              </a:p>
            </p:txBody>
          </p:sp>
          <p:sp>
            <p:nvSpPr>
              <p:cNvPr id="34826" name="Rectangle 9"/>
              <p:cNvSpPr>
                <a:spLocks noChangeArrowheads="1"/>
              </p:cNvSpPr>
              <p:nvPr/>
            </p:nvSpPr>
            <p:spPr bwMode="auto">
              <a:xfrm>
                <a:off x="4421" y="3750"/>
                <a:ext cx="11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endParaRPr lang="en-US" sz="2400" b="0" u="none">
                  <a:solidFill>
                    <a:srgbClr val="FFFFFF"/>
                  </a:solidFill>
                </a:endParaRPr>
              </a:p>
            </p:txBody>
          </p:sp>
          <p:sp>
            <p:nvSpPr>
              <p:cNvPr id="18442" name="Rectangle 10"/>
              <p:cNvSpPr>
                <a:spLocks noChangeArrowheads="1"/>
              </p:cNvSpPr>
              <p:nvPr/>
            </p:nvSpPr>
            <p:spPr bwMode="auto">
              <a:xfrm>
                <a:off x="2304" y="2748"/>
                <a:ext cx="738"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000000"/>
                    </a:solidFill>
                    <a:effectLst>
                      <a:outerShdw blurRad="38100" dist="38100" dir="2700000" algn="tl">
                        <a:srgbClr val="FFFFFF"/>
                      </a:outerShdw>
                    </a:effectLst>
                    <a:cs typeface="+mn-cs"/>
                  </a:rPr>
                  <a:t>Sinai</a:t>
                </a:r>
              </a:p>
            </p:txBody>
          </p:sp>
          <p:sp>
            <p:nvSpPr>
              <p:cNvPr id="18443" name="Rectangle 11"/>
              <p:cNvSpPr>
                <a:spLocks noChangeArrowheads="1"/>
              </p:cNvSpPr>
              <p:nvPr/>
            </p:nvSpPr>
            <p:spPr bwMode="auto">
              <a:xfrm>
                <a:off x="4422" y="630"/>
                <a:ext cx="1074"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cs typeface="+mn-cs"/>
                  </a:rPr>
                  <a:t>Canaan</a:t>
                </a:r>
              </a:p>
            </p:txBody>
          </p:sp>
          <p:sp>
            <p:nvSpPr>
              <p:cNvPr id="34829" name="Rectangle 12"/>
              <p:cNvSpPr>
                <a:spLocks noChangeArrowheads="1"/>
              </p:cNvSpPr>
              <p:nvPr/>
            </p:nvSpPr>
            <p:spPr bwMode="auto">
              <a:xfrm>
                <a:off x="192" y="4102"/>
                <a:ext cx="112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0" u="none">
                    <a:solidFill>
                      <a:srgbClr val="000000"/>
                    </a:solidFill>
                    <a:latin typeface="Arial" charset="0"/>
                  </a:rPr>
                  <a:t>©  EBibleTeacher.com  </a:t>
                </a:r>
              </a:p>
            </p:txBody>
          </p:sp>
          <p:sp>
            <p:nvSpPr>
              <p:cNvPr id="18445" name="Freeform 13"/>
              <p:cNvSpPr>
                <a:spLocks/>
              </p:cNvSpPr>
              <p:nvPr/>
            </p:nvSpPr>
            <p:spPr bwMode="auto">
              <a:xfrm>
                <a:off x="865" y="1063"/>
                <a:ext cx="3634" cy="950"/>
              </a:xfrm>
              <a:custGeom>
                <a:avLst/>
                <a:gdLst/>
                <a:ahLst/>
                <a:cxnLst>
                  <a:cxn ang="0">
                    <a:pos x="3600" y="251"/>
                  </a:cxn>
                  <a:cxn ang="0">
                    <a:pos x="3611" y="175"/>
                  </a:cxn>
                  <a:cxn ang="0">
                    <a:pos x="3633" y="109"/>
                  </a:cxn>
                  <a:cxn ang="0">
                    <a:pos x="3633" y="33"/>
                  </a:cxn>
                  <a:cxn ang="0">
                    <a:pos x="3589" y="0"/>
                  </a:cxn>
                  <a:cxn ang="0">
                    <a:pos x="3513" y="44"/>
                  </a:cxn>
                  <a:cxn ang="0">
                    <a:pos x="3447" y="98"/>
                  </a:cxn>
                  <a:cxn ang="0">
                    <a:pos x="3382" y="142"/>
                  </a:cxn>
                  <a:cxn ang="0">
                    <a:pos x="3306" y="196"/>
                  </a:cxn>
                  <a:cxn ang="0">
                    <a:pos x="3240" y="240"/>
                  </a:cxn>
                  <a:cxn ang="0">
                    <a:pos x="3175" y="295"/>
                  </a:cxn>
                  <a:cxn ang="0">
                    <a:pos x="3109" y="327"/>
                  </a:cxn>
                  <a:cxn ang="0">
                    <a:pos x="3033" y="360"/>
                  </a:cxn>
                  <a:cxn ang="0">
                    <a:pos x="2967" y="393"/>
                  </a:cxn>
                  <a:cxn ang="0">
                    <a:pos x="2891" y="436"/>
                  </a:cxn>
                  <a:cxn ang="0">
                    <a:pos x="2815" y="469"/>
                  </a:cxn>
                  <a:cxn ang="0">
                    <a:pos x="2749" y="491"/>
                  </a:cxn>
                  <a:cxn ang="0">
                    <a:pos x="2673" y="513"/>
                  </a:cxn>
                  <a:cxn ang="0">
                    <a:pos x="2607" y="513"/>
                  </a:cxn>
                  <a:cxn ang="0">
                    <a:pos x="2531" y="513"/>
                  </a:cxn>
                  <a:cxn ang="0">
                    <a:pos x="2455" y="546"/>
                  </a:cxn>
                  <a:cxn ang="0">
                    <a:pos x="2389" y="567"/>
                  </a:cxn>
                  <a:cxn ang="0">
                    <a:pos x="2313" y="589"/>
                  </a:cxn>
                  <a:cxn ang="0">
                    <a:pos x="2247" y="600"/>
                  </a:cxn>
                  <a:cxn ang="0">
                    <a:pos x="2171" y="622"/>
                  </a:cxn>
                  <a:cxn ang="0">
                    <a:pos x="2095" y="622"/>
                  </a:cxn>
                  <a:cxn ang="0">
                    <a:pos x="2029" y="622"/>
                  </a:cxn>
                  <a:cxn ang="0">
                    <a:pos x="1953" y="622"/>
                  </a:cxn>
                  <a:cxn ang="0">
                    <a:pos x="1767" y="633"/>
                  </a:cxn>
                  <a:cxn ang="0">
                    <a:pos x="1647" y="644"/>
                  </a:cxn>
                  <a:cxn ang="0">
                    <a:pos x="1495" y="666"/>
                  </a:cxn>
                  <a:cxn ang="0">
                    <a:pos x="1375" y="676"/>
                  </a:cxn>
                  <a:cxn ang="0">
                    <a:pos x="1309" y="676"/>
                  </a:cxn>
                  <a:cxn ang="0">
                    <a:pos x="1233" y="687"/>
                  </a:cxn>
                  <a:cxn ang="0">
                    <a:pos x="1167" y="709"/>
                  </a:cxn>
                  <a:cxn ang="0">
                    <a:pos x="1091" y="731"/>
                  </a:cxn>
                  <a:cxn ang="0">
                    <a:pos x="1015" y="742"/>
                  </a:cxn>
                  <a:cxn ang="0">
                    <a:pos x="949" y="764"/>
                  </a:cxn>
                  <a:cxn ang="0">
                    <a:pos x="818" y="775"/>
                  </a:cxn>
                  <a:cxn ang="0">
                    <a:pos x="633" y="786"/>
                  </a:cxn>
                  <a:cxn ang="0">
                    <a:pos x="447" y="807"/>
                  </a:cxn>
                  <a:cxn ang="0">
                    <a:pos x="327" y="829"/>
                  </a:cxn>
                  <a:cxn ang="0">
                    <a:pos x="218" y="840"/>
                  </a:cxn>
                  <a:cxn ang="0">
                    <a:pos x="142" y="873"/>
                  </a:cxn>
                  <a:cxn ang="0">
                    <a:pos x="66" y="916"/>
                  </a:cxn>
                  <a:cxn ang="0">
                    <a:pos x="0" y="949"/>
                  </a:cxn>
                </a:cxnLst>
                <a:rect l="0" t="0" r="r" b="b"/>
                <a:pathLst>
                  <a:path w="3634" h="950">
                    <a:moveTo>
                      <a:pt x="3589" y="284"/>
                    </a:moveTo>
                    <a:lnTo>
                      <a:pt x="3600" y="251"/>
                    </a:lnTo>
                    <a:lnTo>
                      <a:pt x="3600" y="218"/>
                    </a:lnTo>
                    <a:lnTo>
                      <a:pt x="3611" y="175"/>
                    </a:lnTo>
                    <a:lnTo>
                      <a:pt x="3622" y="142"/>
                    </a:lnTo>
                    <a:lnTo>
                      <a:pt x="3633" y="109"/>
                    </a:lnTo>
                    <a:lnTo>
                      <a:pt x="3633" y="76"/>
                    </a:lnTo>
                    <a:lnTo>
                      <a:pt x="3633" y="33"/>
                    </a:lnTo>
                    <a:lnTo>
                      <a:pt x="3622" y="0"/>
                    </a:lnTo>
                    <a:lnTo>
                      <a:pt x="3589" y="0"/>
                    </a:lnTo>
                    <a:lnTo>
                      <a:pt x="3546" y="22"/>
                    </a:lnTo>
                    <a:lnTo>
                      <a:pt x="3513" y="44"/>
                    </a:lnTo>
                    <a:lnTo>
                      <a:pt x="3480" y="66"/>
                    </a:lnTo>
                    <a:lnTo>
                      <a:pt x="3447" y="98"/>
                    </a:lnTo>
                    <a:lnTo>
                      <a:pt x="3415" y="131"/>
                    </a:lnTo>
                    <a:lnTo>
                      <a:pt x="3382" y="142"/>
                    </a:lnTo>
                    <a:lnTo>
                      <a:pt x="3349" y="164"/>
                    </a:lnTo>
                    <a:lnTo>
                      <a:pt x="3306" y="196"/>
                    </a:lnTo>
                    <a:lnTo>
                      <a:pt x="3273" y="218"/>
                    </a:lnTo>
                    <a:lnTo>
                      <a:pt x="3240" y="240"/>
                    </a:lnTo>
                    <a:lnTo>
                      <a:pt x="3207" y="262"/>
                    </a:lnTo>
                    <a:lnTo>
                      <a:pt x="3175" y="295"/>
                    </a:lnTo>
                    <a:lnTo>
                      <a:pt x="3142" y="306"/>
                    </a:lnTo>
                    <a:lnTo>
                      <a:pt x="3109" y="327"/>
                    </a:lnTo>
                    <a:lnTo>
                      <a:pt x="3066" y="338"/>
                    </a:lnTo>
                    <a:lnTo>
                      <a:pt x="3033" y="360"/>
                    </a:lnTo>
                    <a:lnTo>
                      <a:pt x="3000" y="382"/>
                    </a:lnTo>
                    <a:lnTo>
                      <a:pt x="2967" y="393"/>
                    </a:lnTo>
                    <a:lnTo>
                      <a:pt x="2924" y="415"/>
                    </a:lnTo>
                    <a:lnTo>
                      <a:pt x="2891" y="436"/>
                    </a:lnTo>
                    <a:lnTo>
                      <a:pt x="2858" y="447"/>
                    </a:lnTo>
                    <a:lnTo>
                      <a:pt x="2815" y="469"/>
                    </a:lnTo>
                    <a:lnTo>
                      <a:pt x="2782" y="480"/>
                    </a:lnTo>
                    <a:lnTo>
                      <a:pt x="2749" y="491"/>
                    </a:lnTo>
                    <a:lnTo>
                      <a:pt x="2706" y="502"/>
                    </a:lnTo>
                    <a:lnTo>
                      <a:pt x="2673" y="513"/>
                    </a:lnTo>
                    <a:lnTo>
                      <a:pt x="2640" y="513"/>
                    </a:lnTo>
                    <a:lnTo>
                      <a:pt x="2607" y="513"/>
                    </a:lnTo>
                    <a:lnTo>
                      <a:pt x="2564" y="513"/>
                    </a:lnTo>
                    <a:lnTo>
                      <a:pt x="2531" y="513"/>
                    </a:lnTo>
                    <a:lnTo>
                      <a:pt x="2498" y="524"/>
                    </a:lnTo>
                    <a:lnTo>
                      <a:pt x="2455" y="546"/>
                    </a:lnTo>
                    <a:lnTo>
                      <a:pt x="2422" y="556"/>
                    </a:lnTo>
                    <a:lnTo>
                      <a:pt x="2389" y="567"/>
                    </a:lnTo>
                    <a:lnTo>
                      <a:pt x="2346" y="578"/>
                    </a:lnTo>
                    <a:lnTo>
                      <a:pt x="2313" y="589"/>
                    </a:lnTo>
                    <a:lnTo>
                      <a:pt x="2280" y="589"/>
                    </a:lnTo>
                    <a:lnTo>
                      <a:pt x="2247" y="600"/>
                    </a:lnTo>
                    <a:lnTo>
                      <a:pt x="2204" y="611"/>
                    </a:lnTo>
                    <a:lnTo>
                      <a:pt x="2171" y="622"/>
                    </a:lnTo>
                    <a:lnTo>
                      <a:pt x="2138" y="622"/>
                    </a:lnTo>
                    <a:lnTo>
                      <a:pt x="2095" y="622"/>
                    </a:lnTo>
                    <a:lnTo>
                      <a:pt x="2062" y="622"/>
                    </a:lnTo>
                    <a:lnTo>
                      <a:pt x="2029" y="622"/>
                    </a:lnTo>
                    <a:lnTo>
                      <a:pt x="1986" y="622"/>
                    </a:lnTo>
                    <a:lnTo>
                      <a:pt x="1953" y="622"/>
                    </a:lnTo>
                    <a:lnTo>
                      <a:pt x="1866" y="633"/>
                    </a:lnTo>
                    <a:lnTo>
                      <a:pt x="1767" y="633"/>
                    </a:lnTo>
                    <a:lnTo>
                      <a:pt x="1724" y="644"/>
                    </a:lnTo>
                    <a:lnTo>
                      <a:pt x="1647" y="644"/>
                    </a:lnTo>
                    <a:lnTo>
                      <a:pt x="1538" y="655"/>
                    </a:lnTo>
                    <a:lnTo>
                      <a:pt x="1495" y="666"/>
                    </a:lnTo>
                    <a:lnTo>
                      <a:pt x="1418" y="666"/>
                    </a:lnTo>
                    <a:lnTo>
                      <a:pt x="1375" y="676"/>
                    </a:lnTo>
                    <a:lnTo>
                      <a:pt x="1342" y="676"/>
                    </a:lnTo>
                    <a:lnTo>
                      <a:pt x="1309" y="676"/>
                    </a:lnTo>
                    <a:lnTo>
                      <a:pt x="1266" y="687"/>
                    </a:lnTo>
                    <a:lnTo>
                      <a:pt x="1233" y="687"/>
                    </a:lnTo>
                    <a:lnTo>
                      <a:pt x="1200" y="698"/>
                    </a:lnTo>
                    <a:lnTo>
                      <a:pt x="1167" y="709"/>
                    </a:lnTo>
                    <a:lnTo>
                      <a:pt x="1124" y="720"/>
                    </a:lnTo>
                    <a:lnTo>
                      <a:pt x="1091" y="731"/>
                    </a:lnTo>
                    <a:lnTo>
                      <a:pt x="1058" y="731"/>
                    </a:lnTo>
                    <a:lnTo>
                      <a:pt x="1015" y="742"/>
                    </a:lnTo>
                    <a:lnTo>
                      <a:pt x="982" y="753"/>
                    </a:lnTo>
                    <a:lnTo>
                      <a:pt x="949" y="764"/>
                    </a:lnTo>
                    <a:lnTo>
                      <a:pt x="851" y="775"/>
                    </a:lnTo>
                    <a:lnTo>
                      <a:pt x="818" y="775"/>
                    </a:lnTo>
                    <a:lnTo>
                      <a:pt x="731" y="786"/>
                    </a:lnTo>
                    <a:lnTo>
                      <a:pt x="633" y="786"/>
                    </a:lnTo>
                    <a:lnTo>
                      <a:pt x="535" y="796"/>
                    </a:lnTo>
                    <a:lnTo>
                      <a:pt x="447" y="807"/>
                    </a:lnTo>
                    <a:lnTo>
                      <a:pt x="360" y="818"/>
                    </a:lnTo>
                    <a:lnTo>
                      <a:pt x="327" y="829"/>
                    </a:lnTo>
                    <a:lnTo>
                      <a:pt x="251" y="829"/>
                    </a:lnTo>
                    <a:lnTo>
                      <a:pt x="218" y="840"/>
                    </a:lnTo>
                    <a:lnTo>
                      <a:pt x="175" y="862"/>
                    </a:lnTo>
                    <a:lnTo>
                      <a:pt x="142" y="873"/>
                    </a:lnTo>
                    <a:lnTo>
                      <a:pt x="109" y="884"/>
                    </a:lnTo>
                    <a:lnTo>
                      <a:pt x="66" y="916"/>
                    </a:lnTo>
                    <a:lnTo>
                      <a:pt x="33" y="938"/>
                    </a:lnTo>
                    <a:lnTo>
                      <a:pt x="0" y="949"/>
                    </a:lnTo>
                  </a:path>
                </a:pathLst>
              </a:custGeom>
              <a:noFill/>
              <a:ln w="50800" cap="rnd" cmpd="sng">
                <a:solidFill>
                  <a:srgbClr val="F35B1B"/>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8450" name="Rectangle 18"/>
              <p:cNvSpPr>
                <a:spLocks noChangeArrowheads="1"/>
              </p:cNvSpPr>
              <p:nvPr/>
            </p:nvSpPr>
            <p:spPr bwMode="auto">
              <a:xfrm>
                <a:off x="62" y="194"/>
                <a:ext cx="4291" cy="494"/>
              </a:xfrm>
              <a:prstGeom prst="rect">
                <a:avLst/>
              </a:prstGeom>
              <a:solidFill>
                <a:srgbClr val="00279F"/>
              </a:solidFill>
              <a:ln w="12700">
                <a:solidFill>
                  <a:schemeClr val="tx1"/>
                </a:solidFill>
                <a:miter lim="800000"/>
                <a:headEnd/>
                <a:tailEnd/>
              </a:ln>
              <a:effectLst/>
            </p:spPr>
            <p:txBody>
              <a:bodyPr wrap="none" lIns="90488" tIns="44450" rIns="90488" bIns="44450" anchor="ctr"/>
              <a:lstStyle/>
              <a:p>
                <a:pPr algn="ctr">
                  <a:defRPr/>
                </a:pPr>
                <a:r>
                  <a:rPr lang="en-US" sz="3200" u="none">
                    <a:effectLst>
                      <a:outerShdw blurRad="38100" dist="38100" dir="2700000" algn="tl">
                        <a:srgbClr val="000000"/>
                      </a:outerShdw>
                    </a:effectLst>
                    <a:latin typeface="Arial" charset="0"/>
                    <a:cs typeface="+mn-cs"/>
                  </a:rPr>
                  <a:t>Hành trình của Giô sép  đến Ai cập</a:t>
                </a:r>
              </a:p>
            </p:txBody>
          </p:sp>
          <p:sp>
            <p:nvSpPr>
              <p:cNvPr id="18451" name="Rectangle 19"/>
              <p:cNvSpPr>
                <a:spLocks noChangeArrowheads="1"/>
              </p:cNvSpPr>
              <p:nvPr/>
            </p:nvSpPr>
            <p:spPr bwMode="auto">
              <a:xfrm>
                <a:off x="4026" y="1440"/>
                <a:ext cx="1725" cy="1094"/>
              </a:xfrm>
              <a:prstGeom prst="rect">
                <a:avLst/>
              </a:prstGeom>
              <a:noFill/>
              <a:ln w="12700">
                <a:noFill/>
                <a:miter lim="800000"/>
                <a:headEnd/>
                <a:tailEnd/>
              </a:ln>
              <a:effectLst/>
            </p:spPr>
            <p:txBody>
              <a:bodyPr lIns="90488" tIns="44450" rIns="90488" bIns="44450">
                <a:spAutoFit/>
              </a:bodyPr>
              <a:lstStyle/>
              <a:p>
                <a:pPr algn="ctr">
                  <a:defRPr/>
                </a:pPr>
                <a:r>
                  <a:rPr lang="en-US" sz="3600" u="none">
                    <a:effectLst>
                      <a:outerShdw blurRad="38100" dist="38100" dir="2700000" algn="tl">
                        <a:srgbClr val="000000"/>
                      </a:outerShdw>
                    </a:effectLst>
                    <a:cs typeface="+mn-cs"/>
                  </a:rPr>
                  <a:t>Joseph bị bán cho </a:t>
                </a:r>
              </a:p>
              <a:p>
                <a:pPr algn="ctr">
                  <a:defRPr/>
                </a:pPr>
                <a:r>
                  <a:rPr lang="en-US" sz="3600" u="none">
                    <a:effectLst>
                      <a:outerShdw blurRad="38100" dist="38100" dir="2700000" algn="tl">
                        <a:srgbClr val="000000"/>
                      </a:outerShdw>
                    </a:effectLst>
                    <a:cs typeface="+mn-cs"/>
                  </a:rPr>
                  <a:t>thương lái</a:t>
                </a:r>
              </a:p>
            </p:txBody>
          </p:sp>
          <p:sp>
            <p:nvSpPr>
              <p:cNvPr id="18452" name="Rectangle 20"/>
              <p:cNvSpPr>
                <a:spLocks noChangeArrowheads="1"/>
              </p:cNvSpPr>
              <p:nvPr/>
            </p:nvSpPr>
            <p:spPr bwMode="auto">
              <a:xfrm>
                <a:off x="522" y="1995"/>
                <a:ext cx="1725" cy="748"/>
              </a:xfrm>
              <a:prstGeom prst="rect">
                <a:avLst/>
              </a:prstGeom>
              <a:noFill/>
              <a:ln w="12700">
                <a:noFill/>
                <a:miter lim="800000"/>
                <a:headEnd/>
                <a:tailEnd/>
              </a:ln>
              <a:effectLst/>
            </p:spPr>
            <p:txBody>
              <a:bodyPr lIns="90488" tIns="44450" rIns="90488" bIns="44450">
                <a:spAutoFit/>
              </a:bodyPr>
              <a:lstStyle/>
              <a:p>
                <a:pPr algn="ctr">
                  <a:defRPr/>
                </a:pPr>
                <a:r>
                  <a:rPr lang="en-US" sz="3600" u="none">
                    <a:effectLst>
                      <a:outerShdw blurRad="38100" dist="38100" dir="2700000" algn="tl">
                        <a:srgbClr val="000000"/>
                      </a:outerShdw>
                    </a:effectLst>
                    <a:cs typeface="+mn-cs"/>
                  </a:rPr>
                  <a:t>Photipha    &amp; Pharaon</a:t>
                </a:r>
              </a:p>
            </p:txBody>
          </p:sp>
          <p:sp>
            <p:nvSpPr>
              <p:cNvPr id="18454" name="AutoShape 22"/>
              <p:cNvSpPr>
                <a:spLocks noChangeArrowheads="1"/>
              </p:cNvSpPr>
              <p:nvPr/>
            </p:nvSpPr>
            <p:spPr bwMode="auto">
              <a:xfrm rot="-5508087">
                <a:off x="2883" y="1606"/>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8455" name="AutoShape 23"/>
              <p:cNvSpPr>
                <a:spLocks noChangeArrowheads="1"/>
              </p:cNvSpPr>
              <p:nvPr/>
            </p:nvSpPr>
            <p:spPr bwMode="auto">
              <a:xfrm rot="-5508087">
                <a:off x="1599" y="1768"/>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8456" name="AutoShape 24"/>
              <p:cNvSpPr>
                <a:spLocks noChangeArrowheads="1"/>
              </p:cNvSpPr>
              <p:nvPr/>
            </p:nvSpPr>
            <p:spPr bwMode="auto">
              <a:xfrm rot="-7596764">
                <a:off x="4086" y="1207"/>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grpSp>
      <p:sp>
        <p:nvSpPr>
          <p:cNvPr id="18458" name="Rectangle 26"/>
          <p:cNvSpPr>
            <a:spLocks noGrp="1" noChangeArrowheads="1"/>
          </p:cNvSpPr>
          <p:nvPr>
            <p:ph type="title" idx="4294967295"/>
          </p:nvPr>
        </p:nvSpPr>
        <p:spPr>
          <a:xfrm flipV="1">
            <a:off x="7181850" y="323850"/>
            <a:ext cx="1714500" cy="285750"/>
          </a:xfrm>
        </p:spPr>
        <p:txBody>
          <a:bodyPr/>
          <a:lstStyle/>
          <a:p>
            <a:pPr>
              <a:defRPr/>
            </a:pPr>
            <a:r>
              <a:rPr lang="en-US" sz="100" b="0" u="none">
                <a:solidFill>
                  <a:srgbClr val="000000"/>
                </a:solidFill>
                <a:effectLst/>
                <a:latin typeface="Arial Narrow" charset="0"/>
                <a:cs typeface="+mj-cs"/>
              </a:rPr>
              <a:t>Joseph</a:t>
            </a:r>
            <a:r>
              <a:rPr lang="ja-JP" altLang="en-US" sz="100" b="0" u="none">
                <a:solidFill>
                  <a:srgbClr val="000000"/>
                </a:solidFill>
                <a:effectLst/>
                <a:latin typeface="Arial Narrow" charset="0"/>
                <a:cs typeface="+mj-cs"/>
              </a:rPr>
              <a:t>’</a:t>
            </a:r>
            <a:r>
              <a:rPr lang="en-US" sz="100" b="0" u="none">
                <a:solidFill>
                  <a:srgbClr val="000000"/>
                </a:solidFill>
                <a:effectLst/>
                <a:latin typeface="Arial Narrow" charset="0"/>
                <a:cs typeface="+mj-cs"/>
              </a:rPr>
              <a:t>s Journey to Egypt</a:t>
            </a:r>
            <a:endParaRPr lang="en-US" sz="100">
              <a:latin typeface="Times New Roman" charset="0"/>
              <a:cs typeface="+mj-cs"/>
            </a:endParaRPr>
          </a:p>
        </p:txBody>
      </p:sp>
      <p:sp>
        <p:nvSpPr>
          <p:cNvPr id="34819" name="Text Box 27"/>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25"/>
          <p:cNvGrpSpPr>
            <a:grpSpLocks/>
          </p:cNvGrpSpPr>
          <p:nvPr/>
        </p:nvGrpSpPr>
        <p:grpSpPr bwMode="auto">
          <a:xfrm>
            <a:off x="0" y="247650"/>
            <a:ext cx="8904288" cy="6610350"/>
            <a:chOff x="0" y="156"/>
            <a:chExt cx="5609" cy="4164"/>
          </a:xfrm>
        </p:grpSpPr>
        <p:pic>
          <p:nvPicPr>
            <p:cNvPr id="36869" name="Picture 22" descr="Mediteran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 y="231"/>
              <a:ext cx="5433" cy="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0" name="Group 24"/>
            <p:cNvGrpSpPr>
              <a:grpSpLocks/>
            </p:cNvGrpSpPr>
            <p:nvPr/>
          </p:nvGrpSpPr>
          <p:grpSpPr bwMode="auto">
            <a:xfrm>
              <a:off x="0" y="156"/>
              <a:ext cx="5609" cy="4164"/>
              <a:chOff x="0" y="156"/>
              <a:chExt cx="5609" cy="4164"/>
            </a:xfrm>
          </p:grpSpPr>
          <p:sp>
            <p:nvSpPr>
              <p:cNvPr id="19459" name="Rectangle 3"/>
              <p:cNvSpPr>
                <a:spLocks noChangeArrowheads="1"/>
              </p:cNvSpPr>
              <p:nvPr/>
            </p:nvSpPr>
            <p:spPr bwMode="auto">
              <a:xfrm>
                <a:off x="451" y="156"/>
                <a:ext cx="4792" cy="985"/>
              </a:xfrm>
              <a:prstGeom prst="rect">
                <a:avLst/>
              </a:prstGeom>
              <a:solidFill>
                <a:srgbClr val="00279F"/>
              </a:solidFill>
              <a:ln w="12700">
                <a:solidFill>
                  <a:schemeClr val="tx1"/>
                </a:solidFill>
                <a:miter lim="800000"/>
                <a:headEnd/>
                <a:tailEnd/>
              </a:ln>
              <a:effectLst/>
            </p:spPr>
            <p:txBody>
              <a:bodyPr wrap="none" lIns="90488" tIns="44450" rIns="90488" bIns="44450" anchor="ctr"/>
              <a:lstStyle/>
              <a:p>
                <a:pPr algn="ctr">
                  <a:defRPr/>
                </a:pPr>
                <a:r>
                  <a:rPr lang="en-US" sz="4000">
                    <a:effectLst>
                      <a:outerShdw blurRad="38100" dist="38100" dir="2700000" algn="tl">
                        <a:srgbClr val="000000"/>
                      </a:outerShdw>
                    </a:effectLst>
                    <a:cs typeface="+mn-cs"/>
                  </a:rPr>
                  <a:t>Hành trình của  gia đình Giô  sép</a:t>
                </a:r>
              </a:p>
              <a:p>
                <a:pPr algn="ctr">
                  <a:defRPr/>
                </a:pPr>
                <a:r>
                  <a:rPr lang="en-US" sz="4000">
                    <a:effectLst>
                      <a:outerShdw blurRad="38100" dist="38100" dir="2700000" algn="tl">
                        <a:srgbClr val="000000"/>
                      </a:outerShdw>
                    </a:effectLst>
                    <a:cs typeface="+mn-cs"/>
                  </a:rPr>
                  <a:t> đến Goshen vì nạn đói</a:t>
                </a:r>
              </a:p>
            </p:txBody>
          </p:sp>
          <p:sp>
            <p:nvSpPr>
              <p:cNvPr id="19460" name="Freeform 4"/>
              <p:cNvSpPr>
                <a:spLocks/>
              </p:cNvSpPr>
              <p:nvPr/>
            </p:nvSpPr>
            <p:spPr bwMode="auto">
              <a:xfrm>
                <a:off x="3044" y="2716"/>
                <a:ext cx="1964" cy="1114"/>
              </a:xfrm>
              <a:custGeom>
                <a:avLst/>
                <a:gdLst/>
                <a:ahLst/>
                <a:cxnLst>
                  <a:cxn ang="0">
                    <a:pos x="1963" y="0"/>
                  </a:cxn>
                  <a:cxn ang="0">
                    <a:pos x="1963" y="33"/>
                  </a:cxn>
                  <a:cxn ang="0">
                    <a:pos x="1963" y="66"/>
                  </a:cxn>
                  <a:cxn ang="0">
                    <a:pos x="1963" y="99"/>
                  </a:cxn>
                  <a:cxn ang="0">
                    <a:pos x="1963" y="142"/>
                  </a:cxn>
                  <a:cxn ang="0">
                    <a:pos x="1963" y="175"/>
                  </a:cxn>
                  <a:cxn ang="0">
                    <a:pos x="1953" y="208"/>
                  </a:cxn>
                  <a:cxn ang="0">
                    <a:pos x="1942" y="251"/>
                  </a:cxn>
                  <a:cxn ang="0">
                    <a:pos x="1920" y="284"/>
                  </a:cxn>
                  <a:cxn ang="0">
                    <a:pos x="1898" y="317"/>
                  </a:cxn>
                  <a:cxn ang="0">
                    <a:pos x="1865" y="349"/>
                  </a:cxn>
                  <a:cxn ang="0">
                    <a:pos x="1843" y="382"/>
                  </a:cxn>
                  <a:cxn ang="0">
                    <a:pos x="1800" y="404"/>
                  </a:cxn>
                  <a:cxn ang="0">
                    <a:pos x="1767" y="426"/>
                  </a:cxn>
                  <a:cxn ang="0">
                    <a:pos x="1734" y="437"/>
                  </a:cxn>
                  <a:cxn ang="0">
                    <a:pos x="1691" y="448"/>
                  </a:cxn>
                  <a:cxn ang="0">
                    <a:pos x="1658" y="448"/>
                  </a:cxn>
                  <a:cxn ang="0">
                    <a:pos x="1625" y="459"/>
                  </a:cxn>
                  <a:cxn ang="0">
                    <a:pos x="1582" y="459"/>
                  </a:cxn>
                  <a:cxn ang="0">
                    <a:pos x="1549" y="459"/>
                  </a:cxn>
                  <a:cxn ang="0">
                    <a:pos x="1516" y="459"/>
                  </a:cxn>
                  <a:cxn ang="0">
                    <a:pos x="1483" y="459"/>
                  </a:cxn>
                  <a:cxn ang="0">
                    <a:pos x="1440" y="469"/>
                  </a:cxn>
                  <a:cxn ang="0">
                    <a:pos x="1407" y="469"/>
                  </a:cxn>
                  <a:cxn ang="0">
                    <a:pos x="1374" y="480"/>
                  </a:cxn>
                  <a:cxn ang="0">
                    <a:pos x="1331" y="480"/>
                  </a:cxn>
                  <a:cxn ang="0">
                    <a:pos x="1298" y="480"/>
                  </a:cxn>
                  <a:cxn ang="0">
                    <a:pos x="1265" y="480"/>
                  </a:cxn>
                  <a:cxn ang="0">
                    <a:pos x="1222" y="491"/>
                  </a:cxn>
                  <a:cxn ang="0">
                    <a:pos x="1189" y="491"/>
                  </a:cxn>
                  <a:cxn ang="0">
                    <a:pos x="1156" y="502"/>
                  </a:cxn>
                  <a:cxn ang="0">
                    <a:pos x="1123" y="513"/>
                  </a:cxn>
                  <a:cxn ang="0">
                    <a:pos x="1080" y="513"/>
                  </a:cxn>
                  <a:cxn ang="0">
                    <a:pos x="1047" y="513"/>
                  </a:cxn>
                  <a:cxn ang="0">
                    <a:pos x="1014" y="513"/>
                  </a:cxn>
                  <a:cxn ang="0">
                    <a:pos x="971" y="513"/>
                  </a:cxn>
                  <a:cxn ang="0">
                    <a:pos x="938" y="513"/>
                  </a:cxn>
                  <a:cxn ang="0">
                    <a:pos x="905" y="513"/>
                  </a:cxn>
                  <a:cxn ang="0">
                    <a:pos x="862" y="513"/>
                  </a:cxn>
                  <a:cxn ang="0">
                    <a:pos x="829" y="524"/>
                  </a:cxn>
                  <a:cxn ang="0">
                    <a:pos x="796" y="535"/>
                  </a:cxn>
                  <a:cxn ang="0">
                    <a:pos x="763" y="557"/>
                  </a:cxn>
                  <a:cxn ang="0">
                    <a:pos x="720" y="579"/>
                  </a:cxn>
                  <a:cxn ang="0">
                    <a:pos x="687" y="589"/>
                  </a:cxn>
                  <a:cxn ang="0">
                    <a:pos x="654" y="611"/>
                  </a:cxn>
                  <a:cxn ang="0">
                    <a:pos x="611" y="644"/>
                  </a:cxn>
                  <a:cxn ang="0">
                    <a:pos x="578" y="666"/>
                  </a:cxn>
                  <a:cxn ang="0">
                    <a:pos x="556" y="699"/>
                  </a:cxn>
                  <a:cxn ang="0">
                    <a:pos x="523" y="742"/>
                  </a:cxn>
                  <a:cxn ang="0">
                    <a:pos x="491" y="775"/>
                  </a:cxn>
                  <a:cxn ang="0">
                    <a:pos x="469" y="808"/>
                  </a:cxn>
                  <a:cxn ang="0">
                    <a:pos x="436" y="851"/>
                  </a:cxn>
                  <a:cxn ang="0">
                    <a:pos x="414" y="884"/>
                  </a:cxn>
                  <a:cxn ang="0">
                    <a:pos x="393" y="917"/>
                  </a:cxn>
                  <a:cxn ang="0">
                    <a:pos x="360" y="949"/>
                  </a:cxn>
                  <a:cxn ang="0">
                    <a:pos x="327" y="982"/>
                  </a:cxn>
                  <a:cxn ang="0">
                    <a:pos x="294" y="1004"/>
                  </a:cxn>
                  <a:cxn ang="0">
                    <a:pos x="218" y="1026"/>
                  </a:cxn>
                  <a:cxn ang="0">
                    <a:pos x="142" y="1037"/>
                  </a:cxn>
                  <a:cxn ang="0">
                    <a:pos x="65" y="1059"/>
                  </a:cxn>
                  <a:cxn ang="0">
                    <a:pos x="22" y="1080"/>
                  </a:cxn>
                  <a:cxn ang="0">
                    <a:pos x="0" y="1113"/>
                  </a:cxn>
                </a:cxnLst>
                <a:rect l="0" t="0" r="r" b="b"/>
                <a:pathLst>
                  <a:path w="1964" h="1114">
                    <a:moveTo>
                      <a:pt x="1963" y="0"/>
                    </a:moveTo>
                    <a:lnTo>
                      <a:pt x="1963" y="33"/>
                    </a:lnTo>
                    <a:lnTo>
                      <a:pt x="1963" y="66"/>
                    </a:lnTo>
                    <a:lnTo>
                      <a:pt x="1963" y="99"/>
                    </a:lnTo>
                    <a:lnTo>
                      <a:pt x="1963" y="142"/>
                    </a:lnTo>
                    <a:lnTo>
                      <a:pt x="1963" y="175"/>
                    </a:lnTo>
                    <a:lnTo>
                      <a:pt x="1953" y="208"/>
                    </a:lnTo>
                    <a:lnTo>
                      <a:pt x="1942" y="251"/>
                    </a:lnTo>
                    <a:lnTo>
                      <a:pt x="1920" y="284"/>
                    </a:lnTo>
                    <a:lnTo>
                      <a:pt x="1898" y="317"/>
                    </a:lnTo>
                    <a:lnTo>
                      <a:pt x="1865" y="349"/>
                    </a:lnTo>
                    <a:lnTo>
                      <a:pt x="1843" y="382"/>
                    </a:lnTo>
                    <a:lnTo>
                      <a:pt x="1800" y="404"/>
                    </a:lnTo>
                    <a:lnTo>
                      <a:pt x="1767" y="426"/>
                    </a:lnTo>
                    <a:lnTo>
                      <a:pt x="1734" y="437"/>
                    </a:lnTo>
                    <a:lnTo>
                      <a:pt x="1691" y="448"/>
                    </a:lnTo>
                    <a:lnTo>
                      <a:pt x="1658" y="448"/>
                    </a:lnTo>
                    <a:lnTo>
                      <a:pt x="1625" y="459"/>
                    </a:lnTo>
                    <a:lnTo>
                      <a:pt x="1582" y="459"/>
                    </a:lnTo>
                    <a:lnTo>
                      <a:pt x="1549" y="459"/>
                    </a:lnTo>
                    <a:lnTo>
                      <a:pt x="1516" y="459"/>
                    </a:lnTo>
                    <a:lnTo>
                      <a:pt x="1483" y="459"/>
                    </a:lnTo>
                    <a:lnTo>
                      <a:pt x="1440" y="469"/>
                    </a:lnTo>
                    <a:lnTo>
                      <a:pt x="1407" y="469"/>
                    </a:lnTo>
                    <a:lnTo>
                      <a:pt x="1374" y="480"/>
                    </a:lnTo>
                    <a:lnTo>
                      <a:pt x="1331" y="480"/>
                    </a:lnTo>
                    <a:lnTo>
                      <a:pt x="1298" y="480"/>
                    </a:lnTo>
                    <a:lnTo>
                      <a:pt x="1265" y="480"/>
                    </a:lnTo>
                    <a:lnTo>
                      <a:pt x="1222" y="491"/>
                    </a:lnTo>
                    <a:lnTo>
                      <a:pt x="1189" y="491"/>
                    </a:lnTo>
                    <a:lnTo>
                      <a:pt x="1156" y="502"/>
                    </a:lnTo>
                    <a:lnTo>
                      <a:pt x="1123" y="513"/>
                    </a:lnTo>
                    <a:lnTo>
                      <a:pt x="1080" y="513"/>
                    </a:lnTo>
                    <a:lnTo>
                      <a:pt x="1047" y="513"/>
                    </a:lnTo>
                    <a:lnTo>
                      <a:pt x="1014" y="513"/>
                    </a:lnTo>
                    <a:lnTo>
                      <a:pt x="971" y="513"/>
                    </a:lnTo>
                    <a:lnTo>
                      <a:pt x="938" y="513"/>
                    </a:lnTo>
                    <a:lnTo>
                      <a:pt x="905" y="513"/>
                    </a:lnTo>
                    <a:lnTo>
                      <a:pt x="862" y="513"/>
                    </a:lnTo>
                    <a:lnTo>
                      <a:pt x="829" y="524"/>
                    </a:lnTo>
                    <a:lnTo>
                      <a:pt x="796" y="535"/>
                    </a:lnTo>
                    <a:lnTo>
                      <a:pt x="763" y="557"/>
                    </a:lnTo>
                    <a:lnTo>
                      <a:pt x="720" y="579"/>
                    </a:lnTo>
                    <a:lnTo>
                      <a:pt x="687" y="589"/>
                    </a:lnTo>
                    <a:lnTo>
                      <a:pt x="654" y="611"/>
                    </a:lnTo>
                    <a:lnTo>
                      <a:pt x="611" y="644"/>
                    </a:lnTo>
                    <a:lnTo>
                      <a:pt x="578" y="666"/>
                    </a:lnTo>
                    <a:lnTo>
                      <a:pt x="556" y="699"/>
                    </a:lnTo>
                    <a:lnTo>
                      <a:pt x="523" y="742"/>
                    </a:lnTo>
                    <a:lnTo>
                      <a:pt x="491" y="775"/>
                    </a:lnTo>
                    <a:lnTo>
                      <a:pt x="469" y="808"/>
                    </a:lnTo>
                    <a:lnTo>
                      <a:pt x="436" y="851"/>
                    </a:lnTo>
                    <a:lnTo>
                      <a:pt x="414" y="884"/>
                    </a:lnTo>
                    <a:lnTo>
                      <a:pt x="393" y="917"/>
                    </a:lnTo>
                    <a:lnTo>
                      <a:pt x="360" y="949"/>
                    </a:lnTo>
                    <a:lnTo>
                      <a:pt x="327" y="982"/>
                    </a:lnTo>
                    <a:lnTo>
                      <a:pt x="294" y="1004"/>
                    </a:lnTo>
                    <a:lnTo>
                      <a:pt x="218" y="1026"/>
                    </a:lnTo>
                    <a:lnTo>
                      <a:pt x="142" y="1037"/>
                    </a:lnTo>
                    <a:lnTo>
                      <a:pt x="65" y="1059"/>
                    </a:lnTo>
                    <a:lnTo>
                      <a:pt x="22" y="1080"/>
                    </a:lnTo>
                    <a:lnTo>
                      <a:pt x="0" y="1113"/>
                    </a:lnTo>
                  </a:path>
                </a:pathLst>
              </a:custGeom>
              <a:noFill/>
              <a:ln w="50800" cap="rnd" cmpd="sng">
                <a:solidFill>
                  <a:srgbClr val="F35B1B"/>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9465" name="Rectangle 9"/>
              <p:cNvSpPr>
                <a:spLocks noChangeArrowheads="1"/>
              </p:cNvSpPr>
              <p:nvPr/>
            </p:nvSpPr>
            <p:spPr bwMode="auto">
              <a:xfrm>
                <a:off x="150" y="1981"/>
                <a:ext cx="2770" cy="748"/>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charset="0"/>
                    <a:cs typeface="+mn-cs"/>
                  </a:rPr>
                  <a:t>Đồng bằng trù phú </a:t>
                </a:r>
              </a:p>
              <a:p>
                <a:pPr>
                  <a:defRPr/>
                </a:pPr>
                <a:r>
                  <a:rPr lang="en-US" sz="3600" u="none">
                    <a:solidFill>
                      <a:srgbClr val="FFFFFF"/>
                    </a:solidFill>
                    <a:effectLst>
                      <a:outerShdw blurRad="38100" dist="38100" dir="2700000" algn="tl">
                        <a:srgbClr val="000000"/>
                      </a:outerShdw>
                    </a:effectLst>
                    <a:latin typeface="Arial" charset="0"/>
                    <a:cs typeface="+mn-cs"/>
                  </a:rPr>
                  <a:t>Của sông Nile</a:t>
                </a:r>
              </a:p>
            </p:txBody>
          </p:sp>
          <p:sp>
            <p:nvSpPr>
              <p:cNvPr id="19466" name="Line 10"/>
              <p:cNvSpPr>
                <a:spLocks noChangeShapeType="1"/>
              </p:cNvSpPr>
              <p:nvPr/>
            </p:nvSpPr>
            <p:spPr bwMode="auto">
              <a:xfrm>
                <a:off x="1445" y="2537"/>
                <a:ext cx="1080" cy="688"/>
              </a:xfrm>
              <a:prstGeom prst="line">
                <a:avLst/>
              </a:prstGeom>
              <a:noFill/>
              <a:ln w="50800">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9467" name="Rectangle 11"/>
              <p:cNvSpPr>
                <a:spLocks noChangeArrowheads="1"/>
              </p:cNvSpPr>
              <p:nvPr/>
            </p:nvSpPr>
            <p:spPr bwMode="auto">
              <a:xfrm>
                <a:off x="1339" y="3617"/>
                <a:ext cx="1171" cy="478"/>
              </a:xfrm>
              <a:prstGeom prst="rect">
                <a:avLst/>
              </a:prstGeom>
              <a:noFill/>
              <a:ln w="12700">
                <a:noFill/>
                <a:miter lim="800000"/>
                <a:headEnd/>
                <a:tailEnd/>
              </a:ln>
              <a:effectLst/>
            </p:spPr>
            <p:txBody>
              <a:bodyPr wrap="none" lIns="90488" tIns="44450" rIns="90488" bIns="44450">
                <a:spAutoFit/>
              </a:bodyPr>
              <a:lstStyle/>
              <a:p>
                <a:pPr>
                  <a:defRPr/>
                </a:pPr>
                <a:r>
                  <a:rPr lang="en-US" sz="4400" u="none" dirty="0">
                    <a:solidFill>
                      <a:srgbClr val="000000"/>
                    </a:solidFill>
                    <a:effectLst>
                      <a:outerShdw blurRad="38100" dist="38100" dir="2700000" algn="tl">
                        <a:srgbClr val="FFFFFF"/>
                      </a:outerShdw>
                    </a:effectLst>
                    <a:latin typeface="Arial" charset="0"/>
                    <a:cs typeface="+mn-cs"/>
                  </a:rPr>
                  <a:t>Ai </a:t>
                </a:r>
                <a:r>
                  <a:rPr lang="en-US" sz="4400" u="none" dirty="0" err="1">
                    <a:solidFill>
                      <a:srgbClr val="000000"/>
                    </a:solidFill>
                    <a:effectLst>
                      <a:outerShdw blurRad="38100" dist="38100" dir="2700000" algn="tl">
                        <a:srgbClr val="FFFFFF"/>
                      </a:outerShdw>
                    </a:effectLst>
                    <a:latin typeface="Arial" charset="0"/>
                    <a:cs typeface="+mn-cs"/>
                  </a:rPr>
                  <a:t>cập</a:t>
                </a:r>
                <a:endParaRPr lang="en-US" sz="4400" u="none" dirty="0">
                  <a:solidFill>
                    <a:srgbClr val="000000"/>
                  </a:solidFill>
                  <a:effectLst>
                    <a:outerShdw blurRad="38100" dist="38100" dir="2700000" algn="tl">
                      <a:srgbClr val="FFFFFF"/>
                    </a:outerShdw>
                  </a:effectLst>
                  <a:latin typeface="Arial" charset="0"/>
                  <a:cs typeface="+mn-cs"/>
                </a:endParaRPr>
              </a:p>
            </p:txBody>
          </p:sp>
          <p:sp>
            <p:nvSpPr>
              <p:cNvPr id="19468" name="Rectangle 12"/>
              <p:cNvSpPr>
                <a:spLocks noChangeArrowheads="1"/>
              </p:cNvSpPr>
              <p:nvPr/>
            </p:nvSpPr>
            <p:spPr bwMode="auto">
              <a:xfrm>
                <a:off x="4455" y="2129"/>
                <a:ext cx="1154"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charset="0"/>
                    <a:cs typeface="+mn-cs"/>
                  </a:rPr>
                  <a:t>Canaan</a:t>
                </a:r>
              </a:p>
            </p:txBody>
          </p:sp>
          <p:sp>
            <p:nvSpPr>
              <p:cNvPr id="36877" name="Rectangle 14"/>
              <p:cNvSpPr>
                <a:spLocks noChangeArrowheads="1"/>
              </p:cNvSpPr>
              <p:nvPr/>
            </p:nvSpPr>
            <p:spPr bwMode="auto">
              <a:xfrm>
                <a:off x="0" y="4130"/>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Narrow" charset="0"/>
                  </a:rPr>
                  <a:t>©</a:t>
                </a:r>
              </a:p>
            </p:txBody>
          </p:sp>
          <p:sp>
            <p:nvSpPr>
              <p:cNvPr id="19472" name="AutoShape 16"/>
              <p:cNvSpPr>
                <a:spLocks noChangeArrowheads="1"/>
              </p:cNvSpPr>
              <p:nvPr/>
            </p:nvSpPr>
            <p:spPr bwMode="auto">
              <a:xfrm rot="-5508087">
                <a:off x="3981" y="3154"/>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9473" name="AutoShape 17"/>
              <p:cNvSpPr>
                <a:spLocks noChangeArrowheads="1"/>
              </p:cNvSpPr>
              <p:nvPr/>
            </p:nvSpPr>
            <p:spPr bwMode="auto">
              <a:xfrm rot="-8606923">
                <a:off x="3375" y="3565"/>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9474" name="AutoShape 18"/>
              <p:cNvSpPr>
                <a:spLocks noChangeArrowheads="1"/>
              </p:cNvSpPr>
              <p:nvPr/>
            </p:nvSpPr>
            <p:spPr bwMode="auto">
              <a:xfrm rot="-10800279">
                <a:off x="4953" y="2767"/>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grpSp>
      <p:sp>
        <p:nvSpPr>
          <p:cNvPr id="19476" name="Rectangle 20"/>
          <p:cNvSpPr>
            <a:spLocks noGrp="1" noChangeArrowheads="1"/>
          </p:cNvSpPr>
          <p:nvPr>
            <p:ph type="title" idx="4294967295"/>
          </p:nvPr>
        </p:nvSpPr>
        <p:spPr>
          <a:xfrm>
            <a:off x="8096250" y="609600"/>
            <a:ext cx="800100" cy="400050"/>
          </a:xfrm>
          <a:effectLst/>
        </p:spPr>
        <p:txBody>
          <a:bodyPr/>
          <a:lstStyle/>
          <a:p>
            <a:pPr>
              <a:defRPr/>
            </a:pPr>
            <a:r>
              <a:rPr lang="en-US" sz="100" b="0" u="none">
                <a:solidFill>
                  <a:srgbClr val="000099"/>
                </a:solidFill>
                <a:effectLst/>
                <a:latin typeface="Arial Narrow" charset="0"/>
                <a:cs typeface="+mj-cs"/>
              </a:rPr>
              <a:t>Joseph</a:t>
            </a:r>
            <a:r>
              <a:rPr lang="ja-JP" altLang="en-US" sz="100" b="0" u="none">
                <a:solidFill>
                  <a:srgbClr val="000099"/>
                </a:solidFill>
                <a:effectLst/>
                <a:latin typeface="Arial Narrow" charset="0"/>
                <a:cs typeface="+mj-cs"/>
              </a:rPr>
              <a:t>’</a:t>
            </a:r>
            <a:r>
              <a:rPr lang="en-US" sz="100" b="0" u="none">
                <a:solidFill>
                  <a:srgbClr val="000099"/>
                </a:solidFill>
                <a:effectLst/>
                <a:latin typeface="Arial Narrow" charset="0"/>
                <a:cs typeface="+mj-cs"/>
              </a:rPr>
              <a:t>s Family to Goshen</a:t>
            </a:r>
            <a:endParaRPr lang="en-US" sz="100">
              <a:solidFill>
                <a:srgbClr val="000099"/>
              </a:solidFill>
              <a:latin typeface="Times New Roman" charset="0"/>
              <a:cs typeface="+mj-cs"/>
            </a:endParaRPr>
          </a:p>
        </p:txBody>
      </p:sp>
      <p:sp>
        <p:nvSpPr>
          <p:cNvPr id="36867" name="Text Box 21"/>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
        <p:nvSpPr>
          <p:cNvPr id="36868" name="Text Box 1028"/>
          <p:cNvSpPr txBox="1">
            <a:spLocks noChangeArrowheads="1"/>
          </p:cNvSpPr>
          <p:nvPr/>
        </p:nvSpPr>
        <p:spPr bwMode="auto">
          <a:xfrm>
            <a:off x="0" y="6491288"/>
            <a:ext cx="9144000" cy="366712"/>
          </a:xfrm>
          <a:prstGeom prst="rect">
            <a:avLst/>
          </a:prstGeom>
          <a:solidFill>
            <a:srgbClr val="01020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pPr algn="ctr" eaLnBrk="1" hangingPunct="1"/>
            <a:r>
              <a:rPr lang="en-US" sz="1800">
                <a:solidFill>
                  <a:srgbClr val="E5E5FF"/>
                </a:solidFill>
                <a:latin typeface="Arial" charset="0"/>
              </a:rPr>
              <a:t>Dr. Rick Griffith • Singapore Bible College • biblestudydownloads.com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30"/>
          <p:cNvGrpSpPr>
            <a:grpSpLocks/>
          </p:cNvGrpSpPr>
          <p:nvPr/>
        </p:nvGrpSpPr>
        <p:grpSpPr bwMode="auto">
          <a:xfrm>
            <a:off x="0" y="0"/>
            <a:ext cx="9224963" cy="6858000"/>
            <a:chOff x="0" y="0"/>
            <a:chExt cx="5811" cy="4320"/>
          </a:xfrm>
        </p:grpSpPr>
        <p:pic>
          <p:nvPicPr>
            <p:cNvPr id="38916" name="Picture 25" descr="STS040-152-180EgyptIsraelSinai"/>
            <p:cNvPicPr>
              <a:picLocks noChangeAspect="1" noChangeArrowheads="1"/>
            </p:cNvPicPr>
            <p:nvPr/>
          </p:nvPicPr>
          <p:blipFill>
            <a:blip r:embed="rId3">
              <a:extLst>
                <a:ext uri="{28A0092B-C50C-407E-A947-70E740481C1C}">
                  <a14:useLocalDpi xmlns:a14="http://schemas.microsoft.com/office/drawing/2010/main" val="0"/>
                </a:ext>
              </a:extLst>
            </a:blip>
            <a:srcRect l="5771" t="887" r="7625" b="5995"/>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7" name="Group 29"/>
            <p:cNvGrpSpPr>
              <a:grpSpLocks/>
            </p:cNvGrpSpPr>
            <p:nvPr/>
          </p:nvGrpSpPr>
          <p:grpSpPr bwMode="auto">
            <a:xfrm>
              <a:off x="327" y="122"/>
              <a:ext cx="5484" cy="3947"/>
              <a:chOff x="327" y="122"/>
              <a:chExt cx="5484" cy="3947"/>
            </a:xfrm>
          </p:grpSpPr>
          <p:sp>
            <p:nvSpPr>
              <p:cNvPr id="20483" name="Rectangle 3"/>
              <p:cNvSpPr>
                <a:spLocks noChangeArrowheads="1"/>
              </p:cNvSpPr>
              <p:nvPr/>
            </p:nvSpPr>
            <p:spPr bwMode="auto">
              <a:xfrm>
                <a:off x="454" y="2418"/>
                <a:ext cx="1170" cy="517"/>
              </a:xfrm>
              <a:prstGeom prst="rect">
                <a:avLst/>
              </a:prstGeom>
              <a:noFill/>
              <a:ln w="12700">
                <a:noFill/>
                <a:miter lim="800000"/>
                <a:headEnd/>
                <a:tailEnd/>
              </a:ln>
              <a:effectLst/>
            </p:spPr>
            <p:txBody>
              <a:bodyPr wrap="none" lIns="90488" tIns="44450" rIns="90488" bIns="44450">
                <a:spAutoFit/>
              </a:bodyPr>
              <a:lstStyle/>
              <a:p>
                <a:pPr>
                  <a:defRPr/>
                </a:pPr>
                <a:r>
                  <a:rPr lang="en-US" sz="4800" u="none">
                    <a:solidFill>
                      <a:srgbClr val="000000"/>
                    </a:solidFill>
                    <a:effectLst>
                      <a:outerShdw blurRad="38100" dist="38100" dir="2700000" algn="tl">
                        <a:srgbClr val="FFFFFF"/>
                      </a:outerShdw>
                    </a:effectLst>
                    <a:cs typeface="+mn-cs"/>
                  </a:rPr>
                  <a:t>Ai cập</a:t>
                </a:r>
                <a:endParaRPr lang="en-US" sz="4800" u="none">
                  <a:solidFill>
                    <a:schemeClr val="bg2"/>
                  </a:solidFill>
                  <a:effectLst>
                    <a:outerShdw blurRad="38100" dist="38100" dir="2700000" algn="tl">
                      <a:srgbClr val="FFFFFF"/>
                    </a:outerShdw>
                  </a:effectLst>
                  <a:cs typeface="+mn-cs"/>
                </a:endParaRPr>
              </a:p>
            </p:txBody>
          </p:sp>
          <p:sp>
            <p:nvSpPr>
              <p:cNvPr id="20484" name="Rectangle 4"/>
              <p:cNvSpPr>
                <a:spLocks noChangeArrowheads="1"/>
              </p:cNvSpPr>
              <p:nvPr/>
            </p:nvSpPr>
            <p:spPr bwMode="auto">
              <a:xfrm>
                <a:off x="935" y="1075"/>
                <a:ext cx="1301" cy="794"/>
              </a:xfrm>
              <a:prstGeom prst="rect">
                <a:avLst/>
              </a:prstGeom>
              <a:noFill/>
              <a:ln w="12700">
                <a:noFill/>
                <a:miter lim="800000"/>
                <a:headEnd/>
                <a:tailEnd/>
              </a:ln>
              <a:effectLst/>
            </p:spPr>
            <p:txBody>
              <a:bodyPr wrap="none" lIns="90488" tIns="44450" rIns="90488" bIns="44450">
                <a:spAutoFit/>
              </a:bodyPr>
              <a:lstStyle/>
              <a:p>
                <a:pPr>
                  <a:lnSpc>
                    <a:spcPct val="80000"/>
                  </a:lnSpc>
                  <a:defRPr/>
                </a:pPr>
                <a:r>
                  <a:rPr lang="en-US" sz="3200" u="none">
                    <a:solidFill>
                      <a:srgbClr val="FFFFFF"/>
                    </a:solidFill>
                    <a:effectLst>
                      <a:outerShdw blurRad="38100" dist="38100" dir="2700000" algn="tl">
                        <a:srgbClr val="000000"/>
                      </a:outerShdw>
                    </a:effectLst>
                    <a:cs typeface="+mn-cs"/>
                  </a:rPr>
                  <a:t>Đồng bằng</a:t>
                </a:r>
              </a:p>
              <a:p>
                <a:pPr>
                  <a:lnSpc>
                    <a:spcPct val="80000"/>
                  </a:lnSpc>
                  <a:defRPr/>
                </a:pPr>
                <a:r>
                  <a:rPr lang="en-US" sz="3200" u="none">
                    <a:solidFill>
                      <a:srgbClr val="FFFFFF"/>
                    </a:solidFill>
                    <a:effectLst>
                      <a:outerShdw blurRad="38100" dist="38100" dir="2700000" algn="tl">
                        <a:srgbClr val="000000"/>
                      </a:outerShdw>
                    </a:effectLst>
                    <a:cs typeface="+mn-cs"/>
                  </a:rPr>
                  <a:t>Sông Nile</a:t>
                </a:r>
              </a:p>
              <a:p>
                <a:pPr>
                  <a:lnSpc>
                    <a:spcPct val="80000"/>
                  </a:lnSpc>
                  <a:defRPr/>
                </a:pPr>
                <a:r>
                  <a:rPr lang="en-US" sz="3200" u="none">
                    <a:solidFill>
                      <a:srgbClr val="FFFFFF"/>
                    </a:solidFill>
                    <a:effectLst>
                      <a:outerShdw blurRad="38100" dist="38100" dir="2700000" algn="tl">
                        <a:srgbClr val="000000"/>
                      </a:outerShdw>
                    </a:effectLst>
                    <a:cs typeface="+mn-cs"/>
                  </a:rPr>
                  <a:t>   </a:t>
                </a:r>
                <a:endParaRPr lang="en-US" sz="3200" u="none">
                  <a:solidFill>
                    <a:schemeClr val="tx1"/>
                  </a:solidFill>
                  <a:effectLst>
                    <a:outerShdw blurRad="38100" dist="38100" dir="2700000" algn="tl">
                      <a:srgbClr val="000000"/>
                    </a:outerShdw>
                  </a:effectLst>
                  <a:cs typeface="+mn-cs"/>
                </a:endParaRPr>
              </a:p>
            </p:txBody>
          </p:sp>
          <p:sp>
            <p:nvSpPr>
              <p:cNvPr id="20485" name="Rectangle 5"/>
              <p:cNvSpPr>
                <a:spLocks noChangeArrowheads="1"/>
              </p:cNvSpPr>
              <p:nvPr/>
            </p:nvSpPr>
            <p:spPr bwMode="auto">
              <a:xfrm>
                <a:off x="2215" y="122"/>
                <a:ext cx="1834" cy="785"/>
              </a:xfrm>
              <a:prstGeom prst="rect">
                <a:avLst/>
              </a:prstGeom>
              <a:noFill/>
              <a:ln w="12700">
                <a:noFill/>
                <a:miter lim="800000"/>
                <a:headEnd/>
                <a:tailEnd/>
              </a:ln>
              <a:effectLst/>
            </p:spPr>
            <p:txBody>
              <a:bodyPr wrap="none" lIns="90488" tIns="44450" rIns="90488" bIns="44450">
                <a:spAutoFit/>
              </a:bodyPr>
              <a:lstStyle/>
              <a:p>
                <a:pPr algn="ctr">
                  <a:defRPr/>
                </a:pPr>
                <a:r>
                  <a:rPr lang="en-US" sz="4400" u="none">
                    <a:effectLst>
                      <a:outerShdw blurRad="38100" dist="38100" dir="2700000" algn="tl">
                        <a:srgbClr val="000000"/>
                      </a:outerShdw>
                    </a:effectLst>
                    <a:cs typeface="+mn-cs"/>
                  </a:rPr>
                  <a:t>Biển Lớn</a:t>
                </a:r>
              </a:p>
              <a:p>
                <a:pPr algn="ctr">
                  <a:defRPr/>
                </a:pPr>
                <a:r>
                  <a:rPr lang="en-US" sz="3200" u="none">
                    <a:effectLst>
                      <a:outerShdw blurRad="38100" dist="38100" dir="2700000" algn="tl">
                        <a:srgbClr val="000000"/>
                      </a:outerShdw>
                    </a:effectLst>
                    <a:cs typeface="+mn-cs"/>
                  </a:rPr>
                  <a:t>(Địa Trung hải)</a:t>
                </a:r>
              </a:p>
            </p:txBody>
          </p:sp>
          <p:sp>
            <p:nvSpPr>
              <p:cNvPr id="20486" name="Rectangle 6"/>
              <p:cNvSpPr>
                <a:spLocks noChangeArrowheads="1"/>
              </p:cNvSpPr>
              <p:nvPr/>
            </p:nvSpPr>
            <p:spPr bwMode="auto">
              <a:xfrm>
                <a:off x="2195" y="3696"/>
                <a:ext cx="989"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cs typeface="+mn-cs"/>
                  </a:rPr>
                  <a:t>Biển Đỏ</a:t>
                </a:r>
                <a:endParaRPr lang="en-US" sz="3200" u="none">
                  <a:solidFill>
                    <a:schemeClr val="tx1"/>
                  </a:solidFill>
                  <a:effectLst>
                    <a:outerShdw blurRad="38100" dist="38100" dir="2700000" algn="tl">
                      <a:srgbClr val="000000"/>
                    </a:outerShdw>
                  </a:effectLst>
                  <a:cs typeface="+mn-cs"/>
                </a:endParaRPr>
              </a:p>
            </p:txBody>
          </p:sp>
          <p:sp>
            <p:nvSpPr>
              <p:cNvPr id="20487" name="Rectangle 7"/>
              <p:cNvSpPr>
                <a:spLocks noChangeArrowheads="1"/>
              </p:cNvSpPr>
              <p:nvPr/>
            </p:nvSpPr>
            <p:spPr bwMode="auto">
              <a:xfrm>
                <a:off x="4617" y="737"/>
                <a:ext cx="1074"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cs typeface="+mn-cs"/>
                  </a:rPr>
                  <a:t>Canaan</a:t>
                </a:r>
              </a:p>
            </p:txBody>
          </p:sp>
          <p:sp>
            <p:nvSpPr>
              <p:cNvPr id="20488" name="Rectangle 8"/>
              <p:cNvSpPr>
                <a:spLocks noChangeArrowheads="1"/>
              </p:cNvSpPr>
              <p:nvPr/>
            </p:nvSpPr>
            <p:spPr bwMode="auto">
              <a:xfrm>
                <a:off x="2860" y="3429"/>
                <a:ext cx="1035" cy="325"/>
              </a:xfrm>
              <a:prstGeom prst="rect">
                <a:avLst/>
              </a:prstGeom>
              <a:noFill/>
              <a:ln w="12700">
                <a:noFill/>
                <a:miter lim="800000"/>
                <a:headEnd/>
                <a:tailEnd/>
              </a:ln>
              <a:effectLst/>
            </p:spPr>
            <p:txBody>
              <a:bodyPr wrap="none" lIns="90488" tIns="44450" rIns="90488" bIns="44450">
                <a:spAutoFit/>
              </a:bodyPr>
              <a:lstStyle/>
              <a:p>
                <a:pPr>
                  <a:defRPr/>
                </a:pPr>
                <a:r>
                  <a:rPr lang="en-US" sz="2800" u="none">
                    <a:solidFill>
                      <a:srgbClr val="FFFFFF"/>
                    </a:solidFill>
                    <a:effectLst>
                      <a:outerShdw blurRad="38100" dist="38100" dir="2700000" algn="tl">
                        <a:srgbClr val="000000"/>
                      </a:outerShdw>
                    </a:effectLst>
                    <a:latin typeface="Arial" charset="0"/>
                    <a:cs typeface="+mn-cs"/>
                  </a:rPr>
                  <a:t>Mt. Sinai</a:t>
                </a:r>
              </a:p>
            </p:txBody>
          </p:sp>
          <p:sp>
            <p:nvSpPr>
              <p:cNvPr id="20489" name="Rectangle 9"/>
              <p:cNvSpPr>
                <a:spLocks noChangeArrowheads="1"/>
              </p:cNvSpPr>
              <p:nvPr/>
            </p:nvSpPr>
            <p:spPr bwMode="auto">
              <a:xfrm>
                <a:off x="4223" y="2614"/>
                <a:ext cx="1588" cy="862"/>
              </a:xfrm>
              <a:prstGeom prst="rect">
                <a:avLst/>
              </a:prstGeom>
              <a:noFill/>
              <a:ln w="12700">
                <a:noFill/>
                <a:miter lim="800000"/>
                <a:headEnd/>
                <a:tailEnd/>
              </a:ln>
              <a:effectLst/>
            </p:spPr>
            <p:txBody>
              <a:bodyPr wrap="none" lIns="90488" tIns="44450" rIns="90488" bIns="44450">
                <a:spAutoFit/>
              </a:bodyPr>
              <a:lstStyle/>
              <a:p>
                <a:pPr algn="ctr">
                  <a:defRPr/>
                </a:pPr>
                <a:r>
                  <a:rPr lang="en-US" sz="3200">
                    <a:effectLst>
                      <a:outerShdw blurRad="38100" dist="38100" dir="2700000" algn="tl">
                        <a:srgbClr val="000000"/>
                      </a:outerShdw>
                    </a:effectLst>
                    <a:latin typeface="Arial" charset="0"/>
                    <a:cs typeface="+mn-cs"/>
                  </a:rPr>
                  <a:t>Con đường </a:t>
                </a:r>
              </a:p>
              <a:p>
                <a:pPr algn="ctr">
                  <a:defRPr/>
                </a:pPr>
                <a:r>
                  <a:rPr lang="en-US" sz="3200">
                    <a:effectLst>
                      <a:outerShdw blurRad="38100" dist="38100" dir="2700000" algn="tl">
                        <a:srgbClr val="000000"/>
                      </a:outerShdw>
                    </a:effectLst>
                    <a:latin typeface="Arial" charset="0"/>
                    <a:cs typeface="+mn-cs"/>
                  </a:rPr>
                  <a:t>Xuất Ai cập </a:t>
                </a:r>
              </a:p>
              <a:p>
                <a:pPr algn="ctr">
                  <a:defRPr/>
                </a:pPr>
                <a:r>
                  <a:rPr lang="en-US" sz="2000">
                    <a:effectLst>
                      <a:outerShdw blurRad="38100" dist="38100" dir="2700000" algn="tl">
                        <a:srgbClr val="000000"/>
                      </a:outerShdw>
                    </a:effectLst>
                    <a:latin typeface="Arial" charset="0"/>
                    <a:cs typeface="+mn-cs"/>
                  </a:rPr>
                  <a:t>theo truyền thống</a:t>
                </a:r>
              </a:p>
            </p:txBody>
          </p:sp>
          <p:sp>
            <p:nvSpPr>
              <p:cNvPr id="38925" name="Rectangle 10"/>
              <p:cNvSpPr>
                <a:spLocks noChangeArrowheads="1"/>
              </p:cNvSpPr>
              <p:nvPr/>
            </p:nvSpPr>
            <p:spPr bwMode="auto">
              <a:xfrm>
                <a:off x="327" y="3745"/>
                <a:ext cx="1273"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charset="0"/>
                  </a:rPr>
                  <a:t>NASA Photo</a:t>
                </a:r>
              </a:p>
              <a:p>
                <a:r>
                  <a:rPr lang="en-US" sz="1400" b="0" u="none">
                    <a:solidFill>
                      <a:srgbClr val="000000"/>
                    </a:solidFill>
                    <a:latin typeface="Arial" charset="0"/>
                  </a:rPr>
                  <a:t>©  EBibleTeacher.com  </a:t>
                </a:r>
              </a:p>
            </p:txBody>
          </p:sp>
          <p:sp>
            <p:nvSpPr>
              <p:cNvPr id="20491" name="Freeform 11"/>
              <p:cNvSpPr>
                <a:spLocks/>
              </p:cNvSpPr>
              <p:nvPr/>
            </p:nvSpPr>
            <p:spPr bwMode="auto">
              <a:xfrm>
                <a:off x="1841" y="816"/>
                <a:ext cx="3919" cy="2658"/>
              </a:xfrm>
              <a:custGeom>
                <a:avLst/>
                <a:gdLst/>
                <a:ahLst/>
                <a:cxnLst>
                  <a:cxn ang="0">
                    <a:pos x="48" y="720"/>
                  </a:cxn>
                  <a:cxn ang="0">
                    <a:pos x="192" y="1008"/>
                  </a:cxn>
                  <a:cxn ang="0">
                    <a:pos x="433" y="1200"/>
                  </a:cxn>
                  <a:cxn ang="0">
                    <a:pos x="480" y="1200"/>
                  </a:cxn>
                  <a:cxn ang="0">
                    <a:pos x="529" y="1200"/>
                  </a:cxn>
                  <a:cxn ang="0">
                    <a:pos x="626" y="1244"/>
                  </a:cxn>
                  <a:cxn ang="0">
                    <a:pos x="637" y="1370"/>
                  </a:cxn>
                  <a:cxn ang="0">
                    <a:pos x="696" y="1494"/>
                  </a:cxn>
                  <a:cxn ang="0">
                    <a:pos x="707" y="1620"/>
                  </a:cxn>
                  <a:cxn ang="0">
                    <a:pos x="681" y="1748"/>
                  </a:cxn>
                  <a:cxn ang="0">
                    <a:pos x="681" y="1874"/>
                  </a:cxn>
                  <a:cxn ang="0">
                    <a:pos x="681" y="2013"/>
                  </a:cxn>
                  <a:cxn ang="0">
                    <a:pos x="752" y="2138"/>
                  </a:cxn>
                  <a:cxn ang="0">
                    <a:pos x="864" y="2249"/>
                  </a:cxn>
                  <a:cxn ang="0">
                    <a:pos x="1005" y="2334"/>
                  </a:cxn>
                  <a:cxn ang="0">
                    <a:pos x="1105" y="2458"/>
                  </a:cxn>
                  <a:cxn ang="0">
                    <a:pos x="1217" y="2558"/>
                  </a:cxn>
                  <a:cxn ang="0">
                    <a:pos x="1344" y="2657"/>
                  </a:cxn>
                  <a:cxn ang="0">
                    <a:pos x="1444" y="2613"/>
                  </a:cxn>
                  <a:cxn ang="0">
                    <a:pos x="1530" y="2473"/>
                  </a:cxn>
                  <a:cxn ang="0">
                    <a:pos x="1671" y="2378"/>
                  </a:cxn>
                  <a:cxn ang="0">
                    <a:pos x="1812" y="2319"/>
                  </a:cxn>
                  <a:cxn ang="0">
                    <a:pos x="1924" y="2223"/>
                  </a:cxn>
                  <a:cxn ang="0">
                    <a:pos x="1980" y="2097"/>
                  </a:cxn>
                  <a:cxn ang="0">
                    <a:pos x="2039" y="1969"/>
                  </a:cxn>
                  <a:cxn ang="0">
                    <a:pos x="2066" y="1649"/>
                  </a:cxn>
                  <a:cxn ang="0">
                    <a:pos x="2110" y="1424"/>
                  </a:cxn>
                  <a:cxn ang="0">
                    <a:pos x="2193" y="1298"/>
                  </a:cxn>
                  <a:cxn ang="0">
                    <a:pos x="2293" y="1174"/>
                  </a:cxn>
                  <a:cxn ang="0">
                    <a:pos x="2405" y="1104"/>
                  </a:cxn>
                  <a:cxn ang="0">
                    <a:pos x="2546" y="1089"/>
                  </a:cxn>
                  <a:cxn ang="0">
                    <a:pos x="2732" y="1075"/>
                  </a:cxn>
                  <a:cxn ang="0">
                    <a:pos x="2873" y="1075"/>
                  </a:cxn>
                  <a:cxn ang="0">
                    <a:pos x="3000" y="1060"/>
                  </a:cxn>
                  <a:cxn ang="0">
                    <a:pos x="3141" y="1049"/>
                  </a:cxn>
                  <a:cxn ang="0">
                    <a:pos x="3283" y="1034"/>
                  </a:cxn>
                  <a:cxn ang="0">
                    <a:pos x="3409" y="964"/>
                  </a:cxn>
                  <a:cxn ang="0">
                    <a:pos x="3523" y="851"/>
                  </a:cxn>
                  <a:cxn ang="0">
                    <a:pos x="3594" y="725"/>
                  </a:cxn>
                  <a:cxn ang="0">
                    <a:pos x="3651" y="585"/>
                  </a:cxn>
                  <a:cxn ang="0">
                    <a:pos x="3763" y="474"/>
                  </a:cxn>
                  <a:cxn ang="0">
                    <a:pos x="3863" y="360"/>
                  </a:cxn>
                  <a:cxn ang="0">
                    <a:pos x="3918" y="221"/>
                  </a:cxn>
                  <a:cxn ang="0">
                    <a:pos x="3889" y="81"/>
                  </a:cxn>
                </a:cxnLst>
                <a:rect l="0" t="0" r="r" b="b"/>
                <a:pathLst>
                  <a:path w="3919" h="2658">
                    <a:moveTo>
                      <a:pt x="0" y="672"/>
                    </a:moveTo>
                    <a:lnTo>
                      <a:pt x="48" y="720"/>
                    </a:lnTo>
                    <a:lnTo>
                      <a:pt x="48" y="720"/>
                    </a:lnTo>
                    <a:lnTo>
                      <a:pt x="97" y="768"/>
                    </a:lnTo>
                    <a:lnTo>
                      <a:pt x="145" y="864"/>
                    </a:lnTo>
                    <a:lnTo>
                      <a:pt x="192" y="1008"/>
                    </a:lnTo>
                    <a:lnTo>
                      <a:pt x="289" y="1104"/>
                    </a:lnTo>
                    <a:lnTo>
                      <a:pt x="336" y="1152"/>
                    </a:lnTo>
                    <a:lnTo>
                      <a:pt x="433" y="1200"/>
                    </a:lnTo>
                    <a:lnTo>
                      <a:pt x="480" y="1200"/>
                    </a:lnTo>
                    <a:lnTo>
                      <a:pt x="480" y="1200"/>
                    </a:lnTo>
                    <a:lnTo>
                      <a:pt x="480" y="1200"/>
                    </a:lnTo>
                    <a:lnTo>
                      <a:pt x="480" y="1200"/>
                    </a:lnTo>
                    <a:lnTo>
                      <a:pt x="480" y="1200"/>
                    </a:lnTo>
                    <a:lnTo>
                      <a:pt x="529" y="1200"/>
                    </a:lnTo>
                    <a:lnTo>
                      <a:pt x="577" y="1200"/>
                    </a:lnTo>
                    <a:lnTo>
                      <a:pt x="577" y="1200"/>
                    </a:lnTo>
                    <a:lnTo>
                      <a:pt x="626" y="1244"/>
                    </a:lnTo>
                    <a:lnTo>
                      <a:pt x="626" y="1285"/>
                    </a:lnTo>
                    <a:lnTo>
                      <a:pt x="626" y="1329"/>
                    </a:lnTo>
                    <a:lnTo>
                      <a:pt x="637" y="1370"/>
                    </a:lnTo>
                    <a:lnTo>
                      <a:pt x="681" y="1409"/>
                    </a:lnTo>
                    <a:lnTo>
                      <a:pt x="696" y="1453"/>
                    </a:lnTo>
                    <a:lnTo>
                      <a:pt x="696" y="1494"/>
                    </a:lnTo>
                    <a:lnTo>
                      <a:pt x="707" y="1538"/>
                    </a:lnTo>
                    <a:lnTo>
                      <a:pt x="707" y="1579"/>
                    </a:lnTo>
                    <a:lnTo>
                      <a:pt x="707" y="1620"/>
                    </a:lnTo>
                    <a:lnTo>
                      <a:pt x="707" y="1663"/>
                    </a:lnTo>
                    <a:lnTo>
                      <a:pt x="696" y="1704"/>
                    </a:lnTo>
                    <a:lnTo>
                      <a:pt x="681" y="1748"/>
                    </a:lnTo>
                    <a:lnTo>
                      <a:pt x="681" y="1789"/>
                    </a:lnTo>
                    <a:lnTo>
                      <a:pt x="681" y="1830"/>
                    </a:lnTo>
                    <a:lnTo>
                      <a:pt x="681" y="1874"/>
                    </a:lnTo>
                    <a:lnTo>
                      <a:pt x="681" y="1928"/>
                    </a:lnTo>
                    <a:lnTo>
                      <a:pt x="681" y="1969"/>
                    </a:lnTo>
                    <a:lnTo>
                      <a:pt x="681" y="2013"/>
                    </a:lnTo>
                    <a:lnTo>
                      <a:pt x="696" y="2054"/>
                    </a:lnTo>
                    <a:lnTo>
                      <a:pt x="723" y="2097"/>
                    </a:lnTo>
                    <a:lnTo>
                      <a:pt x="752" y="2138"/>
                    </a:lnTo>
                    <a:lnTo>
                      <a:pt x="778" y="2179"/>
                    </a:lnTo>
                    <a:lnTo>
                      <a:pt x="822" y="2223"/>
                    </a:lnTo>
                    <a:lnTo>
                      <a:pt x="864" y="2249"/>
                    </a:lnTo>
                    <a:lnTo>
                      <a:pt x="908" y="2293"/>
                    </a:lnTo>
                    <a:lnTo>
                      <a:pt x="950" y="2319"/>
                    </a:lnTo>
                    <a:lnTo>
                      <a:pt x="1005" y="2334"/>
                    </a:lnTo>
                    <a:lnTo>
                      <a:pt x="1034" y="2378"/>
                    </a:lnTo>
                    <a:lnTo>
                      <a:pt x="1062" y="2419"/>
                    </a:lnTo>
                    <a:lnTo>
                      <a:pt x="1105" y="2458"/>
                    </a:lnTo>
                    <a:lnTo>
                      <a:pt x="1132" y="2502"/>
                    </a:lnTo>
                    <a:lnTo>
                      <a:pt x="1175" y="2528"/>
                    </a:lnTo>
                    <a:lnTo>
                      <a:pt x="1217" y="2558"/>
                    </a:lnTo>
                    <a:lnTo>
                      <a:pt x="1261" y="2598"/>
                    </a:lnTo>
                    <a:lnTo>
                      <a:pt x="1303" y="2628"/>
                    </a:lnTo>
                    <a:lnTo>
                      <a:pt x="1344" y="2657"/>
                    </a:lnTo>
                    <a:lnTo>
                      <a:pt x="1389" y="2657"/>
                    </a:lnTo>
                    <a:lnTo>
                      <a:pt x="1444" y="2657"/>
                    </a:lnTo>
                    <a:lnTo>
                      <a:pt x="1444" y="2613"/>
                    </a:lnTo>
                    <a:lnTo>
                      <a:pt x="1459" y="2572"/>
                    </a:lnTo>
                    <a:lnTo>
                      <a:pt x="1486" y="2528"/>
                    </a:lnTo>
                    <a:lnTo>
                      <a:pt x="1530" y="2473"/>
                    </a:lnTo>
                    <a:lnTo>
                      <a:pt x="1571" y="2458"/>
                    </a:lnTo>
                    <a:lnTo>
                      <a:pt x="1616" y="2419"/>
                    </a:lnTo>
                    <a:lnTo>
                      <a:pt x="1671" y="2378"/>
                    </a:lnTo>
                    <a:lnTo>
                      <a:pt x="1713" y="2363"/>
                    </a:lnTo>
                    <a:lnTo>
                      <a:pt x="1757" y="2347"/>
                    </a:lnTo>
                    <a:lnTo>
                      <a:pt x="1812" y="2319"/>
                    </a:lnTo>
                    <a:lnTo>
                      <a:pt x="1854" y="2293"/>
                    </a:lnTo>
                    <a:lnTo>
                      <a:pt x="1883" y="2249"/>
                    </a:lnTo>
                    <a:lnTo>
                      <a:pt x="1924" y="2223"/>
                    </a:lnTo>
                    <a:lnTo>
                      <a:pt x="1940" y="2179"/>
                    </a:lnTo>
                    <a:lnTo>
                      <a:pt x="1969" y="2138"/>
                    </a:lnTo>
                    <a:lnTo>
                      <a:pt x="1980" y="2097"/>
                    </a:lnTo>
                    <a:lnTo>
                      <a:pt x="2010" y="2054"/>
                    </a:lnTo>
                    <a:lnTo>
                      <a:pt x="2024" y="2013"/>
                    </a:lnTo>
                    <a:lnTo>
                      <a:pt x="2039" y="1969"/>
                    </a:lnTo>
                    <a:lnTo>
                      <a:pt x="2050" y="1859"/>
                    </a:lnTo>
                    <a:lnTo>
                      <a:pt x="2050" y="1760"/>
                    </a:lnTo>
                    <a:lnTo>
                      <a:pt x="2066" y="1649"/>
                    </a:lnTo>
                    <a:lnTo>
                      <a:pt x="2066" y="1523"/>
                    </a:lnTo>
                    <a:lnTo>
                      <a:pt x="2081" y="1479"/>
                    </a:lnTo>
                    <a:lnTo>
                      <a:pt x="2110" y="1424"/>
                    </a:lnTo>
                    <a:lnTo>
                      <a:pt x="2121" y="1383"/>
                    </a:lnTo>
                    <a:lnTo>
                      <a:pt x="2151" y="1339"/>
                    </a:lnTo>
                    <a:lnTo>
                      <a:pt x="2193" y="1298"/>
                    </a:lnTo>
                    <a:lnTo>
                      <a:pt x="2236" y="1244"/>
                    </a:lnTo>
                    <a:lnTo>
                      <a:pt x="2251" y="1200"/>
                    </a:lnTo>
                    <a:lnTo>
                      <a:pt x="2293" y="1174"/>
                    </a:lnTo>
                    <a:lnTo>
                      <a:pt x="2322" y="1130"/>
                    </a:lnTo>
                    <a:lnTo>
                      <a:pt x="2363" y="1104"/>
                    </a:lnTo>
                    <a:lnTo>
                      <a:pt x="2405" y="1104"/>
                    </a:lnTo>
                    <a:lnTo>
                      <a:pt x="2449" y="1104"/>
                    </a:lnTo>
                    <a:lnTo>
                      <a:pt x="2504" y="1089"/>
                    </a:lnTo>
                    <a:lnTo>
                      <a:pt x="2546" y="1089"/>
                    </a:lnTo>
                    <a:lnTo>
                      <a:pt x="2590" y="1075"/>
                    </a:lnTo>
                    <a:lnTo>
                      <a:pt x="2632" y="1075"/>
                    </a:lnTo>
                    <a:lnTo>
                      <a:pt x="2732" y="1075"/>
                    </a:lnTo>
                    <a:lnTo>
                      <a:pt x="2773" y="1075"/>
                    </a:lnTo>
                    <a:lnTo>
                      <a:pt x="2817" y="1075"/>
                    </a:lnTo>
                    <a:lnTo>
                      <a:pt x="2873" y="1075"/>
                    </a:lnTo>
                    <a:lnTo>
                      <a:pt x="2914" y="1075"/>
                    </a:lnTo>
                    <a:lnTo>
                      <a:pt x="2959" y="1075"/>
                    </a:lnTo>
                    <a:lnTo>
                      <a:pt x="3000" y="1060"/>
                    </a:lnTo>
                    <a:lnTo>
                      <a:pt x="3055" y="1060"/>
                    </a:lnTo>
                    <a:lnTo>
                      <a:pt x="3100" y="1049"/>
                    </a:lnTo>
                    <a:lnTo>
                      <a:pt x="3141" y="1049"/>
                    </a:lnTo>
                    <a:lnTo>
                      <a:pt x="3197" y="1049"/>
                    </a:lnTo>
                    <a:lnTo>
                      <a:pt x="3241" y="1049"/>
                    </a:lnTo>
                    <a:lnTo>
                      <a:pt x="3283" y="1034"/>
                    </a:lnTo>
                    <a:lnTo>
                      <a:pt x="3324" y="1019"/>
                    </a:lnTo>
                    <a:lnTo>
                      <a:pt x="3367" y="990"/>
                    </a:lnTo>
                    <a:lnTo>
                      <a:pt x="3409" y="964"/>
                    </a:lnTo>
                    <a:lnTo>
                      <a:pt x="3453" y="935"/>
                    </a:lnTo>
                    <a:lnTo>
                      <a:pt x="3312" y="240"/>
                    </a:lnTo>
                    <a:lnTo>
                      <a:pt x="3523" y="851"/>
                    </a:lnTo>
                    <a:lnTo>
                      <a:pt x="3550" y="809"/>
                    </a:lnTo>
                    <a:lnTo>
                      <a:pt x="3580" y="768"/>
                    </a:lnTo>
                    <a:lnTo>
                      <a:pt x="3594" y="725"/>
                    </a:lnTo>
                    <a:lnTo>
                      <a:pt x="3620" y="670"/>
                    </a:lnTo>
                    <a:lnTo>
                      <a:pt x="3636" y="629"/>
                    </a:lnTo>
                    <a:lnTo>
                      <a:pt x="3651" y="585"/>
                    </a:lnTo>
                    <a:lnTo>
                      <a:pt x="3692" y="544"/>
                    </a:lnTo>
                    <a:lnTo>
                      <a:pt x="3721" y="501"/>
                    </a:lnTo>
                    <a:lnTo>
                      <a:pt x="3763" y="474"/>
                    </a:lnTo>
                    <a:lnTo>
                      <a:pt x="3806" y="445"/>
                    </a:lnTo>
                    <a:lnTo>
                      <a:pt x="3834" y="404"/>
                    </a:lnTo>
                    <a:lnTo>
                      <a:pt x="3863" y="360"/>
                    </a:lnTo>
                    <a:lnTo>
                      <a:pt x="3889" y="305"/>
                    </a:lnTo>
                    <a:lnTo>
                      <a:pt x="3918" y="264"/>
                    </a:lnTo>
                    <a:lnTo>
                      <a:pt x="3918" y="221"/>
                    </a:lnTo>
                    <a:lnTo>
                      <a:pt x="3918" y="179"/>
                    </a:lnTo>
                    <a:lnTo>
                      <a:pt x="3904" y="125"/>
                    </a:lnTo>
                    <a:lnTo>
                      <a:pt x="3889" y="81"/>
                    </a:lnTo>
                    <a:lnTo>
                      <a:pt x="3863" y="40"/>
                    </a:lnTo>
                    <a:lnTo>
                      <a:pt x="3818" y="0"/>
                    </a:lnTo>
                  </a:path>
                </a:pathLst>
              </a:custGeom>
              <a:noFill/>
              <a:ln w="50800" cap="rnd" cmpd="sng">
                <a:solidFill>
                  <a:srgbClr val="FF5008"/>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0492" name="Rectangle 12"/>
              <p:cNvSpPr>
                <a:spLocks noChangeArrowheads="1"/>
              </p:cNvSpPr>
              <p:nvPr/>
            </p:nvSpPr>
            <p:spPr bwMode="auto">
              <a:xfrm>
                <a:off x="2626" y="1604"/>
                <a:ext cx="1243" cy="1094"/>
              </a:xfrm>
              <a:prstGeom prst="rect">
                <a:avLst/>
              </a:prstGeom>
              <a:noFill/>
              <a:ln w="12700">
                <a:noFill/>
                <a:miter lim="800000"/>
                <a:headEnd/>
                <a:tailEnd/>
              </a:ln>
              <a:effectLst/>
            </p:spPr>
            <p:txBody>
              <a:bodyPr wrap="none" lIns="90488" tIns="44450" rIns="90488" bIns="44450">
                <a:spAutoFit/>
              </a:bodyPr>
              <a:lstStyle/>
              <a:p>
                <a:pPr>
                  <a:lnSpc>
                    <a:spcPct val="90000"/>
                  </a:lnSpc>
                  <a:defRPr/>
                </a:pPr>
                <a:r>
                  <a:rPr lang="en-US" sz="4000" u="none">
                    <a:solidFill>
                      <a:srgbClr val="000000"/>
                    </a:solidFill>
                    <a:effectLst>
                      <a:outerShdw blurRad="38100" dist="38100" dir="2700000" algn="tl">
                        <a:srgbClr val="FFFFFF"/>
                      </a:outerShdw>
                    </a:effectLst>
                    <a:cs typeface="+mn-cs"/>
                  </a:rPr>
                  <a:t>Bán đảo</a:t>
                </a:r>
              </a:p>
              <a:p>
                <a:pPr>
                  <a:lnSpc>
                    <a:spcPct val="90000"/>
                  </a:lnSpc>
                  <a:defRPr/>
                </a:pPr>
                <a:r>
                  <a:rPr lang="en-US" sz="4000" u="none">
                    <a:solidFill>
                      <a:srgbClr val="000000"/>
                    </a:solidFill>
                    <a:effectLst>
                      <a:outerShdw blurRad="38100" dist="38100" dir="2700000" algn="tl">
                        <a:srgbClr val="FFFFFF"/>
                      </a:outerShdw>
                    </a:effectLst>
                    <a:cs typeface="+mn-cs"/>
                  </a:rPr>
                  <a:t>Sinai</a:t>
                </a:r>
              </a:p>
              <a:p>
                <a:pPr>
                  <a:lnSpc>
                    <a:spcPct val="90000"/>
                  </a:lnSpc>
                  <a:defRPr/>
                </a:pPr>
                <a:endParaRPr lang="en-US" sz="4000" u="none">
                  <a:solidFill>
                    <a:schemeClr val="bg2"/>
                  </a:solidFill>
                  <a:effectLst>
                    <a:outerShdw blurRad="38100" dist="38100" dir="2700000" algn="tl">
                      <a:srgbClr val="FFFFFF"/>
                    </a:outerShdw>
                  </a:effectLst>
                  <a:cs typeface="+mn-cs"/>
                </a:endParaRPr>
              </a:p>
            </p:txBody>
          </p:sp>
          <p:sp>
            <p:nvSpPr>
              <p:cNvPr id="20494" name="AutoShape 14"/>
              <p:cNvSpPr>
                <a:spLocks noChangeArrowheads="1"/>
              </p:cNvSpPr>
              <p:nvPr/>
            </p:nvSpPr>
            <p:spPr bwMode="auto">
              <a:xfrm rot="-12016940">
                <a:off x="1940" y="1642"/>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0495" name="AutoShape 15"/>
              <p:cNvSpPr>
                <a:spLocks noChangeArrowheads="1"/>
              </p:cNvSpPr>
              <p:nvPr/>
            </p:nvSpPr>
            <p:spPr bwMode="auto">
              <a:xfrm rot="-10594452">
                <a:off x="2468" y="2626"/>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0496" name="AutoShape 16"/>
              <p:cNvSpPr>
                <a:spLocks noChangeArrowheads="1"/>
              </p:cNvSpPr>
              <p:nvPr/>
            </p:nvSpPr>
            <p:spPr bwMode="auto">
              <a:xfrm rot="11124768" flipV="1">
                <a:off x="3851" y="2371"/>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0497" name="AutoShape 17"/>
              <p:cNvSpPr>
                <a:spLocks noChangeArrowheads="1"/>
              </p:cNvSpPr>
              <p:nvPr/>
            </p:nvSpPr>
            <p:spPr bwMode="auto">
              <a:xfrm rot="16133655" flipV="1">
                <a:off x="4622" y="1810"/>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0498" name="AutoShape 18"/>
              <p:cNvSpPr>
                <a:spLocks noChangeArrowheads="1"/>
              </p:cNvSpPr>
              <p:nvPr/>
            </p:nvSpPr>
            <p:spPr bwMode="auto">
              <a:xfrm rot="12999933" flipV="1">
                <a:off x="5618" y="1147"/>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grpSp>
      <p:sp>
        <p:nvSpPr>
          <p:cNvPr id="20500" name="Rectangle 20"/>
          <p:cNvSpPr>
            <a:spLocks noGrp="1" noChangeArrowheads="1"/>
          </p:cNvSpPr>
          <p:nvPr>
            <p:ph type="title" idx="4294967295"/>
          </p:nvPr>
        </p:nvSpPr>
        <p:spPr>
          <a:xfrm>
            <a:off x="8039100" y="381000"/>
            <a:ext cx="857250" cy="171450"/>
          </a:xfrm>
          <a:effectLst/>
        </p:spPr>
        <p:txBody>
          <a:bodyPr/>
          <a:lstStyle/>
          <a:p>
            <a:pPr>
              <a:defRPr/>
            </a:pPr>
            <a:r>
              <a:rPr lang="en-US" sz="100" b="0" u="none" smtClean="0">
                <a:solidFill>
                  <a:srgbClr val="000099"/>
                </a:solidFill>
                <a:effectLst/>
                <a:latin typeface="Arial Narrow" pitchFamily="34" charset="0"/>
                <a:ea typeface="+mj-ea"/>
                <a:cs typeface="+mj-cs"/>
              </a:rPr>
              <a:t>Route of the Exodus</a:t>
            </a:r>
            <a:endParaRPr lang="en-US" sz="100" smtClean="0">
              <a:solidFill>
                <a:srgbClr val="000099"/>
              </a:solidFill>
              <a:ea typeface="+mj-ea"/>
              <a:cs typeface="+mj-cs"/>
            </a:endParaRPr>
          </a:p>
        </p:txBody>
      </p:sp>
      <p:sp>
        <p:nvSpPr>
          <p:cNvPr id="38915" name="Text Box 21"/>
          <p:cNvSpPr txBox="1">
            <a:spLocks noChangeArrowheads="1"/>
          </p:cNvSpPr>
          <p:nvPr/>
        </p:nvSpPr>
        <p:spPr bwMode="auto">
          <a:xfrm>
            <a:off x="8293100" y="62626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33"/>
          <p:cNvGrpSpPr>
            <a:grpSpLocks/>
          </p:cNvGrpSpPr>
          <p:nvPr/>
        </p:nvGrpSpPr>
        <p:grpSpPr bwMode="auto">
          <a:xfrm>
            <a:off x="0" y="0"/>
            <a:ext cx="9144000" cy="6850063"/>
            <a:chOff x="0" y="0"/>
            <a:chExt cx="5760" cy="4315"/>
          </a:xfrm>
        </p:grpSpPr>
        <p:grpSp>
          <p:nvGrpSpPr>
            <p:cNvPr id="40964" name="Group 32"/>
            <p:cNvGrpSpPr>
              <a:grpSpLocks/>
            </p:cNvGrpSpPr>
            <p:nvPr/>
          </p:nvGrpSpPr>
          <p:grpSpPr bwMode="auto">
            <a:xfrm>
              <a:off x="0" y="0"/>
              <a:ext cx="5760" cy="4315"/>
              <a:chOff x="0" y="0"/>
              <a:chExt cx="5760" cy="4315"/>
            </a:xfrm>
          </p:grpSpPr>
          <p:pic>
            <p:nvPicPr>
              <p:cNvPr id="40970" name="Picture 30" descr="STS040-152-180EgyptIsraelSinai"/>
              <p:cNvPicPr>
                <a:picLocks noChangeAspect="1" noChangeArrowheads="1"/>
              </p:cNvPicPr>
              <p:nvPr/>
            </p:nvPicPr>
            <p:blipFill>
              <a:blip r:embed="rId3">
                <a:extLst>
                  <a:ext uri="{28A0092B-C50C-407E-A947-70E740481C1C}">
                    <a14:useLocalDpi xmlns:a14="http://schemas.microsoft.com/office/drawing/2010/main" val="0"/>
                  </a:ext>
                </a:extLst>
              </a:blip>
              <a:srcRect l="11273" t="2559" r="9174" b="12009"/>
              <a:stretch>
                <a:fillRect/>
              </a:stretch>
            </p:blipFill>
            <p:spPr bwMode="auto">
              <a:xfrm>
                <a:off x="0" y="0"/>
                <a:ext cx="5760" cy="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1" name="Group 31"/>
              <p:cNvGrpSpPr>
                <a:grpSpLocks/>
              </p:cNvGrpSpPr>
              <p:nvPr/>
            </p:nvGrpSpPr>
            <p:grpSpPr bwMode="auto">
              <a:xfrm>
                <a:off x="126" y="159"/>
                <a:ext cx="5569" cy="4014"/>
                <a:chOff x="126" y="159"/>
                <a:chExt cx="5569" cy="4014"/>
              </a:xfrm>
            </p:grpSpPr>
            <p:sp>
              <p:nvSpPr>
                <p:cNvPr id="21507" name="Rectangle 3"/>
                <p:cNvSpPr>
                  <a:spLocks noChangeArrowheads="1"/>
                </p:cNvSpPr>
                <p:nvPr/>
              </p:nvSpPr>
              <p:spPr bwMode="auto">
                <a:xfrm>
                  <a:off x="389" y="2812"/>
                  <a:ext cx="994" cy="440"/>
                </a:xfrm>
                <a:prstGeom prst="rect">
                  <a:avLst/>
                </a:prstGeom>
                <a:noFill/>
                <a:ln w="12700">
                  <a:noFill/>
                  <a:miter lim="800000"/>
                  <a:headEnd/>
                  <a:tailEnd/>
                </a:ln>
                <a:effectLst/>
              </p:spPr>
              <p:txBody>
                <a:bodyPr wrap="none" lIns="90488" tIns="44450" rIns="90488" bIns="44450">
                  <a:spAutoFit/>
                </a:bodyPr>
                <a:lstStyle/>
                <a:p>
                  <a:pPr>
                    <a:defRPr/>
                  </a:pPr>
                  <a:r>
                    <a:rPr lang="en-US" sz="4000" u="none">
                      <a:solidFill>
                        <a:srgbClr val="000000"/>
                      </a:solidFill>
                      <a:effectLst>
                        <a:outerShdw blurRad="38100" dist="38100" dir="2700000" algn="tl">
                          <a:srgbClr val="FFFFFF"/>
                        </a:outerShdw>
                      </a:effectLst>
                      <a:cs typeface="+mn-cs"/>
                    </a:rPr>
                    <a:t>Ai cập</a:t>
                  </a:r>
                </a:p>
              </p:txBody>
            </p:sp>
            <p:sp>
              <p:nvSpPr>
                <p:cNvPr id="21508" name="Rectangle 4"/>
                <p:cNvSpPr>
                  <a:spLocks noChangeArrowheads="1"/>
                </p:cNvSpPr>
                <p:nvPr/>
              </p:nvSpPr>
              <p:spPr bwMode="auto">
                <a:xfrm>
                  <a:off x="966" y="1195"/>
                  <a:ext cx="1155" cy="701"/>
                </a:xfrm>
                <a:prstGeom prst="rect">
                  <a:avLst/>
                </a:prstGeom>
                <a:noFill/>
                <a:ln w="12700">
                  <a:noFill/>
                  <a:miter lim="800000"/>
                  <a:headEnd/>
                  <a:tailEnd/>
                </a:ln>
                <a:effectLst/>
              </p:spPr>
              <p:txBody>
                <a:bodyPr wrap="none" lIns="90488" tIns="44450" rIns="90488" bIns="44450">
                  <a:spAutoFit/>
                </a:bodyPr>
                <a:lstStyle/>
                <a:p>
                  <a:pPr>
                    <a:lnSpc>
                      <a:spcPct val="80000"/>
                    </a:lnSpc>
                    <a:defRPr/>
                  </a:pPr>
                  <a:r>
                    <a:rPr lang="en-US" sz="2800" u="none">
                      <a:solidFill>
                        <a:srgbClr val="FFFFFF"/>
                      </a:solidFill>
                      <a:effectLst>
                        <a:outerShdw blurRad="38100" dist="38100" dir="2700000" algn="tl">
                          <a:srgbClr val="000000"/>
                        </a:outerShdw>
                      </a:effectLst>
                      <a:cs typeface="+mn-cs"/>
                    </a:rPr>
                    <a:t>Đồng bằng</a:t>
                  </a:r>
                </a:p>
                <a:p>
                  <a:pPr>
                    <a:lnSpc>
                      <a:spcPct val="80000"/>
                    </a:lnSpc>
                    <a:defRPr/>
                  </a:pPr>
                  <a:r>
                    <a:rPr lang="en-US" sz="2800" u="none">
                      <a:solidFill>
                        <a:srgbClr val="FFFFFF"/>
                      </a:solidFill>
                      <a:effectLst>
                        <a:outerShdw blurRad="38100" dist="38100" dir="2700000" algn="tl">
                          <a:srgbClr val="000000"/>
                        </a:outerShdw>
                      </a:effectLst>
                      <a:cs typeface="+mn-cs"/>
                    </a:rPr>
                    <a:t>Sông Nile</a:t>
                  </a:r>
                </a:p>
                <a:p>
                  <a:pPr>
                    <a:lnSpc>
                      <a:spcPct val="80000"/>
                    </a:lnSpc>
                    <a:defRPr/>
                  </a:pPr>
                  <a:r>
                    <a:rPr lang="en-US" sz="2800" u="none">
                      <a:solidFill>
                        <a:srgbClr val="FFFFFF"/>
                      </a:solidFill>
                      <a:effectLst>
                        <a:outerShdw blurRad="38100" dist="38100" dir="2700000" algn="tl">
                          <a:srgbClr val="000000"/>
                        </a:outerShdw>
                      </a:effectLst>
                      <a:cs typeface="+mn-cs"/>
                    </a:rPr>
                    <a:t>   </a:t>
                  </a:r>
                </a:p>
              </p:txBody>
            </p:sp>
            <p:sp>
              <p:nvSpPr>
                <p:cNvPr id="21509" name="Rectangle 5"/>
                <p:cNvSpPr>
                  <a:spLocks noChangeArrowheads="1"/>
                </p:cNvSpPr>
                <p:nvPr/>
              </p:nvSpPr>
              <p:spPr bwMode="auto">
                <a:xfrm>
                  <a:off x="2344" y="247"/>
                  <a:ext cx="1834" cy="747"/>
                </a:xfrm>
                <a:prstGeom prst="rect">
                  <a:avLst/>
                </a:prstGeom>
                <a:noFill/>
                <a:ln w="12700">
                  <a:noFill/>
                  <a:miter lim="800000"/>
                  <a:headEnd/>
                  <a:tailEnd/>
                </a:ln>
                <a:effectLst/>
              </p:spPr>
              <p:txBody>
                <a:bodyPr wrap="none" lIns="90488" tIns="44450" rIns="90488" bIns="44450">
                  <a:spAutoFit/>
                </a:bodyPr>
                <a:lstStyle/>
                <a:p>
                  <a:pPr algn="ctr">
                    <a:defRPr/>
                  </a:pPr>
                  <a:r>
                    <a:rPr lang="en-US" sz="4000" u="none">
                      <a:solidFill>
                        <a:srgbClr val="FFFFFF"/>
                      </a:solidFill>
                      <a:effectLst>
                        <a:outerShdw blurRad="38100" dist="38100" dir="2700000" algn="tl">
                          <a:srgbClr val="000000"/>
                        </a:outerShdw>
                      </a:effectLst>
                      <a:cs typeface="+mn-cs"/>
                    </a:rPr>
                    <a:t>Biển Lớn</a:t>
                  </a:r>
                </a:p>
                <a:p>
                  <a:pPr algn="ctr">
                    <a:defRPr/>
                  </a:pPr>
                  <a:r>
                    <a:rPr lang="en-US" sz="3200" u="none">
                      <a:solidFill>
                        <a:srgbClr val="FFFFFF"/>
                      </a:solidFill>
                      <a:effectLst>
                        <a:outerShdw blurRad="38100" dist="38100" dir="2700000" algn="tl">
                          <a:srgbClr val="000000"/>
                        </a:outerShdw>
                      </a:effectLst>
                      <a:cs typeface="+mn-cs"/>
                    </a:rPr>
                    <a:t>(Địa Trung hải)</a:t>
                  </a:r>
                </a:p>
              </p:txBody>
            </p:sp>
            <p:sp>
              <p:nvSpPr>
                <p:cNvPr id="21510" name="Rectangle 6"/>
                <p:cNvSpPr>
                  <a:spLocks noChangeArrowheads="1"/>
                </p:cNvSpPr>
                <p:nvPr/>
              </p:nvSpPr>
              <p:spPr bwMode="auto">
                <a:xfrm>
                  <a:off x="2130" y="3820"/>
                  <a:ext cx="879" cy="325"/>
                </a:xfrm>
                <a:prstGeom prst="rect">
                  <a:avLst/>
                </a:prstGeom>
                <a:noFill/>
                <a:ln w="12700">
                  <a:noFill/>
                  <a:miter lim="800000"/>
                  <a:headEnd/>
                  <a:tailEnd/>
                </a:ln>
                <a:effectLst/>
              </p:spPr>
              <p:txBody>
                <a:bodyPr wrap="none" lIns="90488" tIns="44450" rIns="90488" bIns="44450">
                  <a:spAutoFit/>
                </a:bodyPr>
                <a:lstStyle/>
                <a:p>
                  <a:pPr>
                    <a:defRPr/>
                  </a:pPr>
                  <a:r>
                    <a:rPr lang="en-US" sz="2800" u="none">
                      <a:solidFill>
                        <a:srgbClr val="FCFEB9"/>
                      </a:solidFill>
                      <a:effectLst>
                        <a:outerShdw blurRad="38100" dist="38100" dir="2700000" algn="tl">
                          <a:srgbClr val="000000"/>
                        </a:outerShdw>
                      </a:effectLst>
                      <a:cs typeface="+mn-cs"/>
                    </a:rPr>
                    <a:t>Biển Đỏ</a:t>
                  </a:r>
                </a:p>
              </p:txBody>
            </p:sp>
            <p:sp>
              <p:nvSpPr>
                <p:cNvPr id="21511" name="Rectangle 7"/>
                <p:cNvSpPr>
                  <a:spLocks noChangeArrowheads="1"/>
                </p:cNvSpPr>
                <p:nvPr/>
              </p:nvSpPr>
              <p:spPr bwMode="auto">
                <a:xfrm>
                  <a:off x="2561" y="1753"/>
                  <a:ext cx="1017" cy="884"/>
                </a:xfrm>
                <a:prstGeom prst="rect">
                  <a:avLst/>
                </a:prstGeom>
                <a:noFill/>
                <a:ln w="12700">
                  <a:noFill/>
                  <a:miter lim="800000"/>
                  <a:headEnd/>
                  <a:tailEnd/>
                </a:ln>
                <a:effectLst/>
              </p:spPr>
              <p:txBody>
                <a:bodyPr wrap="none" lIns="90488" tIns="44450" rIns="90488" bIns="44450">
                  <a:spAutoFit/>
                </a:bodyPr>
                <a:lstStyle/>
                <a:p>
                  <a:pPr>
                    <a:lnSpc>
                      <a:spcPct val="90000"/>
                    </a:lnSpc>
                    <a:defRPr/>
                  </a:pPr>
                  <a:r>
                    <a:rPr lang="en-US" sz="3200" u="none">
                      <a:solidFill>
                        <a:srgbClr val="000000"/>
                      </a:solidFill>
                      <a:effectLst>
                        <a:outerShdw blurRad="38100" dist="38100" dir="2700000" algn="tl">
                          <a:srgbClr val="FFFFFF"/>
                        </a:outerShdw>
                      </a:effectLst>
                      <a:cs typeface="+mn-cs"/>
                    </a:rPr>
                    <a:t>Bán đảo</a:t>
                  </a:r>
                </a:p>
                <a:p>
                  <a:pPr>
                    <a:lnSpc>
                      <a:spcPct val="90000"/>
                    </a:lnSpc>
                    <a:defRPr/>
                  </a:pPr>
                  <a:r>
                    <a:rPr lang="en-US" sz="3200" u="none">
                      <a:solidFill>
                        <a:srgbClr val="000000"/>
                      </a:solidFill>
                      <a:effectLst>
                        <a:outerShdw blurRad="38100" dist="38100" dir="2700000" algn="tl">
                          <a:srgbClr val="FFFFFF"/>
                        </a:outerShdw>
                      </a:effectLst>
                      <a:cs typeface="+mn-cs"/>
                    </a:rPr>
                    <a:t>Sinai</a:t>
                  </a:r>
                </a:p>
                <a:p>
                  <a:pPr>
                    <a:lnSpc>
                      <a:spcPct val="90000"/>
                    </a:lnSpc>
                    <a:defRPr/>
                  </a:pPr>
                  <a:endParaRPr lang="en-US" sz="3200" u="none">
                    <a:solidFill>
                      <a:srgbClr val="000000"/>
                    </a:solidFill>
                    <a:effectLst>
                      <a:outerShdw blurRad="38100" dist="38100" dir="2700000" algn="tl">
                        <a:srgbClr val="FFFFFF"/>
                      </a:outerShdw>
                    </a:effectLst>
                    <a:cs typeface="+mn-cs"/>
                  </a:endParaRPr>
                </a:p>
              </p:txBody>
            </p:sp>
            <p:sp>
              <p:nvSpPr>
                <p:cNvPr id="21512" name="Rectangle 8"/>
                <p:cNvSpPr>
                  <a:spLocks noChangeArrowheads="1"/>
                </p:cNvSpPr>
                <p:nvPr/>
              </p:nvSpPr>
              <p:spPr bwMode="auto">
                <a:xfrm>
                  <a:off x="4552" y="815"/>
                  <a:ext cx="967"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cs typeface="+mn-cs"/>
                    </a:rPr>
                    <a:t>Canaan</a:t>
                  </a:r>
                </a:p>
              </p:txBody>
            </p:sp>
            <p:sp>
              <p:nvSpPr>
                <p:cNvPr id="21513" name="Rectangle 9"/>
                <p:cNvSpPr>
                  <a:spLocks noChangeArrowheads="1"/>
                </p:cNvSpPr>
                <p:nvPr/>
              </p:nvSpPr>
              <p:spPr bwMode="auto">
                <a:xfrm>
                  <a:off x="126" y="159"/>
                  <a:ext cx="2021" cy="863"/>
                </a:xfrm>
                <a:prstGeom prst="rect">
                  <a:avLst/>
                </a:prstGeom>
                <a:noFill/>
                <a:ln w="12700">
                  <a:noFill/>
                  <a:miter lim="800000"/>
                  <a:headEnd/>
                  <a:tailEnd/>
                </a:ln>
                <a:effectLst/>
              </p:spPr>
              <p:txBody>
                <a:bodyPr wrap="none" lIns="90488" tIns="44450" rIns="90488" bIns="44450">
                  <a:spAutoFit/>
                </a:bodyPr>
                <a:lstStyle/>
                <a:p>
                  <a:pPr algn="ctr">
                    <a:defRPr/>
                  </a:pPr>
                  <a:r>
                    <a:rPr lang="en-US" sz="2800">
                      <a:effectLst>
                        <a:outerShdw blurRad="38100" dist="38100" dir="2700000" algn="tl">
                          <a:srgbClr val="000000"/>
                        </a:outerShdw>
                      </a:effectLst>
                      <a:latin typeface="Arial" charset="0"/>
                      <a:cs typeface="+mn-cs"/>
                    </a:rPr>
                    <a:t>Con đường</a:t>
                  </a:r>
                </a:p>
                <a:p>
                  <a:pPr algn="ctr">
                    <a:defRPr/>
                  </a:pPr>
                  <a:r>
                    <a:rPr lang="en-US" sz="2800">
                      <a:effectLst>
                        <a:outerShdw blurRad="38100" dist="38100" dir="2700000" algn="tl">
                          <a:srgbClr val="000000"/>
                        </a:outerShdw>
                      </a:effectLst>
                      <a:latin typeface="Arial" charset="0"/>
                      <a:cs typeface="+mn-cs"/>
                    </a:rPr>
                    <a:t>Xuất Ai cập </a:t>
                  </a:r>
                </a:p>
                <a:p>
                  <a:pPr algn="ctr">
                    <a:defRPr/>
                  </a:pPr>
                  <a:r>
                    <a:rPr lang="en-US" sz="2800">
                      <a:effectLst>
                        <a:outerShdw blurRad="38100" dist="38100" dir="2700000" algn="tl">
                          <a:srgbClr val="000000"/>
                        </a:outerShdw>
                      </a:effectLst>
                      <a:latin typeface="Arial" charset="0"/>
                      <a:cs typeface="+mn-cs"/>
                    </a:rPr>
                    <a:t>theo truyền thống</a:t>
                  </a:r>
                </a:p>
              </p:txBody>
            </p:sp>
            <p:sp>
              <p:nvSpPr>
                <p:cNvPr id="40979" name="Rectangle 10"/>
                <p:cNvSpPr>
                  <a:spLocks noChangeArrowheads="1"/>
                </p:cNvSpPr>
                <p:nvPr/>
              </p:nvSpPr>
              <p:spPr bwMode="auto">
                <a:xfrm>
                  <a:off x="262" y="3849"/>
                  <a:ext cx="1321"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endParaRPr lang="en-US" sz="1400" b="0" u="none">
                    <a:solidFill>
                      <a:srgbClr val="000000"/>
                    </a:solidFill>
                    <a:latin typeface="Arial" charset="0"/>
                  </a:endParaRPr>
                </a:p>
                <a:p>
                  <a:r>
                    <a:rPr lang="en-US" sz="1400" b="0" u="none">
                      <a:solidFill>
                        <a:srgbClr val="000000"/>
                      </a:solidFill>
                      <a:latin typeface="Arial" charset="0"/>
                    </a:rPr>
                    <a:t>©  EBibleTeacher.com  </a:t>
                  </a:r>
                </a:p>
              </p:txBody>
            </p:sp>
            <p:sp>
              <p:nvSpPr>
                <p:cNvPr id="21515" name="AutoShape 11"/>
                <p:cNvSpPr>
                  <a:spLocks noChangeArrowheads="1"/>
                </p:cNvSpPr>
                <p:nvPr/>
              </p:nvSpPr>
              <p:spPr bwMode="auto">
                <a:xfrm>
                  <a:off x="1487" y="2140"/>
                  <a:ext cx="832" cy="319"/>
                </a:xfrm>
                <a:prstGeom prst="rightArrow">
                  <a:avLst>
                    <a:gd name="adj1" fmla="val 50000"/>
                    <a:gd name="adj2" fmla="val 130420"/>
                  </a:avLst>
                </a:prstGeom>
                <a:solidFill>
                  <a:srgbClr val="FAFD00"/>
                </a:solidFill>
                <a:ln w="12700">
                  <a:solidFill>
                    <a:srgbClr val="FCFEB9"/>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1516" name="Rectangle 12"/>
                <p:cNvSpPr>
                  <a:spLocks noChangeArrowheads="1"/>
                </p:cNvSpPr>
                <p:nvPr/>
              </p:nvSpPr>
              <p:spPr bwMode="auto">
                <a:xfrm>
                  <a:off x="471" y="2400"/>
                  <a:ext cx="1970" cy="325"/>
                </a:xfrm>
                <a:prstGeom prst="rect">
                  <a:avLst/>
                </a:prstGeom>
                <a:noFill/>
                <a:ln w="12700">
                  <a:noFill/>
                  <a:miter lim="800000"/>
                  <a:headEnd/>
                  <a:tailEnd/>
                </a:ln>
                <a:effectLst/>
              </p:spPr>
              <p:txBody>
                <a:bodyPr wrap="none" lIns="90488" tIns="44450" rIns="90488" bIns="44450">
                  <a:spAutoFit/>
                </a:bodyPr>
                <a:lstStyle/>
                <a:p>
                  <a:pPr>
                    <a:defRPr/>
                  </a:pPr>
                  <a:r>
                    <a:rPr lang="en-US" sz="2800">
                      <a:solidFill>
                        <a:schemeClr val="tx1"/>
                      </a:solidFill>
                      <a:effectLst>
                        <a:outerShdw blurRad="38100" dist="38100" dir="2700000" algn="tl">
                          <a:srgbClr val="000000"/>
                        </a:outerShdw>
                      </a:effectLst>
                      <a:latin typeface="Arial" charset="0"/>
                      <a:cs typeface="+mn-cs"/>
                    </a:rPr>
                    <a:t>Chim cút / Manna</a:t>
                  </a:r>
                </a:p>
              </p:txBody>
            </p:sp>
            <p:sp>
              <p:nvSpPr>
                <p:cNvPr id="21517" name="AutoShape 13"/>
                <p:cNvSpPr>
                  <a:spLocks noChangeArrowheads="1"/>
                </p:cNvSpPr>
                <p:nvPr/>
              </p:nvSpPr>
              <p:spPr bwMode="auto">
                <a:xfrm flipH="1">
                  <a:off x="3455" y="3292"/>
                  <a:ext cx="832" cy="319"/>
                </a:xfrm>
                <a:prstGeom prst="rightArrow">
                  <a:avLst>
                    <a:gd name="adj1" fmla="val 50000"/>
                    <a:gd name="adj2" fmla="val 130420"/>
                  </a:avLst>
                </a:prstGeom>
                <a:solidFill>
                  <a:srgbClr val="FAFD00"/>
                </a:solidFill>
                <a:ln w="12700">
                  <a:solidFill>
                    <a:srgbClr val="FCFEB9"/>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1518" name="Rectangle 14"/>
                <p:cNvSpPr>
                  <a:spLocks noChangeArrowheads="1"/>
                </p:cNvSpPr>
                <p:nvPr/>
              </p:nvSpPr>
              <p:spPr bwMode="auto">
                <a:xfrm>
                  <a:off x="4119" y="2804"/>
                  <a:ext cx="1482" cy="440"/>
                </a:xfrm>
                <a:prstGeom prst="rect">
                  <a:avLst/>
                </a:prstGeom>
                <a:noFill/>
                <a:ln w="12700">
                  <a:noFill/>
                  <a:miter lim="800000"/>
                  <a:headEnd/>
                  <a:tailEnd/>
                </a:ln>
                <a:effectLst/>
              </p:spPr>
              <p:txBody>
                <a:bodyPr wrap="none" lIns="90488" tIns="44450" rIns="90488" bIns="44450">
                  <a:spAutoFit/>
                </a:bodyPr>
                <a:lstStyle/>
                <a:p>
                  <a:pPr>
                    <a:defRPr/>
                  </a:pPr>
                  <a:r>
                    <a:rPr lang="en-US" sz="4000">
                      <a:solidFill>
                        <a:schemeClr val="tx1"/>
                      </a:solidFill>
                      <a:effectLst>
                        <a:outerShdw blurRad="38100" dist="38100" dir="2700000" algn="tl">
                          <a:srgbClr val="000000"/>
                        </a:outerShdw>
                      </a:effectLst>
                      <a:latin typeface="Arial" charset="0"/>
                      <a:cs typeface="+mn-cs"/>
                    </a:rPr>
                    <a:t>Núi Sinai</a:t>
                  </a:r>
                </a:p>
              </p:txBody>
            </p:sp>
            <p:sp>
              <p:nvSpPr>
                <p:cNvPr id="21519" name="AutoShape 15"/>
                <p:cNvSpPr>
                  <a:spLocks noChangeArrowheads="1"/>
                </p:cNvSpPr>
                <p:nvPr/>
              </p:nvSpPr>
              <p:spPr bwMode="auto">
                <a:xfrm>
                  <a:off x="4031" y="1276"/>
                  <a:ext cx="832" cy="319"/>
                </a:xfrm>
                <a:prstGeom prst="rightArrow">
                  <a:avLst>
                    <a:gd name="adj1" fmla="val 50000"/>
                    <a:gd name="adj2" fmla="val 130420"/>
                  </a:avLst>
                </a:prstGeom>
                <a:solidFill>
                  <a:srgbClr val="FAFD00"/>
                </a:solidFill>
                <a:ln w="12700">
                  <a:solidFill>
                    <a:srgbClr val="FCFEB9"/>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1520" name="Rectangle 16"/>
                <p:cNvSpPr>
                  <a:spLocks noChangeArrowheads="1"/>
                </p:cNvSpPr>
                <p:nvPr/>
              </p:nvSpPr>
              <p:spPr bwMode="auto">
                <a:xfrm>
                  <a:off x="2631" y="1172"/>
                  <a:ext cx="1511" cy="440"/>
                </a:xfrm>
                <a:prstGeom prst="rect">
                  <a:avLst/>
                </a:prstGeom>
                <a:noFill/>
                <a:ln w="12700">
                  <a:noFill/>
                  <a:miter lim="800000"/>
                  <a:headEnd/>
                  <a:tailEnd/>
                </a:ln>
                <a:effectLst/>
              </p:spPr>
              <p:txBody>
                <a:bodyPr wrap="none" lIns="90488" tIns="44450" rIns="90488" bIns="44450">
                  <a:spAutoFit/>
                </a:bodyPr>
                <a:lstStyle/>
                <a:p>
                  <a:pPr>
                    <a:defRPr/>
                  </a:pPr>
                  <a:r>
                    <a:rPr lang="en-US" sz="4000">
                      <a:solidFill>
                        <a:schemeClr val="tx1"/>
                      </a:solidFill>
                      <a:effectLst>
                        <a:outerShdw blurRad="38100" dist="38100" dir="2700000" algn="tl">
                          <a:srgbClr val="000000"/>
                        </a:outerShdw>
                      </a:effectLst>
                      <a:latin typeface="Arial" charset="0"/>
                      <a:cs typeface="+mn-cs"/>
                    </a:rPr>
                    <a:t>12 </a:t>
                  </a:r>
                  <a:r>
                    <a:rPr lang="en-US" sz="3200">
                      <a:solidFill>
                        <a:schemeClr val="tx1"/>
                      </a:solidFill>
                      <a:effectLst>
                        <a:outerShdw blurRad="38100" dist="38100" dir="2700000" algn="tl">
                          <a:srgbClr val="000000"/>
                        </a:outerShdw>
                      </a:effectLst>
                      <a:latin typeface="Arial" charset="0"/>
                      <a:cs typeface="+mn-cs"/>
                    </a:rPr>
                    <a:t>thám tử</a:t>
                  </a:r>
                  <a:endParaRPr lang="en-US" sz="4000">
                    <a:solidFill>
                      <a:schemeClr val="tx1"/>
                    </a:solidFill>
                    <a:effectLst>
                      <a:outerShdw blurRad="38100" dist="38100" dir="2700000" algn="tl">
                        <a:srgbClr val="000000"/>
                      </a:outerShdw>
                    </a:effectLst>
                    <a:latin typeface="Arial" charset="0"/>
                    <a:cs typeface="+mn-cs"/>
                  </a:endParaRPr>
                </a:p>
              </p:txBody>
            </p:sp>
            <p:sp>
              <p:nvSpPr>
                <p:cNvPr id="21521" name="AutoShape 17"/>
                <p:cNvSpPr>
                  <a:spLocks noChangeArrowheads="1"/>
                </p:cNvSpPr>
                <p:nvPr/>
              </p:nvSpPr>
              <p:spPr bwMode="auto">
                <a:xfrm>
                  <a:off x="5428" y="820"/>
                  <a:ext cx="184"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1522" name="Rectangle 18"/>
                <p:cNvSpPr>
                  <a:spLocks noChangeArrowheads="1"/>
                </p:cNvSpPr>
                <p:nvPr/>
              </p:nvSpPr>
              <p:spPr bwMode="auto">
                <a:xfrm>
                  <a:off x="4311" y="404"/>
                  <a:ext cx="1057" cy="440"/>
                </a:xfrm>
                <a:prstGeom prst="rect">
                  <a:avLst/>
                </a:prstGeom>
                <a:noFill/>
                <a:ln w="12700">
                  <a:noFill/>
                  <a:miter lim="800000"/>
                  <a:headEnd/>
                  <a:tailEnd/>
                </a:ln>
                <a:effectLst/>
              </p:spPr>
              <p:txBody>
                <a:bodyPr wrap="none" lIns="90488" tIns="44450" rIns="90488" bIns="44450">
                  <a:spAutoFit/>
                </a:bodyPr>
                <a:lstStyle/>
                <a:p>
                  <a:pPr>
                    <a:defRPr/>
                  </a:pPr>
                  <a:r>
                    <a:rPr lang="en-US" sz="4000">
                      <a:solidFill>
                        <a:schemeClr val="tx1"/>
                      </a:solidFill>
                      <a:effectLst>
                        <a:outerShdw blurRad="38100" dist="38100" dir="2700000" algn="tl">
                          <a:srgbClr val="000000"/>
                        </a:outerShdw>
                      </a:effectLst>
                      <a:latin typeface="Arial" charset="0"/>
                      <a:cs typeface="+mn-cs"/>
                    </a:rPr>
                    <a:t>Jerico</a:t>
                  </a:r>
                </a:p>
              </p:txBody>
            </p:sp>
            <p:sp>
              <p:nvSpPr>
                <p:cNvPr id="21523" name="Freeform 19"/>
                <p:cNvSpPr>
                  <a:spLocks/>
                </p:cNvSpPr>
                <p:nvPr/>
              </p:nvSpPr>
              <p:spPr bwMode="auto">
                <a:xfrm>
                  <a:off x="1776" y="960"/>
                  <a:ext cx="3919" cy="2658"/>
                </a:xfrm>
                <a:custGeom>
                  <a:avLst/>
                  <a:gdLst/>
                  <a:ahLst/>
                  <a:cxnLst>
                    <a:cxn ang="0">
                      <a:pos x="48" y="720"/>
                    </a:cxn>
                    <a:cxn ang="0">
                      <a:pos x="192" y="1008"/>
                    </a:cxn>
                    <a:cxn ang="0">
                      <a:pos x="433" y="1200"/>
                    </a:cxn>
                    <a:cxn ang="0">
                      <a:pos x="480" y="1200"/>
                    </a:cxn>
                    <a:cxn ang="0">
                      <a:pos x="529" y="1200"/>
                    </a:cxn>
                    <a:cxn ang="0">
                      <a:pos x="626" y="1244"/>
                    </a:cxn>
                    <a:cxn ang="0">
                      <a:pos x="637" y="1370"/>
                    </a:cxn>
                    <a:cxn ang="0">
                      <a:pos x="696" y="1494"/>
                    </a:cxn>
                    <a:cxn ang="0">
                      <a:pos x="707" y="1620"/>
                    </a:cxn>
                    <a:cxn ang="0">
                      <a:pos x="681" y="1748"/>
                    </a:cxn>
                    <a:cxn ang="0">
                      <a:pos x="681" y="1874"/>
                    </a:cxn>
                    <a:cxn ang="0">
                      <a:pos x="681" y="2013"/>
                    </a:cxn>
                    <a:cxn ang="0">
                      <a:pos x="752" y="2138"/>
                    </a:cxn>
                    <a:cxn ang="0">
                      <a:pos x="864" y="2249"/>
                    </a:cxn>
                    <a:cxn ang="0">
                      <a:pos x="1005" y="2334"/>
                    </a:cxn>
                    <a:cxn ang="0">
                      <a:pos x="1105" y="2458"/>
                    </a:cxn>
                    <a:cxn ang="0">
                      <a:pos x="1217" y="2558"/>
                    </a:cxn>
                    <a:cxn ang="0">
                      <a:pos x="1344" y="2657"/>
                    </a:cxn>
                    <a:cxn ang="0">
                      <a:pos x="1444" y="2613"/>
                    </a:cxn>
                    <a:cxn ang="0">
                      <a:pos x="1530" y="2473"/>
                    </a:cxn>
                    <a:cxn ang="0">
                      <a:pos x="1671" y="2378"/>
                    </a:cxn>
                    <a:cxn ang="0">
                      <a:pos x="1812" y="2319"/>
                    </a:cxn>
                    <a:cxn ang="0">
                      <a:pos x="1924" y="2223"/>
                    </a:cxn>
                    <a:cxn ang="0">
                      <a:pos x="1980" y="2097"/>
                    </a:cxn>
                    <a:cxn ang="0">
                      <a:pos x="2039" y="1969"/>
                    </a:cxn>
                    <a:cxn ang="0">
                      <a:pos x="2066" y="1649"/>
                    </a:cxn>
                    <a:cxn ang="0">
                      <a:pos x="2110" y="1424"/>
                    </a:cxn>
                    <a:cxn ang="0">
                      <a:pos x="2193" y="1298"/>
                    </a:cxn>
                    <a:cxn ang="0">
                      <a:pos x="2293" y="1174"/>
                    </a:cxn>
                    <a:cxn ang="0">
                      <a:pos x="2405" y="1104"/>
                    </a:cxn>
                    <a:cxn ang="0">
                      <a:pos x="2546" y="1089"/>
                    </a:cxn>
                    <a:cxn ang="0">
                      <a:pos x="2732" y="1075"/>
                    </a:cxn>
                    <a:cxn ang="0">
                      <a:pos x="2873" y="1075"/>
                    </a:cxn>
                    <a:cxn ang="0">
                      <a:pos x="3000" y="1060"/>
                    </a:cxn>
                    <a:cxn ang="0">
                      <a:pos x="3141" y="1049"/>
                    </a:cxn>
                    <a:cxn ang="0">
                      <a:pos x="3283" y="1034"/>
                    </a:cxn>
                    <a:cxn ang="0">
                      <a:pos x="3409" y="964"/>
                    </a:cxn>
                    <a:cxn ang="0">
                      <a:pos x="3523" y="851"/>
                    </a:cxn>
                    <a:cxn ang="0">
                      <a:pos x="3594" y="725"/>
                    </a:cxn>
                    <a:cxn ang="0">
                      <a:pos x="3651" y="585"/>
                    </a:cxn>
                    <a:cxn ang="0">
                      <a:pos x="3763" y="474"/>
                    </a:cxn>
                    <a:cxn ang="0">
                      <a:pos x="3863" y="360"/>
                    </a:cxn>
                    <a:cxn ang="0">
                      <a:pos x="3918" y="221"/>
                    </a:cxn>
                    <a:cxn ang="0">
                      <a:pos x="3889" y="81"/>
                    </a:cxn>
                  </a:cxnLst>
                  <a:rect l="0" t="0" r="r" b="b"/>
                  <a:pathLst>
                    <a:path w="3919" h="2658">
                      <a:moveTo>
                        <a:pt x="0" y="672"/>
                      </a:moveTo>
                      <a:lnTo>
                        <a:pt x="48" y="720"/>
                      </a:lnTo>
                      <a:lnTo>
                        <a:pt x="48" y="720"/>
                      </a:lnTo>
                      <a:lnTo>
                        <a:pt x="97" y="768"/>
                      </a:lnTo>
                      <a:lnTo>
                        <a:pt x="145" y="864"/>
                      </a:lnTo>
                      <a:lnTo>
                        <a:pt x="192" y="1008"/>
                      </a:lnTo>
                      <a:lnTo>
                        <a:pt x="289" y="1104"/>
                      </a:lnTo>
                      <a:lnTo>
                        <a:pt x="336" y="1152"/>
                      </a:lnTo>
                      <a:lnTo>
                        <a:pt x="433" y="1200"/>
                      </a:lnTo>
                      <a:lnTo>
                        <a:pt x="480" y="1200"/>
                      </a:lnTo>
                      <a:lnTo>
                        <a:pt x="480" y="1200"/>
                      </a:lnTo>
                      <a:lnTo>
                        <a:pt x="480" y="1200"/>
                      </a:lnTo>
                      <a:lnTo>
                        <a:pt x="480" y="1200"/>
                      </a:lnTo>
                      <a:lnTo>
                        <a:pt x="480" y="1200"/>
                      </a:lnTo>
                      <a:lnTo>
                        <a:pt x="529" y="1200"/>
                      </a:lnTo>
                      <a:lnTo>
                        <a:pt x="577" y="1200"/>
                      </a:lnTo>
                      <a:lnTo>
                        <a:pt x="577" y="1200"/>
                      </a:lnTo>
                      <a:lnTo>
                        <a:pt x="626" y="1244"/>
                      </a:lnTo>
                      <a:lnTo>
                        <a:pt x="626" y="1285"/>
                      </a:lnTo>
                      <a:lnTo>
                        <a:pt x="626" y="1329"/>
                      </a:lnTo>
                      <a:lnTo>
                        <a:pt x="637" y="1370"/>
                      </a:lnTo>
                      <a:lnTo>
                        <a:pt x="681" y="1409"/>
                      </a:lnTo>
                      <a:lnTo>
                        <a:pt x="696" y="1453"/>
                      </a:lnTo>
                      <a:lnTo>
                        <a:pt x="696" y="1494"/>
                      </a:lnTo>
                      <a:lnTo>
                        <a:pt x="707" y="1538"/>
                      </a:lnTo>
                      <a:lnTo>
                        <a:pt x="707" y="1579"/>
                      </a:lnTo>
                      <a:lnTo>
                        <a:pt x="707" y="1620"/>
                      </a:lnTo>
                      <a:lnTo>
                        <a:pt x="707" y="1663"/>
                      </a:lnTo>
                      <a:lnTo>
                        <a:pt x="696" y="1704"/>
                      </a:lnTo>
                      <a:lnTo>
                        <a:pt x="681" y="1748"/>
                      </a:lnTo>
                      <a:lnTo>
                        <a:pt x="681" y="1789"/>
                      </a:lnTo>
                      <a:lnTo>
                        <a:pt x="681" y="1830"/>
                      </a:lnTo>
                      <a:lnTo>
                        <a:pt x="681" y="1874"/>
                      </a:lnTo>
                      <a:lnTo>
                        <a:pt x="681" y="1928"/>
                      </a:lnTo>
                      <a:lnTo>
                        <a:pt x="681" y="1969"/>
                      </a:lnTo>
                      <a:lnTo>
                        <a:pt x="681" y="2013"/>
                      </a:lnTo>
                      <a:lnTo>
                        <a:pt x="696" y="2054"/>
                      </a:lnTo>
                      <a:lnTo>
                        <a:pt x="723" y="2097"/>
                      </a:lnTo>
                      <a:lnTo>
                        <a:pt x="752" y="2138"/>
                      </a:lnTo>
                      <a:lnTo>
                        <a:pt x="778" y="2179"/>
                      </a:lnTo>
                      <a:lnTo>
                        <a:pt x="822" y="2223"/>
                      </a:lnTo>
                      <a:lnTo>
                        <a:pt x="864" y="2249"/>
                      </a:lnTo>
                      <a:lnTo>
                        <a:pt x="908" y="2293"/>
                      </a:lnTo>
                      <a:lnTo>
                        <a:pt x="950" y="2319"/>
                      </a:lnTo>
                      <a:lnTo>
                        <a:pt x="1005" y="2334"/>
                      </a:lnTo>
                      <a:lnTo>
                        <a:pt x="1034" y="2378"/>
                      </a:lnTo>
                      <a:lnTo>
                        <a:pt x="1062" y="2419"/>
                      </a:lnTo>
                      <a:lnTo>
                        <a:pt x="1105" y="2458"/>
                      </a:lnTo>
                      <a:lnTo>
                        <a:pt x="1132" y="2502"/>
                      </a:lnTo>
                      <a:lnTo>
                        <a:pt x="1175" y="2528"/>
                      </a:lnTo>
                      <a:lnTo>
                        <a:pt x="1217" y="2558"/>
                      </a:lnTo>
                      <a:lnTo>
                        <a:pt x="1261" y="2598"/>
                      </a:lnTo>
                      <a:lnTo>
                        <a:pt x="1303" y="2628"/>
                      </a:lnTo>
                      <a:lnTo>
                        <a:pt x="1344" y="2657"/>
                      </a:lnTo>
                      <a:lnTo>
                        <a:pt x="1389" y="2657"/>
                      </a:lnTo>
                      <a:lnTo>
                        <a:pt x="1444" y="2657"/>
                      </a:lnTo>
                      <a:lnTo>
                        <a:pt x="1444" y="2613"/>
                      </a:lnTo>
                      <a:lnTo>
                        <a:pt x="1459" y="2572"/>
                      </a:lnTo>
                      <a:lnTo>
                        <a:pt x="1486" y="2528"/>
                      </a:lnTo>
                      <a:lnTo>
                        <a:pt x="1530" y="2473"/>
                      </a:lnTo>
                      <a:lnTo>
                        <a:pt x="1571" y="2458"/>
                      </a:lnTo>
                      <a:lnTo>
                        <a:pt x="1616" y="2419"/>
                      </a:lnTo>
                      <a:lnTo>
                        <a:pt x="1671" y="2378"/>
                      </a:lnTo>
                      <a:lnTo>
                        <a:pt x="1713" y="2363"/>
                      </a:lnTo>
                      <a:lnTo>
                        <a:pt x="1757" y="2347"/>
                      </a:lnTo>
                      <a:lnTo>
                        <a:pt x="1812" y="2319"/>
                      </a:lnTo>
                      <a:lnTo>
                        <a:pt x="1854" y="2293"/>
                      </a:lnTo>
                      <a:lnTo>
                        <a:pt x="1883" y="2249"/>
                      </a:lnTo>
                      <a:lnTo>
                        <a:pt x="1924" y="2223"/>
                      </a:lnTo>
                      <a:lnTo>
                        <a:pt x="1940" y="2179"/>
                      </a:lnTo>
                      <a:lnTo>
                        <a:pt x="1969" y="2138"/>
                      </a:lnTo>
                      <a:lnTo>
                        <a:pt x="1980" y="2097"/>
                      </a:lnTo>
                      <a:lnTo>
                        <a:pt x="2010" y="2054"/>
                      </a:lnTo>
                      <a:lnTo>
                        <a:pt x="2024" y="2013"/>
                      </a:lnTo>
                      <a:lnTo>
                        <a:pt x="2039" y="1969"/>
                      </a:lnTo>
                      <a:lnTo>
                        <a:pt x="2050" y="1859"/>
                      </a:lnTo>
                      <a:lnTo>
                        <a:pt x="2050" y="1760"/>
                      </a:lnTo>
                      <a:lnTo>
                        <a:pt x="2066" y="1649"/>
                      </a:lnTo>
                      <a:lnTo>
                        <a:pt x="2066" y="1523"/>
                      </a:lnTo>
                      <a:lnTo>
                        <a:pt x="2081" y="1479"/>
                      </a:lnTo>
                      <a:lnTo>
                        <a:pt x="2110" y="1424"/>
                      </a:lnTo>
                      <a:lnTo>
                        <a:pt x="2121" y="1383"/>
                      </a:lnTo>
                      <a:lnTo>
                        <a:pt x="2151" y="1339"/>
                      </a:lnTo>
                      <a:lnTo>
                        <a:pt x="2193" y="1298"/>
                      </a:lnTo>
                      <a:lnTo>
                        <a:pt x="2236" y="1244"/>
                      </a:lnTo>
                      <a:lnTo>
                        <a:pt x="2251" y="1200"/>
                      </a:lnTo>
                      <a:lnTo>
                        <a:pt x="2293" y="1174"/>
                      </a:lnTo>
                      <a:lnTo>
                        <a:pt x="2322" y="1130"/>
                      </a:lnTo>
                      <a:lnTo>
                        <a:pt x="2363" y="1104"/>
                      </a:lnTo>
                      <a:lnTo>
                        <a:pt x="2405" y="1104"/>
                      </a:lnTo>
                      <a:lnTo>
                        <a:pt x="2449" y="1104"/>
                      </a:lnTo>
                      <a:lnTo>
                        <a:pt x="2504" y="1089"/>
                      </a:lnTo>
                      <a:lnTo>
                        <a:pt x="2546" y="1089"/>
                      </a:lnTo>
                      <a:lnTo>
                        <a:pt x="2590" y="1075"/>
                      </a:lnTo>
                      <a:lnTo>
                        <a:pt x="2632" y="1075"/>
                      </a:lnTo>
                      <a:lnTo>
                        <a:pt x="2732" y="1075"/>
                      </a:lnTo>
                      <a:lnTo>
                        <a:pt x="2773" y="1075"/>
                      </a:lnTo>
                      <a:lnTo>
                        <a:pt x="2817" y="1075"/>
                      </a:lnTo>
                      <a:lnTo>
                        <a:pt x="2873" y="1075"/>
                      </a:lnTo>
                      <a:lnTo>
                        <a:pt x="2914" y="1075"/>
                      </a:lnTo>
                      <a:lnTo>
                        <a:pt x="2959" y="1075"/>
                      </a:lnTo>
                      <a:lnTo>
                        <a:pt x="3000" y="1060"/>
                      </a:lnTo>
                      <a:lnTo>
                        <a:pt x="3055" y="1060"/>
                      </a:lnTo>
                      <a:lnTo>
                        <a:pt x="3100" y="1049"/>
                      </a:lnTo>
                      <a:lnTo>
                        <a:pt x="3141" y="1049"/>
                      </a:lnTo>
                      <a:lnTo>
                        <a:pt x="3197" y="1049"/>
                      </a:lnTo>
                      <a:lnTo>
                        <a:pt x="3241" y="1049"/>
                      </a:lnTo>
                      <a:lnTo>
                        <a:pt x="3283" y="1034"/>
                      </a:lnTo>
                      <a:lnTo>
                        <a:pt x="3324" y="1019"/>
                      </a:lnTo>
                      <a:lnTo>
                        <a:pt x="3367" y="990"/>
                      </a:lnTo>
                      <a:lnTo>
                        <a:pt x="3409" y="964"/>
                      </a:lnTo>
                      <a:lnTo>
                        <a:pt x="3453" y="935"/>
                      </a:lnTo>
                      <a:lnTo>
                        <a:pt x="3312" y="240"/>
                      </a:lnTo>
                      <a:lnTo>
                        <a:pt x="3523" y="851"/>
                      </a:lnTo>
                      <a:lnTo>
                        <a:pt x="3550" y="809"/>
                      </a:lnTo>
                      <a:lnTo>
                        <a:pt x="3580" y="768"/>
                      </a:lnTo>
                      <a:lnTo>
                        <a:pt x="3594" y="725"/>
                      </a:lnTo>
                      <a:lnTo>
                        <a:pt x="3620" y="670"/>
                      </a:lnTo>
                      <a:lnTo>
                        <a:pt x="3636" y="629"/>
                      </a:lnTo>
                      <a:lnTo>
                        <a:pt x="3651" y="585"/>
                      </a:lnTo>
                      <a:lnTo>
                        <a:pt x="3692" y="544"/>
                      </a:lnTo>
                      <a:lnTo>
                        <a:pt x="3721" y="501"/>
                      </a:lnTo>
                      <a:lnTo>
                        <a:pt x="3763" y="474"/>
                      </a:lnTo>
                      <a:lnTo>
                        <a:pt x="3806" y="445"/>
                      </a:lnTo>
                      <a:lnTo>
                        <a:pt x="3834" y="404"/>
                      </a:lnTo>
                      <a:lnTo>
                        <a:pt x="3863" y="360"/>
                      </a:lnTo>
                      <a:lnTo>
                        <a:pt x="3889" y="305"/>
                      </a:lnTo>
                      <a:lnTo>
                        <a:pt x="3918" y="264"/>
                      </a:lnTo>
                      <a:lnTo>
                        <a:pt x="3918" y="221"/>
                      </a:lnTo>
                      <a:lnTo>
                        <a:pt x="3918" y="179"/>
                      </a:lnTo>
                      <a:lnTo>
                        <a:pt x="3904" y="125"/>
                      </a:lnTo>
                      <a:lnTo>
                        <a:pt x="3889" y="81"/>
                      </a:lnTo>
                      <a:lnTo>
                        <a:pt x="3863" y="40"/>
                      </a:lnTo>
                      <a:lnTo>
                        <a:pt x="3818" y="0"/>
                      </a:lnTo>
                    </a:path>
                  </a:pathLst>
                </a:custGeom>
                <a:noFill/>
                <a:ln w="50800" cap="rnd" cmpd="sng">
                  <a:solidFill>
                    <a:srgbClr val="FF5008"/>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1524" name="Rectangle 20"/>
                <p:cNvSpPr>
                  <a:spLocks noChangeArrowheads="1"/>
                </p:cNvSpPr>
                <p:nvPr/>
              </p:nvSpPr>
              <p:spPr bwMode="auto">
                <a:xfrm>
                  <a:off x="2699" y="3477"/>
                  <a:ext cx="1035" cy="325"/>
                </a:xfrm>
                <a:prstGeom prst="rect">
                  <a:avLst/>
                </a:prstGeom>
                <a:noFill/>
                <a:ln w="12700">
                  <a:noFill/>
                  <a:miter lim="800000"/>
                  <a:headEnd/>
                  <a:tailEnd/>
                </a:ln>
                <a:effectLst/>
              </p:spPr>
              <p:txBody>
                <a:bodyPr wrap="none" lIns="90488" tIns="44450" rIns="90488" bIns="44450">
                  <a:spAutoFit/>
                </a:bodyPr>
                <a:lstStyle/>
                <a:p>
                  <a:pPr>
                    <a:defRPr/>
                  </a:pPr>
                  <a:r>
                    <a:rPr lang="en-US" sz="2800" u="none">
                      <a:solidFill>
                        <a:srgbClr val="FCFEB9"/>
                      </a:solidFill>
                      <a:effectLst>
                        <a:outerShdw blurRad="38100" dist="38100" dir="2700000" algn="tl">
                          <a:srgbClr val="000000"/>
                        </a:outerShdw>
                      </a:effectLst>
                      <a:latin typeface="Arial" charset="0"/>
                      <a:cs typeface="+mn-cs"/>
                    </a:rPr>
                    <a:t>Mt. Sinai</a:t>
                  </a:r>
                </a:p>
              </p:txBody>
            </p:sp>
          </p:grpSp>
        </p:grpSp>
        <p:sp>
          <p:nvSpPr>
            <p:cNvPr id="21526" name="AutoShape 22"/>
            <p:cNvSpPr>
              <a:spLocks noChangeArrowheads="1"/>
            </p:cNvSpPr>
            <p:nvPr/>
          </p:nvSpPr>
          <p:spPr bwMode="auto">
            <a:xfrm rot="-12016940">
              <a:off x="1875" y="1786"/>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1527" name="AutoShape 23"/>
            <p:cNvSpPr>
              <a:spLocks noChangeArrowheads="1"/>
            </p:cNvSpPr>
            <p:nvPr/>
          </p:nvSpPr>
          <p:spPr bwMode="auto">
            <a:xfrm rot="-10594452">
              <a:off x="2403" y="2770"/>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1528" name="AutoShape 24"/>
            <p:cNvSpPr>
              <a:spLocks noChangeArrowheads="1"/>
            </p:cNvSpPr>
            <p:nvPr/>
          </p:nvSpPr>
          <p:spPr bwMode="auto">
            <a:xfrm rot="11124768" flipV="1">
              <a:off x="3786" y="2515"/>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1529" name="AutoShape 25"/>
            <p:cNvSpPr>
              <a:spLocks noChangeArrowheads="1"/>
            </p:cNvSpPr>
            <p:nvPr/>
          </p:nvSpPr>
          <p:spPr bwMode="auto">
            <a:xfrm rot="16133655" flipV="1">
              <a:off x="4557" y="1954"/>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1530" name="AutoShape 26"/>
            <p:cNvSpPr>
              <a:spLocks noChangeArrowheads="1"/>
            </p:cNvSpPr>
            <p:nvPr/>
          </p:nvSpPr>
          <p:spPr bwMode="auto">
            <a:xfrm rot="12999933" flipV="1">
              <a:off x="5553" y="1291"/>
              <a:ext cx="98" cy="146"/>
            </a:xfrm>
            <a:prstGeom prst="triangle">
              <a:avLst>
                <a:gd name="adj" fmla="val 50000"/>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21532" name="Rectangle 28"/>
          <p:cNvSpPr>
            <a:spLocks noGrp="1" noChangeArrowheads="1"/>
          </p:cNvSpPr>
          <p:nvPr>
            <p:ph type="title" idx="4294967295"/>
          </p:nvPr>
        </p:nvSpPr>
        <p:spPr>
          <a:xfrm flipV="1">
            <a:off x="7467600" y="534988"/>
            <a:ext cx="1428750" cy="74612"/>
          </a:xfrm>
        </p:spPr>
        <p:txBody>
          <a:bodyPr/>
          <a:lstStyle/>
          <a:p>
            <a:pPr>
              <a:defRPr/>
            </a:pPr>
            <a:r>
              <a:rPr lang="en-US" sz="100" b="0" u="none" smtClean="0">
                <a:solidFill>
                  <a:srgbClr val="000000"/>
                </a:solidFill>
                <a:effectLst/>
                <a:latin typeface="Arial Narrow" pitchFamily="34" charset="0"/>
                <a:ea typeface="+mj-ea"/>
                <a:cs typeface="+mj-cs"/>
              </a:rPr>
              <a:t>Exodus Major Events Map</a:t>
            </a:r>
            <a:endParaRPr lang="en-US" sz="100" smtClean="0">
              <a:ea typeface="+mj-ea"/>
              <a:cs typeface="+mj-cs"/>
            </a:endParaRPr>
          </a:p>
        </p:txBody>
      </p:sp>
      <p:sp>
        <p:nvSpPr>
          <p:cNvPr id="40963" name="Text Box 29"/>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52450" y="0"/>
            <a:ext cx="7715250" cy="1143000"/>
          </a:xfrm>
        </p:spPr>
        <p:txBody>
          <a:bodyPr/>
          <a:lstStyle/>
          <a:p>
            <a:pPr algn="ctr">
              <a:defRPr/>
            </a:pPr>
            <a:r>
              <a:rPr lang="en-US">
                <a:latin typeface="Times New Roman" charset="0"/>
                <a:cs typeface="+mj-cs"/>
              </a:rPr>
              <a:t>Program Tips</a:t>
            </a:r>
          </a:p>
        </p:txBody>
      </p:sp>
      <p:sp>
        <p:nvSpPr>
          <p:cNvPr id="58371" name="Rectangle 3"/>
          <p:cNvSpPr>
            <a:spLocks noGrp="1" noChangeArrowheads="1"/>
          </p:cNvSpPr>
          <p:nvPr>
            <p:ph type="body" idx="1"/>
          </p:nvPr>
        </p:nvSpPr>
        <p:spPr>
          <a:xfrm>
            <a:off x="280988" y="1066800"/>
            <a:ext cx="8615362" cy="4114800"/>
          </a:xfrm>
        </p:spPr>
        <p:txBody>
          <a:bodyPr/>
          <a:lstStyle/>
          <a:p>
            <a:pPr>
              <a:lnSpc>
                <a:spcPct val="95000"/>
              </a:lnSpc>
              <a:buFont typeface="Wingdings" charset="0"/>
              <a:buChar char="§"/>
              <a:defRPr/>
            </a:pPr>
            <a:r>
              <a:rPr lang="en-US" sz="2400" b="0" u="sng">
                <a:latin typeface="Arial Narrow" charset="0"/>
                <a:cs typeface="+mn-cs"/>
              </a:rPr>
              <a:t>INTERACTIVE MAPS</a:t>
            </a:r>
            <a:r>
              <a:rPr lang="en-US" sz="2400" b="0">
                <a:latin typeface="Arial Narrow" charset="0"/>
                <a:cs typeface="+mn-cs"/>
              </a:rPr>
              <a:t>: When run in the </a:t>
            </a:r>
            <a:r>
              <a:rPr lang="ja-JP" altLang="en-US" sz="2400" b="0">
                <a:latin typeface="Arial Narrow" charset="0"/>
                <a:cs typeface="+mn-cs"/>
              </a:rPr>
              <a:t>“</a:t>
            </a:r>
            <a:r>
              <a:rPr lang="en-US" sz="2400" b="0">
                <a:latin typeface="Arial Narrow" charset="0"/>
                <a:cs typeface="+mn-cs"/>
              </a:rPr>
              <a:t>presentation</a:t>
            </a:r>
            <a:r>
              <a:rPr lang="ja-JP" altLang="en-US" sz="2400" b="0">
                <a:latin typeface="Arial Narrow" charset="0"/>
                <a:cs typeface="+mn-cs"/>
              </a:rPr>
              <a:t>”</a:t>
            </a:r>
            <a:r>
              <a:rPr lang="en-US" sz="2400" b="0">
                <a:latin typeface="Arial Narrow" charset="0"/>
                <a:cs typeface="+mn-cs"/>
              </a:rPr>
              <a:t> mode, this map set is </a:t>
            </a:r>
            <a:r>
              <a:rPr lang="en-US" sz="2400" b="0" i="1">
                <a:latin typeface="Arial Narrow" charset="0"/>
                <a:cs typeface="+mn-cs"/>
              </a:rPr>
              <a:t>interactive</a:t>
            </a:r>
            <a:r>
              <a:rPr lang="en-US" sz="2400" b="0">
                <a:latin typeface="Arial Narrow" charset="0"/>
                <a:cs typeface="+mn-cs"/>
              </a:rPr>
              <a:t>.  That is, the index is </a:t>
            </a:r>
            <a:r>
              <a:rPr lang="en-US" sz="2400" b="0" i="1">
                <a:latin typeface="Arial Narrow" charset="0"/>
                <a:cs typeface="+mn-cs"/>
              </a:rPr>
              <a:t>hotlinked</a:t>
            </a:r>
            <a:r>
              <a:rPr lang="en-US" sz="2400" b="0">
                <a:latin typeface="Arial Narrow" charset="0"/>
                <a:cs typeface="+mn-cs"/>
              </a:rPr>
              <a:t> to the maps.  This allows you to simply click on a map in the index &amp; instantly jump to that map set.  To go into interactive presentation mode simply click on the presentations icon         at the bottom left hand corner of the screen or pick </a:t>
            </a:r>
            <a:r>
              <a:rPr lang="ja-JP" altLang="en-US" sz="2400" b="0">
                <a:latin typeface="Arial Narrow" charset="0"/>
                <a:cs typeface="+mn-cs"/>
              </a:rPr>
              <a:t>“</a:t>
            </a:r>
            <a:r>
              <a:rPr lang="en-US" sz="2400" b="0">
                <a:solidFill>
                  <a:srgbClr val="FAFD00"/>
                </a:solidFill>
                <a:latin typeface="Arial Narrow" charset="0"/>
                <a:cs typeface="+mn-cs"/>
              </a:rPr>
              <a:t>Slide Show/Play</a:t>
            </a:r>
            <a:r>
              <a:rPr lang="ja-JP" altLang="en-US" sz="2400" b="0">
                <a:latin typeface="Arial Narrow" charset="0"/>
                <a:cs typeface="+mn-cs"/>
              </a:rPr>
              <a:t>”</a:t>
            </a:r>
            <a:r>
              <a:rPr lang="en-US" sz="2400" b="0">
                <a:latin typeface="Arial Narrow" charset="0"/>
                <a:cs typeface="+mn-cs"/>
              </a:rPr>
              <a:t> from the menu bar.  Click on </a:t>
            </a:r>
            <a:r>
              <a:rPr lang="ja-JP" altLang="en-US" sz="2400" b="0">
                <a:latin typeface="Arial Narrow" charset="0"/>
                <a:cs typeface="+mn-cs"/>
              </a:rPr>
              <a:t>“</a:t>
            </a:r>
            <a:r>
              <a:rPr lang="en-US" sz="2400" b="0">
                <a:solidFill>
                  <a:srgbClr val="FAFD00"/>
                </a:solidFill>
                <a:latin typeface="Arial Narrow" charset="0"/>
                <a:cs typeface="+mn-cs"/>
              </a:rPr>
              <a:t>INDEX</a:t>
            </a:r>
            <a:r>
              <a:rPr lang="ja-JP" altLang="en-US" sz="2400" b="0">
                <a:latin typeface="Arial Narrow" charset="0"/>
                <a:cs typeface="+mn-cs"/>
              </a:rPr>
              <a:t>”</a:t>
            </a:r>
            <a:r>
              <a:rPr lang="en-US" sz="2400" b="0">
                <a:latin typeface="Arial Narrow" charset="0"/>
                <a:cs typeface="+mn-cs"/>
              </a:rPr>
              <a:t> to return.</a:t>
            </a:r>
          </a:p>
          <a:p>
            <a:pPr>
              <a:lnSpc>
                <a:spcPct val="95000"/>
              </a:lnSpc>
              <a:buFont typeface="Wingdings" charset="0"/>
              <a:buChar char="§"/>
              <a:defRPr/>
            </a:pPr>
            <a:r>
              <a:rPr lang="en-US" sz="2400" b="0" u="sng">
                <a:latin typeface="Arial Narrow" charset="0"/>
                <a:cs typeface="+mn-cs"/>
              </a:rPr>
              <a:t>FAST KEYS</a:t>
            </a:r>
            <a:r>
              <a:rPr lang="en-US" sz="2400" b="0">
                <a:latin typeface="Arial Narrow" charset="0"/>
                <a:cs typeface="+mn-cs"/>
              </a:rPr>
              <a:t>:  On the keyboard the </a:t>
            </a:r>
            <a:r>
              <a:rPr lang="ja-JP" altLang="en-US" sz="2400" b="0">
                <a:latin typeface="Arial Narrow" charset="0"/>
                <a:cs typeface="+mn-cs"/>
              </a:rPr>
              <a:t>“</a:t>
            </a:r>
            <a:r>
              <a:rPr lang="en-US" sz="2400" b="0">
                <a:solidFill>
                  <a:srgbClr val="FAFD00"/>
                </a:solidFill>
                <a:latin typeface="Arial Narrow" charset="0"/>
                <a:cs typeface="+mn-cs"/>
              </a:rPr>
              <a:t>Home</a:t>
            </a:r>
            <a:r>
              <a:rPr lang="ja-JP" altLang="en-US" sz="2400" b="0">
                <a:latin typeface="Arial Narrow" charset="0"/>
                <a:cs typeface="+mn-cs"/>
              </a:rPr>
              <a:t>”</a:t>
            </a:r>
            <a:r>
              <a:rPr lang="en-US" sz="2400" b="0">
                <a:latin typeface="Arial Narrow" charset="0"/>
                <a:cs typeface="+mn-cs"/>
              </a:rPr>
              <a:t> key takes you to the first slide, the </a:t>
            </a:r>
            <a:r>
              <a:rPr lang="ja-JP" altLang="en-US" sz="2400" b="0">
                <a:latin typeface="Arial Narrow" charset="0"/>
                <a:cs typeface="+mn-cs"/>
              </a:rPr>
              <a:t>“</a:t>
            </a:r>
            <a:r>
              <a:rPr lang="en-US" sz="2400" b="0">
                <a:solidFill>
                  <a:srgbClr val="FAFD00"/>
                </a:solidFill>
                <a:latin typeface="Arial Narrow" charset="0"/>
                <a:cs typeface="+mn-cs"/>
              </a:rPr>
              <a:t>End</a:t>
            </a:r>
            <a:r>
              <a:rPr lang="ja-JP" altLang="en-US" sz="2400" b="0">
                <a:latin typeface="Arial Narrow" charset="0"/>
                <a:cs typeface="+mn-cs"/>
              </a:rPr>
              <a:t>”</a:t>
            </a:r>
            <a:r>
              <a:rPr lang="en-US" sz="2400" b="0">
                <a:latin typeface="Arial Narrow" charset="0"/>
                <a:cs typeface="+mn-cs"/>
              </a:rPr>
              <a:t> key goes to last slide, </a:t>
            </a:r>
            <a:r>
              <a:rPr lang="ja-JP" altLang="en-US" sz="2400" b="0">
                <a:latin typeface="Arial Narrow" charset="0"/>
                <a:cs typeface="+mn-cs"/>
              </a:rPr>
              <a:t>“</a:t>
            </a:r>
            <a:r>
              <a:rPr lang="en-US" sz="2400" b="0">
                <a:solidFill>
                  <a:srgbClr val="FAFD00"/>
                </a:solidFill>
                <a:latin typeface="Arial Narrow" charset="0"/>
                <a:cs typeface="+mn-cs"/>
              </a:rPr>
              <a:t>PgUp</a:t>
            </a:r>
            <a:r>
              <a:rPr lang="ja-JP" altLang="en-US" sz="2400" b="0">
                <a:latin typeface="Arial Narrow" charset="0"/>
                <a:cs typeface="+mn-cs"/>
              </a:rPr>
              <a:t>”</a:t>
            </a:r>
            <a:r>
              <a:rPr lang="en-US" sz="2400" b="0">
                <a:latin typeface="Arial Narrow" charset="0"/>
                <a:cs typeface="+mn-cs"/>
              </a:rPr>
              <a:t> &amp; </a:t>
            </a:r>
            <a:r>
              <a:rPr lang="ja-JP" altLang="en-US" sz="2400" b="0">
                <a:latin typeface="Arial Narrow" charset="0"/>
                <a:cs typeface="+mn-cs"/>
              </a:rPr>
              <a:t>“</a:t>
            </a:r>
            <a:r>
              <a:rPr lang="en-US" sz="2400" b="0">
                <a:solidFill>
                  <a:srgbClr val="FAFD00"/>
                </a:solidFill>
                <a:latin typeface="Arial Narrow" charset="0"/>
                <a:cs typeface="+mn-cs"/>
              </a:rPr>
              <a:t>PgDn</a:t>
            </a:r>
            <a:r>
              <a:rPr lang="ja-JP" altLang="en-US" sz="2400" b="0">
                <a:latin typeface="Arial Narrow" charset="0"/>
                <a:cs typeface="+mn-cs"/>
              </a:rPr>
              <a:t>”</a:t>
            </a:r>
            <a:r>
              <a:rPr lang="en-US" sz="2400" b="0">
                <a:latin typeface="Arial Narrow" charset="0"/>
                <a:cs typeface="+mn-cs"/>
              </a:rPr>
              <a:t> keys take you forward &amp; backward one slide at a time.  To switch to another program hold down the </a:t>
            </a:r>
            <a:r>
              <a:rPr lang="ja-JP" altLang="en-US" sz="2400" b="0">
                <a:latin typeface="Arial Narrow" charset="0"/>
                <a:cs typeface="+mn-cs"/>
              </a:rPr>
              <a:t>“</a:t>
            </a:r>
            <a:r>
              <a:rPr lang="en-US" sz="2400" b="0">
                <a:solidFill>
                  <a:srgbClr val="FAFD00"/>
                </a:solidFill>
                <a:latin typeface="Arial Narrow" charset="0"/>
                <a:cs typeface="+mn-cs"/>
              </a:rPr>
              <a:t>alt</a:t>
            </a:r>
            <a:r>
              <a:rPr lang="ja-JP" altLang="en-US" sz="2400" b="0">
                <a:latin typeface="Arial Narrow" charset="0"/>
                <a:cs typeface="+mn-cs"/>
              </a:rPr>
              <a:t>”</a:t>
            </a:r>
            <a:r>
              <a:rPr lang="en-US" sz="2400" b="0">
                <a:latin typeface="Arial Narrow" charset="0"/>
                <a:cs typeface="+mn-cs"/>
              </a:rPr>
              <a:t> key &amp; press </a:t>
            </a:r>
            <a:r>
              <a:rPr lang="ja-JP" altLang="en-US" sz="2400" b="0">
                <a:latin typeface="Arial Narrow" charset="0"/>
                <a:cs typeface="+mn-cs"/>
              </a:rPr>
              <a:t>“</a:t>
            </a:r>
            <a:r>
              <a:rPr lang="en-US" sz="2400" b="0">
                <a:solidFill>
                  <a:srgbClr val="FAFD00"/>
                </a:solidFill>
                <a:latin typeface="Arial Narrow" charset="0"/>
                <a:cs typeface="+mn-cs"/>
              </a:rPr>
              <a:t>tab</a:t>
            </a:r>
            <a:r>
              <a:rPr lang="ja-JP" altLang="en-US" sz="2400" b="0">
                <a:latin typeface="Arial Narrow" charset="0"/>
                <a:cs typeface="+mn-cs"/>
              </a:rPr>
              <a:t>”</a:t>
            </a:r>
            <a:r>
              <a:rPr lang="en-US" sz="2400" b="0">
                <a:latin typeface="Arial Narrow" charset="0"/>
                <a:cs typeface="+mn-cs"/>
              </a:rPr>
              <a:t>.</a:t>
            </a:r>
          </a:p>
          <a:p>
            <a:pPr>
              <a:lnSpc>
                <a:spcPct val="95000"/>
              </a:lnSpc>
              <a:buFont typeface="Wingdings" charset="0"/>
              <a:buChar char="§"/>
              <a:defRPr/>
            </a:pPr>
            <a:r>
              <a:rPr lang="en-US" sz="2400" b="0" u="sng">
                <a:latin typeface="Arial Narrow" charset="0"/>
                <a:cs typeface="+mn-cs"/>
              </a:rPr>
              <a:t>EDITING MODE</a:t>
            </a:r>
            <a:r>
              <a:rPr lang="en-US" sz="2400" b="0">
                <a:latin typeface="Arial Narrow" charset="0"/>
                <a:cs typeface="+mn-cs"/>
              </a:rPr>
              <a:t>:  If you want to copy images into your own slide presentations then simply click on the image that you want and then cut and paste it into your own presentation.  There is no fee for this use.  A few rules do apply.  See the last slide for requirements.</a:t>
            </a:r>
            <a:endParaRPr lang="en-US">
              <a:latin typeface="Times New Roman" charset="0"/>
              <a:cs typeface="+mn-cs"/>
            </a:endParaRPr>
          </a:p>
        </p:txBody>
      </p:sp>
      <p:graphicFrame>
        <p:nvGraphicFramePr>
          <p:cNvPr id="6147" name="Object 4"/>
          <p:cNvGraphicFramePr>
            <a:graphicFrameLocks noChangeAspect="1"/>
          </p:cNvGraphicFramePr>
          <p:nvPr/>
        </p:nvGraphicFramePr>
        <p:xfrm>
          <a:off x="2867025" y="2481263"/>
          <a:ext cx="395288" cy="369887"/>
        </p:xfrm>
        <a:graphic>
          <a:graphicData uri="http://schemas.openxmlformats.org/presentationml/2006/ole">
            <mc:AlternateContent xmlns:mc="http://schemas.openxmlformats.org/markup-compatibility/2006">
              <mc:Choice xmlns:v="urn:schemas-microsoft-com:vml" Requires="v">
                <p:oleObj spid="_x0000_s6152" name="Bitmap Image" r:id="rId4" imgW="209524" imgH="181096" progId="Paint.Picture">
                  <p:embed/>
                </p:oleObj>
              </mc:Choice>
              <mc:Fallback>
                <p:oleObj name="Bitmap Image" r:id="rId4" imgW="209524" imgH="181096"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r="7759"/>
                      <a:stretch>
                        <a:fillRect/>
                      </a:stretch>
                    </p:blipFill>
                    <p:spPr bwMode="auto">
                      <a:xfrm>
                        <a:off x="2867025" y="2481263"/>
                        <a:ext cx="3952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148" name="Text Box 5"/>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6" action="ppaction://hlinksldjump"/>
              </a:rPr>
              <a:t>INDEX</a:t>
            </a:r>
            <a:endParaRPr lang="en-US" sz="1800" b="0" u="none">
              <a:solidFill>
                <a:schemeClr val="tx1"/>
              </a:solidFill>
              <a:latin typeface="Franklin Gothic Heavy" charset="0"/>
            </a:endParaRPr>
          </a:p>
        </p:txBody>
      </p:sp>
      <p:sp>
        <p:nvSpPr>
          <p:cNvPr id="6149" name="Text Box 6"/>
          <p:cNvSpPr txBox="1">
            <a:spLocks noChangeArrowheads="1"/>
          </p:cNvSpPr>
          <p:nvPr/>
        </p:nvSpPr>
        <p:spPr bwMode="auto">
          <a:xfrm>
            <a:off x="250825" y="6156325"/>
            <a:ext cx="7092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2000" u="none">
                <a:latin typeface="Arial Narrow" charset="0"/>
              </a:rPr>
              <a:t>If while running in the interactive mode you got to this slide by accident press the </a:t>
            </a:r>
            <a:r>
              <a:rPr lang="ja-JP" altLang="en-US" sz="2000" u="none">
                <a:latin typeface="Arial Narrow" charset="0"/>
              </a:rPr>
              <a:t>“</a:t>
            </a:r>
            <a:r>
              <a:rPr lang="en-US" altLang="ja-JP" sz="2000" u="none">
                <a:latin typeface="Arial Narrow" charset="0"/>
              </a:rPr>
              <a:t>PgUp</a:t>
            </a:r>
            <a:r>
              <a:rPr lang="ja-JP" altLang="en-US" sz="2000" u="none">
                <a:latin typeface="Arial Narrow" charset="0"/>
              </a:rPr>
              <a:t>”</a:t>
            </a:r>
            <a:r>
              <a:rPr lang="en-US" altLang="ja-JP" sz="2000" u="none">
                <a:latin typeface="Arial Narrow" charset="0"/>
              </a:rPr>
              <a:t> key or click here to go back to the index :</a:t>
            </a:r>
            <a:endParaRPr lang="en-US" sz="2400" u="none">
              <a:latin typeface="Arial Narrow" charset="0"/>
            </a:endParaRPr>
          </a:p>
        </p:txBody>
      </p:sp>
      <p:sp>
        <p:nvSpPr>
          <p:cNvPr id="58375" name="AutoShape 7"/>
          <p:cNvSpPr>
            <a:spLocks noChangeArrowheads="1"/>
          </p:cNvSpPr>
          <p:nvPr/>
        </p:nvSpPr>
        <p:spPr bwMode="auto">
          <a:xfrm>
            <a:off x="7239000" y="6515100"/>
            <a:ext cx="914400" cy="342900"/>
          </a:xfrm>
          <a:prstGeom prst="rightArrow">
            <a:avLst>
              <a:gd name="adj1" fmla="val 50000"/>
              <a:gd name="adj2" fmla="val 66667"/>
            </a:avLst>
          </a:prstGeom>
          <a:solidFill>
            <a:srgbClr val="FAFD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6151" name="Text Box 8"/>
          <p:cNvSpPr txBox="1">
            <a:spLocks noChangeArrowheads="1"/>
          </p:cNvSpPr>
          <p:nvPr/>
        </p:nvSpPr>
        <p:spPr bwMode="auto">
          <a:xfrm>
            <a:off x="6948488" y="5764213"/>
            <a:ext cx="17684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2800">
                <a:hlinkClick r:id="rId7" action="ppaction://hlinksldjump"/>
              </a:rPr>
              <a:t>More Tips</a:t>
            </a:r>
            <a:endParaRPr lang="en-US" sz="280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73" name="Rectangle 45"/>
          <p:cNvSpPr>
            <a:spLocks noGrp="1" noChangeArrowheads="1"/>
          </p:cNvSpPr>
          <p:nvPr>
            <p:ph type="title" idx="4294967295"/>
          </p:nvPr>
        </p:nvSpPr>
        <p:spPr>
          <a:xfrm>
            <a:off x="7924800" y="609600"/>
            <a:ext cx="971550" cy="400050"/>
          </a:xfrm>
        </p:spPr>
        <p:txBody>
          <a:bodyPr/>
          <a:lstStyle/>
          <a:p>
            <a:pPr>
              <a:defRPr/>
            </a:pPr>
            <a:r>
              <a:rPr lang="en-US" sz="100" b="0" u="none" smtClean="0">
                <a:solidFill>
                  <a:srgbClr val="000000"/>
                </a:solidFill>
                <a:effectLst/>
                <a:latin typeface="Arial Narrow" pitchFamily="34" charset="0"/>
                <a:ea typeface="+mj-ea"/>
                <a:cs typeface="+mj-cs"/>
              </a:rPr>
              <a:t>Twelve Tribes of Israel</a:t>
            </a:r>
            <a:endParaRPr lang="en-US" sz="100" smtClean="0">
              <a:ea typeface="+mj-ea"/>
              <a:cs typeface="+mj-cs"/>
            </a:endParaRPr>
          </a:p>
        </p:txBody>
      </p:sp>
      <p:sp>
        <p:nvSpPr>
          <p:cNvPr id="43010" name="Text Box 46"/>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43011" name="Group 43"/>
          <p:cNvGrpSpPr>
            <a:grpSpLocks/>
          </p:cNvGrpSpPr>
          <p:nvPr/>
        </p:nvGrpSpPr>
        <p:grpSpPr bwMode="auto">
          <a:xfrm>
            <a:off x="4725988" y="230188"/>
            <a:ext cx="4340225" cy="5880100"/>
            <a:chOff x="2977" y="145"/>
            <a:chExt cx="2734" cy="3704"/>
          </a:xfrm>
        </p:grpSpPr>
        <p:sp>
          <p:nvSpPr>
            <p:cNvPr id="22569" name="Rectangle 41"/>
            <p:cNvSpPr>
              <a:spLocks noChangeArrowheads="1"/>
            </p:cNvSpPr>
            <p:nvPr/>
          </p:nvSpPr>
          <p:spPr bwMode="auto">
            <a:xfrm>
              <a:off x="2977" y="145"/>
              <a:ext cx="2734" cy="900"/>
            </a:xfrm>
            <a:prstGeom prst="rect">
              <a:avLst/>
            </a:prstGeom>
            <a:noFill/>
            <a:ln w="12700">
              <a:noFill/>
              <a:miter lim="800000"/>
              <a:headEnd/>
              <a:tailEnd/>
            </a:ln>
            <a:effectLst/>
          </p:spPr>
          <p:txBody>
            <a:bodyPr lIns="90488" tIns="44450" rIns="90488" bIns="44450">
              <a:spAutoFit/>
            </a:bodyPr>
            <a:lstStyle/>
            <a:p>
              <a:pPr algn="ctr">
                <a:spcBef>
                  <a:spcPct val="50000"/>
                </a:spcBef>
                <a:defRPr/>
              </a:pPr>
              <a:r>
                <a:rPr lang="en-US" sz="4400">
                  <a:effectLst>
                    <a:outerShdw blurRad="38100" dist="38100" dir="2700000" algn="tl">
                      <a:srgbClr val="000000"/>
                    </a:outerShdw>
                  </a:effectLst>
                  <a:latin typeface="Arial" charset="0"/>
                  <a:cs typeface="+mn-cs"/>
                </a:rPr>
                <a:t>12 Chi phái Israel</a:t>
              </a:r>
            </a:p>
          </p:txBody>
        </p:sp>
        <p:sp>
          <p:nvSpPr>
            <p:cNvPr id="22570" name="Rectangle 42"/>
            <p:cNvSpPr>
              <a:spLocks noChangeArrowheads="1"/>
            </p:cNvSpPr>
            <p:nvPr/>
          </p:nvSpPr>
          <p:spPr bwMode="auto">
            <a:xfrm>
              <a:off x="3073" y="1249"/>
              <a:ext cx="2638" cy="2600"/>
            </a:xfrm>
            <a:prstGeom prst="rect">
              <a:avLst/>
            </a:prstGeom>
            <a:noFill/>
            <a:ln w="12700">
              <a:noFill/>
              <a:miter lim="800000"/>
              <a:headEnd/>
              <a:tailEnd/>
            </a:ln>
            <a:effectLst/>
          </p:spPr>
          <p:txBody>
            <a:bodyPr lIns="90488" tIns="44450" rIns="90488" bIns="44450">
              <a:spAutoFit/>
            </a:bodyPr>
            <a:lstStyle/>
            <a:p>
              <a:pPr>
                <a:spcBef>
                  <a:spcPct val="20000"/>
                </a:spcBef>
                <a:defRPr/>
              </a:pPr>
              <a:r>
                <a:rPr lang="en-US" sz="3200" u="none">
                  <a:solidFill>
                    <a:srgbClr val="FFFFFF"/>
                  </a:solidFill>
                  <a:effectLst>
                    <a:outerShdw blurRad="38100" dist="38100" dir="2700000" algn="tl">
                      <a:srgbClr val="000000"/>
                    </a:outerShdw>
                  </a:effectLst>
                  <a:latin typeface="Arial" charset="0"/>
                  <a:cs typeface="+mn-cs"/>
                </a:rPr>
                <a:t>Manase  Ase</a:t>
              </a:r>
            </a:p>
            <a:p>
              <a:pPr>
                <a:spcBef>
                  <a:spcPct val="20000"/>
                </a:spcBef>
                <a:defRPr/>
              </a:pPr>
              <a:r>
                <a:rPr lang="en-US" sz="3200" u="none">
                  <a:solidFill>
                    <a:srgbClr val="FFFFFF"/>
                  </a:solidFill>
                  <a:effectLst>
                    <a:outerShdw blurRad="38100" dist="38100" dir="2700000" algn="tl">
                      <a:srgbClr val="000000"/>
                    </a:outerShdw>
                  </a:effectLst>
                  <a:latin typeface="Arial" charset="0"/>
                  <a:cs typeface="+mn-cs"/>
                </a:rPr>
                <a:t>Néptali     Sabulôn</a:t>
              </a:r>
            </a:p>
            <a:p>
              <a:pPr>
                <a:spcBef>
                  <a:spcPct val="20000"/>
                </a:spcBef>
                <a:defRPr/>
              </a:pPr>
              <a:r>
                <a:rPr lang="en-US" sz="3200" u="none">
                  <a:solidFill>
                    <a:srgbClr val="FFFFFF"/>
                  </a:solidFill>
                  <a:effectLst>
                    <a:outerShdw blurRad="38100" dist="38100" dir="2700000" algn="tl">
                      <a:srgbClr val="000000"/>
                    </a:outerShdw>
                  </a:effectLst>
                  <a:latin typeface="Arial" charset="0"/>
                  <a:cs typeface="+mn-cs"/>
                </a:rPr>
                <a:t>Ysaca     Gát</a:t>
              </a:r>
            </a:p>
            <a:p>
              <a:pPr>
                <a:spcBef>
                  <a:spcPct val="20000"/>
                </a:spcBef>
                <a:defRPr/>
              </a:pPr>
              <a:r>
                <a:rPr lang="en-US" sz="3200" u="none">
                  <a:solidFill>
                    <a:srgbClr val="FFFFFF"/>
                  </a:solidFill>
                  <a:effectLst>
                    <a:outerShdw blurRad="38100" dist="38100" dir="2700000" algn="tl">
                      <a:srgbClr val="000000"/>
                    </a:outerShdw>
                  </a:effectLst>
                  <a:latin typeface="Arial" charset="0"/>
                  <a:cs typeface="+mn-cs"/>
                </a:rPr>
                <a:t>Épraim     Đan</a:t>
              </a:r>
            </a:p>
            <a:p>
              <a:pPr>
                <a:spcBef>
                  <a:spcPct val="20000"/>
                </a:spcBef>
                <a:defRPr/>
              </a:pPr>
              <a:r>
                <a:rPr lang="en-US" sz="3200" u="none">
                  <a:solidFill>
                    <a:srgbClr val="FFFFFF"/>
                  </a:solidFill>
                  <a:effectLst>
                    <a:outerShdw blurRad="38100" dist="38100" dir="2700000" algn="tl">
                      <a:srgbClr val="000000"/>
                    </a:outerShdw>
                  </a:effectLst>
                  <a:latin typeface="Arial" charset="0"/>
                  <a:cs typeface="+mn-cs"/>
                </a:rPr>
                <a:t>Bêngiamin   Rubên</a:t>
              </a:r>
            </a:p>
            <a:p>
              <a:pPr>
                <a:spcBef>
                  <a:spcPct val="20000"/>
                </a:spcBef>
                <a:defRPr/>
              </a:pPr>
              <a:r>
                <a:rPr lang="en-US" sz="3200" u="none">
                  <a:solidFill>
                    <a:srgbClr val="FFFFFF"/>
                  </a:solidFill>
                  <a:effectLst>
                    <a:outerShdw blurRad="38100" dist="38100" dir="2700000" algn="tl">
                      <a:srgbClr val="000000"/>
                    </a:outerShdw>
                  </a:effectLst>
                  <a:latin typeface="Arial" charset="0"/>
                  <a:cs typeface="+mn-cs"/>
                </a:rPr>
                <a:t>Simêôn      Giuđa</a:t>
              </a:r>
            </a:p>
            <a:p>
              <a:pPr eaLnBrk="1" hangingPunct="1">
                <a:spcBef>
                  <a:spcPct val="20000"/>
                </a:spcBef>
                <a:defRPr/>
              </a:pPr>
              <a:endParaRPr lang="en-US" sz="3200" u="none">
                <a:solidFill>
                  <a:srgbClr val="FFFFFF"/>
                </a:solidFill>
                <a:effectLst>
                  <a:outerShdw blurRad="38100" dist="38100" dir="2700000" algn="tl">
                    <a:srgbClr val="000000"/>
                  </a:outerShdw>
                </a:effectLst>
                <a:latin typeface="Arial" charset="0"/>
                <a:cs typeface="+mn-cs"/>
              </a:endParaRPr>
            </a:p>
          </p:txBody>
        </p:sp>
      </p:grpSp>
      <p:grpSp>
        <p:nvGrpSpPr>
          <p:cNvPr id="43012" name="Group 61"/>
          <p:cNvGrpSpPr>
            <a:grpSpLocks/>
          </p:cNvGrpSpPr>
          <p:nvPr/>
        </p:nvGrpSpPr>
        <p:grpSpPr bwMode="auto">
          <a:xfrm>
            <a:off x="0" y="0"/>
            <a:ext cx="4741863" cy="6718300"/>
            <a:chOff x="0" y="0"/>
            <a:chExt cx="2987" cy="4232"/>
          </a:xfrm>
        </p:grpSpPr>
        <p:pic>
          <p:nvPicPr>
            <p:cNvPr id="43013" name="Picture 54" descr="Israel Enhance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29" cy="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Freeform 3"/>
            <p:cNvSpPr>
              <a:spLocks/>
            </p:cNvSpPr>
            <p:nvPr/>
          </p:nvSpPr>
          <p:spPr bwMode="auto">
            <a:xfrm>
              <a:off x="1797" y="1584"/>
              <a:ext cx="110" cy="1380"/>
            </a:xfrm>
            <a:custGeom>
              <a:avLst/>
              <a:gdLst/>
              <a:ahLst/>
              <a:cxnLst>
                <a:cxn ang="0">
                  <a:pos x="0" y="10"/>
                </a:cxn>
                <a:cxn ang="0">
                  <a:pos x="6" y="35"/>
                </a:cxn>
                <a:cxn ang="0">
                  <a:pos x="6" y="55"/>
                </a:cxn>
                <a:cxn ang="0">
                  <a:pos x="6" y="77"/>
                </a:cxn>
                <a:cxn ang="0">
                  <a:pos x="6" y="99"/>
                </a:cxn>
                <a:cxn ang="0">
                  <a:pos x="6" y="119"/>
                </a:cxn>
                <a:cxn ang="0">
                  <a:pos x="6" y="141"/>
                </a:cxn>
                <a:cxn ang="0">
                  <a:pos x="6" y="163"/>
                </a:cxn>
                <a:cxn ang="0">
                  <a:pos x="6" y="183"/>
                </a:cxn>
                <a:cxn ang="0">
                  <a:pos x="6" y="205"/>
                </a:cxn>
                <a:cxn ang="0">
                  <a:pos x="10" y="227"/>
                </a:cxn>
                <a:cxn ang="0">
                  <a:pos x="16" y="247"/>
                </a:cxn>
                <a:cxn ang="0">
                  <a:pos x="16" y="269"/>
                </a:cxn>
                <a:cxn ang="0">
                  <a:pos x="16" y="304"/>
                </a:cxn>
                <a:cxn ang="0">
                  <a:pos x="13" y="327"/>
                </a:cxn>
                <a:cxn ang="0">
                  <a:pos x="19" y="349"/>
                </a:cxn>
                <a:cxn ang="0">
                  <a:pos x="22" y="371"/>
                </a:cxn>
                <a:cxn ang="0">
                  <a:pos x="32" y="391"/>
                </a:cxn>
                <a:cxn ang="0">
                  <a:pos x="32" y="413"/>
                </a:cxn>
                <a:cxn ang="0">
                  <a:pos x="32" y="464"/>
                </a:cxn>
                <a:cxn ang="0">
                  <a:pos x="32" y="499"/>
                </a:cxn>
                <a:cxn ang="0">
                  <a:pos x="32" y="519"/>
                </a:cxn>
                <a:cxn ang="0">
                  <a:pos x="38" y="541"/>
                </a:cxn>
                <a:cxn ang="0">
                  <a:pos x="38" y="563"/>
                </a:cxn>
                <a:cxn ang="0">
                  <a:pos x="38" y="583"/>
                </a:cxn>
                <a:cxn ang="0">
                  <a:pos x="42" y="605"/>
                </a:cxn>
                <a:cxn ang="0">
                  <a:pos x="45" y="637"/>
                </a:cxn>
                <a:cxn ang="0">
                  <a:pos x="48" y="679"/>
                </a:cxn>
                <a:cxn ang="0">
                  <a:pos x="51" y="701"/>
                </a:cxn>
                <a:cxn ang="0">
                  <a:pos x="58" y="723"/>
                </a:cxn>
                <a:cxn ang="0">
                  <a:pos x="61" y="755"/>
                </a:cxn>
                <a:cxn ang="0">
                  <a:pos x="61" y="775"/>
                </a:cxn>
                <a:cxn ang="0">
                  <a:pos x="61" y="797"/>
                </a:cxn>
                <a:cxn ang="0">
                  <a:pos x="58" y="835"/>
                </a:cxn>
                <a:cxn ang="0">
                  <a:pos x="51" y="855"/>
                </a:cxn>
                <a:cxn ang="0">
                  <a:pos x="51" y="877"/>
                </a:cxn>
                <a:cxn ang="0">
                  <a:pos x="51" y="899"/>
                </a:cxn>
                <a:cxn ang="0">
                  <a:pos x="48" y="919"/>
                </a:cxn>
                <a:cxn ang="0">
                  <a:pos x="45" y="941"/>
                </a:cxn>
                <a:cxn ang="0">
                  <a:pos x="45" y="963"/>
                </a:cxn>
                <a:cxn ang="0">
                  <a:pos x="42" y="983"/>
                </a:cxn>
                <a:cxn ang="0">
                  <a:pos x="42" y="1005"/>
                </a:cxn>
                <a:cxn ang="0">
                  <a:pos x="42" y="1027"/>
                </a:cxn>
                <a:cxn ang="0">
                  <a:pos x="51" y="1047"/>
                </a:cxn>
                <a:cxn ang="0">
                  <a:pos x="61" y="1069"/>
                </a:cxn>
                <a:cxn ang="0">
                  <a:pos x="67" y="1091"/>
                </a:cxn>
                <a:cxn ang="0">
                  <a:pos x="80" y="1111"/>
                </a:cxn>
                <a:cxn ang="0">
                  <a:pos x="86" y="1133"/>
                </a:cxn>
                <a:cxn ang="0">
                  <a:pos x="86" y="1155"/>
                </a:cxn>
                <a:cxn ang="0">
                  <a:pos x="86" y="1175"/>
                </a:cxn>
                <a:cxn ang="0">
                  <a:pos x="86" y="1197"/>
                </a:cxn>
                <a:cxn ang="0">
                  <a:pos x="93" y="1219"/>
                </a:cxn>
                <a:cxn ang="0">
                  <a:pos x="96" y="1239"/>
                </a:cxn>
                <a:cxn ang="0">
                  <a:pos x="96" y="1261"/>
                </a:cxn>
                <a:cxn ang="0">
                  <a:pos x="102" y="1283"/>
                </a:cxn>
                <a:cxn ang="0">
                  <a:pos x="106" y="1303"/>
                </a:cxn>
                <a:cxn ang="0">
                  <a:pos x="106" y="1325"/>
                </a:cxn>
                <a:cxn ang="0">
                  <a:pos x="106" y="1347"/>
                </a:cxn>
                <a:cxn ang="0">
                  <a:pos x="106" y="1367"/>
                </a:cxn>
              </a:cxnLst>
              <a:rect l="0" t="0" r="r" b="b"/>
              <a:pathLst>
                <a:path w="110" h="1380">
                  <a:moveTo>
                    <a:pt x="0" y="0"/>
                  </a:moveTo>
                  <a:lnTo>
                    <a:pt x="0" y="10"/>
                  </a:lnTo>
                  <a:lnTo>
                    <a:pt x="3" y="23"/>
                  </a:lnTo>
                  <a:lnTo>
                    <a:pt x="6" y="35"/>
                  </a:lnTo>
                  <a:lnTo>
                    <a:pt x="6" y="45"/>
                  </a:lnTo>
                  <a:lnTo>
                    <a:pt x="6" y="55"/>
                  </a:lnTo>
                  <a:lnTo>
                    <a:pt x="6" y="67"/>
                  </a:lnTo>
                  <a:lnTo>
                    <a:pt x="6" y="77"/>
                  </a:lnTo>
                  <a:lnTo>
                    <a:pt x="6" y="87"/>
                  </a:lnTo>
                  <a:lnTo>
                    <a:pt x="6" y="99"/>
                  </a:lnTo>
                  <a:lnTo>
                    <a:pt x="6" y="109"/>
                  </a:lnTo>
                  <a:lnTo>
                    <a:pt x="6" y="119"/>
                  </a:lnTo>
                  <a:lnTo>
                    <a:pt x="6" y="131"/>
                  </a:lnTo>
                  <a:lnTo>
                    <a:pt x="6" y="141"/>
                  </a:lnTo>
                  <a:lnTo>
                    <a:pt x="6" y="151"/>
                  </a:lnTo>
                  <a:lnTo>
                    <a:pt x="6" y="163"/>
                  </a:lnTo>
                  <a:lnTo>
                    <a:pt x="6" y="173"/>
                  </a:lnTo>
                  <a:lnTo>
                    <a:pt x="6" y="183"/>
                  </a:lnTo>
                  <a:lnTo>
                    <a:pt x="6" y="195"/>
                  </a:lnTo>
                  <a:lnTo>
                    <a:pt x="6" y="205"/>
                  </a:lnTo>
                  <a:lnTo>
                    <a:pt x="6" y="215"/>
                  </a:lnTo>
                  <a:lnTo>
                    <a:pt x="10" y="227"/>
                  </a:lnTo>
                  <a:lnTo>
                    <a:pt x="13" y="237"/>
                  </a:lnTo>
                  <a:lnTo>
                    <a:pt x="16" y="247"/>
                  </a:lnTo>
                  <a:lnTo>
                    <a:pt x="16" y="259"/>
                  </a:lnTo>
                  <a:lnTo>
                    <a:pt x="16" y="269"/>
                  </a:lnTo>
                  <a:lnTo>
                    <a:pt x="16" y="279"/>
                  </a:lnTo>
                  <a:lnTo>
                    <a:pt x="16" y="304"/>
                  </a:lnTo>
                  <a:lnTo>
                    <a:pt x="13" y="314"/>
                  </a:lnTo>
                  <a:lnTo>
                    <a:pt x="13" y="327"/>
                  </a:lnTo>
                  <a:lnTo>
                    <a:pt x="16" y="339"/>
                  </a:lnTo>
                  <a:lnTo>
                    <a:pt x="19" y="349"/>
                  </a:lnTo>
                  <a:lnTo>
                    <a:pt x="19" y="359"/>
                  </a:lnTo>
                  <a:lnTo>
                    <a:pt x="22" y="371"/>
                  </a:lnTo>
                  <a:lnTo>
                    <a:pt x="26" y="381"/>
                  </a:lnTo>
                  <a:lnTo>
                    <a:pt x="32" y="391"/>
                  </a:lnTo>
                  <a:lnTo>
                    <a:pt x="32" y="403"/>
                  </a:lnTo>
                  <a:lnTo>
                    <a:pt x="32" y="413"/>
                  </a:lnTo>
                  <a:lnTo>
                    <a:pt x="32" y="435"/>
                  </a:lnTo>
                  <a:lnTo>
                    <a:pt x="32" y="464"/>
                  </a:lnTo>
                  <a:lnTo>
                    <a:pt x="32" y="474"/>
                  </a:lnTo>
                  <a:lnTo>
                    <a:pt x="32" y="499"/>
                  </a:lnTo>
                  <a:lnTo>
                    <a:pt x="32" y="509"/>
                  </a:lnTo>
                  <a:lnTo>
                    <a:pt x="32" y="519"/>
                  </a:lnTo>
                  <a:lnTo>
                    <a:pt x="35" y="531"/>
                  </a:lnTo>
                  <a:lnTo>
                    <a:pt x="38" y="541"/>
                  </a:lnTo>
                  <a:lnTo>
                    <a:pt x="38" y="551"/>
                  </a:lnTo>
                  <a:lnTo>
                    <a:pt x="38" y="563"/>
                  </a:lnTo>
                  <a:lnTo>
                    <a:pt x="38" y="573"/>
                  </a:lnTo>
                  <a:lnTo>
                    <a:pt x="38" y="583"/>
                  </a:lnTo>
                  <a:lnTo>
                    <a:pt x="38" y="595"/>
                  </a:lnTo>
                  <a:lnTo>
                    <a:pt x="42" y="605"/>
                  </a:lnTo>
                  <a:lnTo>
                    <a:pt x="42" y="627"/>
                  </a:lnTo>
                  <a:lnTo>
                    <a:pt x="45" y="637"/>
                  </a:lnTo>
                  <a:lnTo>
                    <a:pt x="48" y="666"/>
                  </a:lnTo>
                  <a:lnTo>
                    <a:pt x="48" y="679"/>
                  </a:lnTo>
                  <a:lnTo>
                    <a:pt x="51" y="691"/>
                  </a:lnTo>
                  <a:lnTo>
                    <a:pt x="51" y="701"/>
                  </a:lnTo>
                  <a:lnTo>
                    <a:pt x="54" y="711"/>
                  </a:lnTo>
                  <a:lnTo>
                    <a:pt x="58" y="723"/>
                  </a:lnTo>
                  <a:lnTo>
                    <a:pt x="58" y="733"/>
                  </a:lnTo>
                  <a:lnTo>
                    <a:pt x="61" y="755"/>
                  </a:lnTo>
                  <a:lnTo>
                    <a:pt x="61" y="765"/>
                  </a:lnTo>
                  <a:lnTo>
                    <a:pt x="61" y="775"/>
                  </a:lnTo>
                  <a:lnTo>
                    <a:pt x="61" y="787"/>
                  </a:lnTo>
                  <a:lnTo>
                    <a:pt x="61" y="797"/>
                  </a:lnTo>
                  <a:lnTo>
                    <a:pt x="58" y="807"/>
                  </a:lnTo>
                  <a:lnTo>
                    <a:pt x="58" y="835"/>
                  </a:lnTo>
                  <a:lnTo>
                    <a:pt x="54" y="845"/>
                  </a:lnTo>
                  <a:lnTo>
                    <a:pt x="51" y="855"/>
                  </a:lnTo>
                  <a:lnTo>
                    <a:pt x="51" y="867"/>
                  </a:lnTo>
                  <a:lnTo>
                    <a:pt x="51" y="877"/>
                  </a:lnTo>
                  <a:lnTo>
                    <a:pt x="51" y="887"/>
                  </a:lnTo>
                  <a:lnTo>
                    <a:pt x="51" y="899"/>
                  </a:lnTo>
                  <a:lnTo>
                    <a:pt x="51" y="909"/>
                  </a:lnTo>
                  <a:lnTo>
                    <a:pt x="48" y="919"/>
                  </a:lnTo>
                  <a:lnTo>
                    <a:pt x="45" y="931"/>
                  </a:lnTo>
                  <a:lnTo>
                    <a:pt x="45" y="941"/>
                  </a:lnTo>
                  <a:lnTo>
                    <a:pt x="45" y="951"/>
                  </a:lnTo>
                  <a:lnTo>
                    <a:pt x="45" y="963"/>
                  </a:lnTo>
                  <a:lnTo>
                    <a:pt x="45" y="973"/>
                  </a:lnTo>
                  <a:lnTo>
                    <a:pt x="42" y="983"/>
                  </a:lnTo>
                  <a:lnTo>
                    <a:pt x="42" y="995"/>
                  </a:lnTo>
                  <a:lnTo>
                    <a:pt x="42" y="1005"/>
                  </a:lnTo>
                  <a:lnTo>
                    <a:pt x="42" y="1015"/>
                  </a:lnTo>
                  <a:lnTo>
                    <a:pt x="42" y="1027"/>
                  </a:lnTo>
                  <a:lnTo>
                    <a:pt x="45" y="1037"/>
                  </a:lnTo>
                  <a:lnTo>
                    <a:pt x="51" y="1047"/>
                  </a:lnTo>
                  <a:lnTo>
                    <a:pt x="58" y="1059"/>
                  </a:lnTo>
                  <a:lnTo>
                    <a:pt x="61" y="1069"/>
                  </a:lnTo>
                  <a:lnTo>
                    <a:pt x="64" y="1079"/>
                  </a:lnTo>
                  <a:lnTo>
                    <a:pt x="67" y="1091"/>
                  </a:lnTo>
                  <a:lnTo>
                    <a:pt x="74" y="1101"/>
                  </a:lnTo>
                  <a:lnTo>
                    <a:pt x="80" y="1111"/>
                  </a:lnTo>
                  <a:lnTo>
                    <a:pt x="83" y="1123"/>
                  </a:lnTo>
                  <a:lnTo>
                    <a:pt x="86" y="1133"/>
                  </a:lnTo>
                  <a:lnTo>
                    <a:pt x="86" y="1143"/>
                  </a:lnTo>
                  <a:lnTo>
                    <a:pt x="86" y="1155"/>
                  </a:lnTo>
                  <a:lnTo>
                    <a:pt x="86" y="1165"/>
                  </a:lnTo>
                  <a:lnTo>
                    <a:pt x="86" y="1175"/>
                  </a:lnTo>
                  <a:lnTo>
                    <a:pt x="86" y="1187"/>
                  </a:lnTo>
                  <a:lnTo>
                    <a:pt x="86" y="1197"/>
                  </a:lnTo>
                  <a:lnTo>
                    <a:pt x="90" y="1207"/>
                  </a:lnTo>
                  <a:lnTo>
                    <a:pt x="93" y="1219"/>
                  </a:lnTo>
                  <a:lnTo>
                    <a:pt x="93" y="1229"/>
                  </a:lnTo>
                  <a:lnTo>
                    <a:pt x="96" y="1239"/>
                  </a:lnTo>
                  <a:lnTo>
                    <a:pt x="96" y="1251"/>
                  </a:lnTo>
                  <a:lnTo>
                    <a:pt x="96" y="1261"/>
                  </a:lnTo>
                  <a:lnTo>
                    <a:pt x="99" y="1271"/>
                  </a:lnTo>
                  <a:lnTo>
                    <a:pt x="102" y="1283"/>
                  </a:lnTo>
                  <a:lnTo>
                    <a:pt x="106" y="1293"/>
                  </a:lnTo>
                  <a:lnTo>
                    <a:pt x="106" y="1303"/>
                  </a:lnTo>
                  <a:lnTo>
                    <a:pt x="106" y="1315"/>
                  </a:lnTo>
                  <a:lnTo>
                    <a:pt x="106" y="1325"/>
                  </a:lnTo>
                  <a:lnTo>
                    <a:pt x="106" y="1335"/>
                  </a:lnTo>
                  <a:lnTo>
                    <a:pt x="106" y="1347"/>
                  </a:lnTo>
                  <a:lnTo>
                    <a:pt x="106" y="1357"/>
                  </a:lnTo>
                  <a:lnTo>
                    <a:pt x="106" y="1367"/>
                  </a:lnTo>
                  <a:lnTo>
                    <a:pt x="109" y="1379"/>
                  </a:lnTo>
                </a:path>
              </a:pathLst>
            </a:custGeom>
            <a:noFill/>
            <a:ln w="12700" cap="rnd" cmpd="sng">
              <a:solidFill>
                <a:srgbClr val="00279F"/>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32" name="Freeform 4"/>
            <p:cNvSpPr>
              <a:spLocks/>
            </p:cNvSpPr>
            <p:nvPr/>
          </p:nvSpPr>
          <p:spPr bwMode="auto">
            <a:xfrm>
              <a:off x="1045" y="285"/>
              <a:ext cx="369" cy="1393"/>
            </a:xfrm>
            <a:custGeom>
              <a:avLst/>
              <a:gdLst/>
              <a:ahLst/>
              <a:cxnLst>
                <a:cxn ang="0">
                  <a:pos x="19" y="1238"/>
                </a:cxn>
                <a:cxn ang="0">
                  <a:pos x="45" y="1264"/>
                </a:cxn>
                <a:cxn ang="0">
                  <a:pos x="74" y="1286"/>
                </a:cxn>
                <a:cxn ang="0">
                  <a:pos x="106" y="1309"/>
                </a:cxn>
                <a:cxn ang="0">
                  <a:pos x="138" y="1334"/>
                </a:cxn>
                <a:cxn ang="0">
                  <a:pos x="154" y="1366"/>
                </a:cxn>
                <a:cxn ang="0">
                  <a:pos x="179" y="1392"/>
                </a:cxn>
                <a:cxn ang="0">
                  <a:pos x="205" y="1370"/>
                </a:cxn>
                <a:cxn ang="0">
                  <a:pos x="214" y="1338"/>
                </a:cxn>
                <a:cxn ang="0">
                  <a:pos x="211" y="1306"/>
                </a:cxn>
                <a:cxn ang="0">
                  <a:pos x="211" y="1274"/>
                </a:cxn>
                <a:cxn ang="0">
                  <a:pos x="246" y="1270"/>
                </a:cxn>
                <a:cxn ang="0">
                  <a:pos x="266" y="1258"/>
                </a:cxn>
                <a:cxn ang="0">
                  <a:pos x="266" y="1226"/>
                </a:cxn>
                <a:cxn ang="0">
                  <a:pos x="266" y="1194"/>
                </a:cxn>
                <a:cxn ang="0">
                  <a:pos x="275" y="1162"/>
                </a:cxn>
                <a:cxn ang="0">
                  <a:pos x="288" y="1130"/>
                </a:cxn>
                <a:cxn ang="0">
                  <a:pos x="282" y="1098"/>
                </a:cxn>
                <a:cxn ang="0">
                  <a:pos x="275" y="1066"/>
                </a:cxn>
                <a:cxn ang="0">
                  <a:pos x="262" y="1034"/>
                </a:cxn>
                <a:cxn ang="0">
                  <a:pos x="259" y="1002"/>
                </a:cxn>
                <a:cxn ang="0">
                  <a:pos x="259" y="970"/>
                </a:cxn>
                <a:cxn ang="0">
                  <a:pos x="259" y="938"/>
                </a:cxn>
                <a:cxn ang="0">
                  <a:pos x="266" y="906"/>
                </a:cxn>
                <a:cxn ang="0">
                  <a:pos x="272" y="874"/>
                </a:cxn>
                <a:cxn ang="0">
                  <a:pos x="278" y="842"/>
                </a:cxn>
                <a:cxn ang="0">
                  <a:pos x="285" y="774"/>
                </a:cxn>
                <a:cxn ang="0">
                  <a:pos x="291" y="742"/>
                </a:cxn>
                <a:cxn ang="0">
                  <a:pos x="304" y="710"/>
                </a:cxn>
                <a:cxn ang="0">
                  <a:pos x="317" y="678"/>
                </a:cxn>
                <a:cxn ang="0">
                  <a:pos x="330" y="630"/>
                </a:cxn>
                <a:cxn ang="0">
                  <a:pos x="336" y="570"/>
                </a:cxn>
                <a:cxn ang="0">
                  <a:pos x="336" y="538"/>
                </a:cxn>
                <a:cxn ang="0">
                  <a:pos x="339" y="506"/>
                </a:cxn>
                <a:cxn ang="0">
                  <a:pos x="342" y="474"/>
                </a:cxn>
                <a:cxn ang="0">
                  <a:pos x="346" y="442"/>
                </a:cxn>
                <a:cxn ang="0">
                  <a:pos x="349" y="410"/>
                </a:cxn>
                <a:cxn ang="0">
                  <a:pos x="352" y="378"/>
                </a:cxn>
                <a:cxn ang="0">
                  <a:pos x="358" y="346"/>
                </a:cxn>
                <a:cxn ang="0">
                  <a:pos x="365" y="314"/>
                </a:cxn>
                <a:cxn ang="0">
                  <a:pos x="368" y="282"/>
                </a:cxn>
                <a:cxn ang="0">
                  <a:pos x="368" y="250"/>
                </a:cxn>
                <a:cxn ang="0">
                  <a:pos x="368" y="218"/>
                </a:cxn>
                <a:cxn ang="0">
                  <a:pos x="368" y="186"/>
                </a:cxn>
                <a:cxn ang="0">
                  <a:pos x="365" y="154"/>
                </a:cxn>
                <a:cxn ang="0">
                  <a:pos x="352" y="122"/>
                </a:cxn>
                <a:cxn ang="0">
                  <a:pos x="333" y="90"/>
                </a:cxn>
                <a:cxn ang="0">
                  <a:pos x="317" y="58"/>
                </a:cxn>
                <a:cxn ang="0">
                  <a:pos x="291" y="29"/>
                </a:cxn>
                <a:cxn ang="0">
                  <a:pos x="269" y="0"/>
                </a:cxn>
              </a:cxnLst>
              <a:rect l="0" t="0" r="r" b="b"/>
              <a:pathLst>
                <a:path w="369" h="1393">
                  <a:moveTo>
                    <a:pt x="0" y="1216"/>
                  </a:moveTo>
                  <a:lnTo>
                    <a:pt x="10" y="1226"/>
                  </a:lnTo>
                  <a:lnTo>
                    <a:pt x="19" y="1238"/>
                  </a:lnTo>
                  <a:lnTo>
                    <a:pt x="29" y="1248"/>
                  </a:lnTo>
                  <a:lnTo>
                    <a:pt x="35" y="1258"/>
                  </a:lnTo>
                  <a:lnTo>
                    <a:pt x="45" y="1264"/>
                  </a:lnTo>
                  <a:lnTo>
                    <a:pt x="54" y="1274"/>
                  </a:lnTo>
                  <a:lnTo>
                    <a:pt x="64" y="1277"/>
                  </a:lnTo>
                  <a:lnTo>
                    <a:pt x="74" y="1286"/>
                  </a:lnTo>
                  <a:lnTo>
                    <a:pt x="86" y="1293"/>
                  </a:lnTo>
                  <a:lnTo>
                    <a:pt x="96" y="1302"/>
                  </a:lnTo>
                  <a:lnTo>
                    <a:pt x="106" y="1309"/>
                  </a:lnTo>
                  <a:lnTo>
                    <a:pt x="118" y="1318"/>
                  </a:lnTo>
                  <a:lnTo>
                    <a:pt x="128" y="1325"/>
                  </a:lnTo>
                  <a:lnTo>
                    <a:pt x="138" y="1334"/>
                  </a:lnTo>
                  <a:lnTo>
                    <a:pt x="141" y="1344"/>
                  </a:lnTo>
                  <a:lnTo>
                    <a:pt x="144" y="1354"/>
                  </a:lnTo>
                  <a:lnTo>
                    <a:pt x="154" y="1366"/>
                  </a:lnTo>
                  <a:lnTo>
                    <a:pt x="160" y="1376"/>
                  </a:lnTo>
                  <a:lnTo>
                    <a:pt x="170" y="1382"/>
                  </a:lnTo>
                  <a:lnTo>
                    <a:pt x="179" y="1392"/>
                  </a:lnTo>
                  <a:lnTo>
                    <a:pt x="189" y="1392"/>
                  </a:lnTo>
                  <a:lnTo>
                    <a:pt x="198" y="1382"/>
                  </a:lnTo>
                  <a:lnTo>
                    <a:pt x="205" y="1370"/>
                  </a:lnTo>
                  <a:lnTo>
                    <a:pt x="208" y="1360"/>
                  </a:lnTo>
                  <a:lnTo>
                    <a:pt x="214" y="1350"/>
                  </a:lnTo>
                  <a:lnTo>
                    <a:pt x="214" y="1338"/>
                  </a:lnTo>
                  <a:lnTo>
                    <a:pt x="214" y="1328"/>
                  </a:lnTo>
                  <a:lnTo>
                    <a:pt x="214" y="1318"/>
                  </a:lnTo>
                  <a:lnTo>
                    <a:pt x="211" y="1306"/>
                  </a:lnTo>
                  <a:lnTo>
                    <a:pt x="211" y="1296"/>
                  </a:lnTo>
                  <a:lnTo>
                    <a:pt x="211" y="1286"/>
                  </a:lnTo>
                  <a:lnTo>
                    <a:pt x="211" y="1274"/>
                  </a:lnTo>
                  <a:lnTo>
                    <a:pt x="221" y="1274"/>
                  </a:lnTo>
                  <a:lnTo>
                    <a:pt x="234" y="1270"/>
                  </a:lnTo>
                  <a:lnTo>
                    <a:pt x="246" y="1270"/>
                  </a:lnTo>
                  <a:lnTo>
                    <a:pt x="256" y="1270"/>
                  </a:lnTo>
                  <a:lnTo>
                    <a:pt x="266" y="1270"/>
                  </a:lnTo>
                  <a:lnTo>
                    <a:pt x="266" y="1258"/>
                  </a:lnTo>
                  <a:lnTo>
                    <a:pt x="266" y="1248"/>
                  </a:lnTo>
                  <a:lnTo>
                    <a:pt x="266" y="1238"/>
                  </a:lnTo>
                  <a:lnTo>
                    <a:pt x="266" y="1226"/>
                  </a:lnTo>
                  <a:lnTo>
                    <a:pt x="266" y="1216"/>
                  </a:lnTo>
                  <a:lnTo>
                    <a:pt x="266" y="1206"/>
                  </a:lnTo>
                  <a:lnTo>
                    <a:pt x="266" y="1194"/>
                  </a:lnTo>
                  <a:lnTo>
                    <a:pt x="266" y="1184"/>
                  </a:lnTo>
                  <a:lnTo>
                    <a:pt x="269" y="1174"/>
                  </a:lnTo>
                  <a:lnTo>
                    <a:pt x="275" y="1162"/>
                  </a:lnTo>
                  <a:lnTo>
                    <a:pt x="285" y="1155"/>
                  </a:lnTo>
                  <a:lnTo>
                    <a:pt x="288" y="1142"/>
                  </a:lnTo>
                  <a:lnTo>
                    <a:pt x="288" y="1130"/>
                  </a:lnTo>
                  <a:lnTo>
                    <a:pt x="288" y="1120"/>
                  </a:lnTo>
                  <a:lnTo>
                    <a:pt x="285" y="1110"/>
                  </a:lnTo>
                  <a:lnTo>
                    <a:pt x="282" y="1098"/>
                  </a:lnTo>
                  <a:lnTo>
                    <a:pt x="278" y="1088"/>
                  </a:lnTo>
                  <a:lnTo>
                    <a:pt x="278" y="1078"/>
                  </a:lnTo>
                  <a:lnTo>
                    <a:pt x="275" y="1066"/>
                  </a:lnTo>
                  <a:lnTo>
                    <a:pt x="275" y="1056"/>
                  </a:lnTo>
                  <a:lnTo>
                    <a:pt x="269" y="1046"/>
                  </a:lnTo>
                  <a:lnTo>
                    <a:pt x="262" y="1034"/>
                  </a:lnTo>
                  <a:lnTo>
                    <a:pt x="259" y="1024"/>
                  </a:lnTo>
                  <a:lnTo>
                    <a:pt x="259" y="1014"/>
                  </a:lnTo>
                  <a:lnTo>
                    <a:pt x="259" y="1002"/>
                  </a:lnTo>
                  <a:lnTo>
                    <a:pt x="259" y="992"/>
                  </a:lnTo>
                  <a:lnTo>
                    <a:pt x="259" y="982"/>
                  </a:lnTo>
                  <a:lnTo>
                    <a:pt x="259" y="970"/>
                  </a:lnTo>
                  <a:lnTo>
                    <a:pt x="259" y="960"/>
                  </a:lnTo>
                  <a:lnTo>
                    <a:pt x="259" y="950"/>
                  </a:lnTo>
                  <a:lnTo>
                    <a:pt x="259" y="938"/>
                  </a:lnTo>
                  <a:lnTo>
                    <a:pt x="259" y="928"/>
                  </a:lnTo>
                  <a:lnTo>
                    <a:pt x="262" y="918"/>
                  </a:lnTo>
                  <a:lnTo>
                    <a:pt x="266" y="906"/>
                  </a:lnTo>
                  <a:lnTo>
                    <a:pt x="269" y="896"/>
                  </a:lnTo>
                  <a:lnTo>
                    <a:pt x="269" y="886"/>
                  </a:lnTo>
                  <a:lnTo>
                    <a:pt x="272" y="874"/>
                  </a:lnTo>
                  <a:lnTo>
                    <a:pt x="272" y="864"/>
                  </a:lnTo>
                  <a:lnTo>
                    <a:pt x="275" y="854"/>
                  </a:lnTo>
                  <a:lnTo>
                    <a:pt x="278" y="842"/>
                  </a:lnTo>
                  <a:lnTo>
                    <a:pt x="278" y="813"/>
                  </a:lnTo>
                  <a:lnTo>
                    <a:pt x="282" y="787"/>
                  </a:lnTo>
                  <a:lnTo>
                    <a:pt x="285" y="774"/>
                  </a:lnTo>
                  <a:lnTo>
                    <a:pt x="285" y="762"/>
                  </a:lnTo>
                  <a:lnTo>
                    <a:pt x="288" y="752"/>
                  </a:lnTo>
                  <a:lnTo>
                    <a:pt x="291" y="742"/>
                  </a:lnTo>
                  <a:lnTo>
                    <a:pt x="298" y="730"/>
                  </a:lnTo>
                  <a:lnTo>
                    <a:pt x="301" y="720"/>
                  </a:lnTo>
                  <a:lnTo>
                    <a:pt x="304" y="710"/>
                  </a:lnTo>
                  <a:lnTo>
                    <a:pt x="310" y="698"/>
                  </a:lnTo>
                  <a:lnTo>
                    <a:pt x="314" y="688"/>
                  </a:lnTo>
                  <a:lnTo>
                    <a:pt x="317" y="678"/>
                  </a:lnTo>
                  <a:lnTo>
                    <a:pt x="323" y="666"/>
                  </a:lnTo>
                  <a:lnTo>
                    <a:pt x="326" y="656"/>
                  </a:lnTo>
                  <a:lnTo>
                    <a:pt x="330" y="630"/>
                  </a:lnTo>
                  <a:lnTo>
                    <a:pt x="330" y="605"/>
                  </a:lnTo>
                  <a:lnTo>
                    <a:pt x="333" y="582"/>
                  </a:lnTo>
                  <a:lnTo>
                    <a:pt x="336" y="570"/>
                  </a:lnTo>
                  <a:lnTo>
                    <a:pt x="336" y="560"/>
                  </a:lnTo>
                  <a:lnTo>
                    <a:pt x="336" y="550"/>
                  </a:lnTo>
                  <a:lnTo>
                    <a:pt x="336" y="538"/>
                  </a:lnTo>
                  <a:lnTo>
                    <a:pt x="336" y="528"/>
                  </a:lnTo>
                  <a:lnTo>
                    <a:pt x="339" y="518"/>
                  </a:lnTo>
                  <a:lnTo>
                    <a:pt x="339" y="506"/>
                  </a:lnTo>
                  <a:lnTo>
                    <a:pt x="339" y="496"/>
                  </a:lnTo>
                  <a:lnTo>
                    <a:pt x="342" y="486"/>
                  </a:lnTo>
                  <a:lnTo>
                    <a:pt x="342" y="474"/>
                  </a:lnTo>
                  <a:lnTo>
                    <a:pt x="342" y="464"/>
                  </a:lnTo>
                  <a:lnTo>
                    <a:pt x="342" y="454"/>
                  </a:lnTo>
                  <a:lnTo>
                    <a:pt x="346" y="442"/>
                  </a:lnTo>
                  <a:lnTo>
                    <a:pt x="346" y="432"/>
                  </a:lnTo>
                  <a:lnTo>
                    <a:pt x="346" y="422"/>
                  </a:lnTo>
                  <a:lnTo>
                    <a:pt x="349" y="410"/>
                  </a:lnTo>
                  <a:lnTo>
                    <a:pt x="349" y="400"/>
                  </a:lnTo>
                  <a:lnTo>
                    <a:pt x="349" y="390"/>
                  </a:lnTo>
                  <a:lnTo>
                    <a:pt x="352" y="378"/>
                  </a:lnTo>
                  <a:lnTo>
                    <a:pt x="352" y="368"/>
                  </a:lnTo>
                  <a:lnTo>
                    <a:pt x="355" y="358"/>
                  </a:lnTo>
                  <a:lnTo>
                    <a:pt x="358" y="346"/>
                  </a:lnTo>
                  <a:lnTo>
                    <a:pt x="358" y="336"/>
                  </a:lnTo>
                  <a:lnTo>
                    <a:pt x="362" y="326"/>
                  </a:lnTo>
                  <a:lnTo>
                    <a:pt x="365" y="314"/>
                  </a:lnTo>
                  <a:lnTo>
                    <a:pt x="365" y="304"/>
                  </a:lnTo>
                  <a:lnTo>
                    <a:pt x="368" y="294"/>
                  </a:lnTo>
                  <a:lnTo>
                    <a:pt x="368" y="282"/>
                  </a:lnTo>
                  <a:lnTo>
                    <a:pt x="368" y="272"/>
                  </a:lnTo>
                  <a:lnTo>
                    <a:pt x="368" y="262"/>
                  </a:lnTo>
                  <a:lnTo>
                    <a:pt x="368" y="250"/>
                  </a:lnTo>
                  <a:lnTo>
                    <a:pt x="368" y="240"/>
                  </a:lnTo>
                  <a:lnTo>
                    <a:pt x="368" y="230"/>
                  </a:lnTo>
                  <a:lnTo>
                    <a:pt x="368" y="218"/>
                  </a:lnTo>
                  <a:lnTo>
                    <a:pt x="368" y="208"/>
                  </a:lnTo>
                  <a:lnTo>
                    <a:pt x="368" y="198"/>
                  </a:lnTo>
                  <a:lnTo>
                    <a:pt x="368" y="186"/>
                  </a:lnTo>
                  <a:lnTo>
                    <a:pt x="368" y="176"/>
                  </a:lnTo>
                  <a:lnTo>
                    <a:pt x="368" y="166"/>
                  </a:lnTo>
                  <a:lnTo>
                    <a:pt x="365" y="154"/>
                  </a:lnTo>
                  <a:lnTo>
                    <a:pt x="362" y="144"/>
                  </a:lnTo>
                  <a:lnTo>
                    <a:pt x="355" y="134"/>
                  </a:lnTo>
                  <a:lnTo>
                    <a:pt x="352" y="122"/>
                  </a:lnTo>
                  <a:lnTo>
                    <a:pt x="346" y="112"/>
                  </a:lnTo>
                  <a:lnTo>
                    <a:pt x="342" y="102"/>
                  </a:lnTo>
                  <a:lnTo>
                    <a:pt x="333" y="90"/>
                  </a:lnTo>
                  <a:lnTo>
                    <a:pt x="330" y="80"/>
                  </a:lnTo>
                  <a:lnTo>
                    <a:pt x="323" y="70"/>
                  </a:lnTo>
                  <a:lnTo>
                    <a:pt x="317" y="58"/>
                  </a:lnTo>
                  <a:lnTo>
                    <a:pt x="307" y="48"/>
                  </a:lnTo>
                  <a:lnTo>
                    <a:pt x="301" y="38"/>
                  </a:lnTo>
                  <a:lnTo>
                    <a:pt x="291" y="29"/>
                  </a:lnTo>
                  <a:lnTo>
                    <a:pt x="285" y="19"/>
                  </a:lnTo>
                  <a:lnTo>
                    <a:pt x="275" y="10"/>
                  </a:lnTo>
                  <a:lnTo>
                    <a:pt x="269" y="0"/>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33" name="Freeform 5"/>
            <p:cNvSpPr>
              <a:spLocks/>
            </p:cNvSpPr>
            <p:nvPr/>
          </p:nvSpPr>
          <p:spPr bwMode="auto">
            <a:xfrm>
              <a:off x="1339" y="441"/>
              <a:ext cx="462" cy="1083"/>
            </a:xfrm>
            <a:custGeom>
              <a:avLst/>
              <a:gdLst/>
              <a:ahLst/>
              <a:cxnLst>
                <a:cxn ang="0">
                  <a:pos x="87" y="17"/>
                </a:cxn>
                <a:cxn ang="0">
                  <a:pos x="116" y="39"/>
                </a:cxn>
                <a:cxn ang="0">
                  <a:pos x="148" y="46"/>
                </a:cxn>
                <a:cxn ang="0">
                  <a:pos x="180" y="55"/>
                </a:cxn>
                <a:cxn ang="0">
                  <a:pos x="212" y="62"/>
                </a:cxn>
                <a:cxn ang="0">
                  <a:pos x="244" y="71"/>
                </a:cxn>
                <a:cxn ang="0">
                  <a:pos x="276" y="78"/>
                </a:cxn>
                <a:cxn ang="0">
                  <a:pos x="308" y="81"/>
                </a:cxn>
                <a:cxn ang="0">
                  <a:pos x="340" y="84"/>
                </a:cxn>
                <a:cxn ang="0">
                  <a:pos x="372" y="84"/>
                </a:cxn>
                <a:cxn ang="0">
                  <a:pos x="388" y="116"/>
                </a:cxn>
                <a:cxn ang="0">
                  <a:pos x="397" y="148"/>
                </a:cxn>
                <a:cxn ang="0">
                  <a:pos x="400" y="180"/>
                </a:cxn>
                <a:cxn ang="0">
                  <a:pos x="407" y="212"/>
                </a:cxn>
                <a:cxn ang="0">
                  <a:pos x="413" y="244"/>
                </a:cxn>
                <a:cxn ang="0">
                  <a:pos x="416" y="276"/>
                </a:cxn>
                <a:cxn ang="0">
                  <a:pos x="416" y="308"/>
                </a:cxn>
                <a:cxn ang="0">
                  <a:pos x="426" y="340"/>
                </a:cxn>
                <a:cxn ang="0">
                  <a:pos x="436" y="372"/>
                </a:cxn>
                <a:cxn ang="0">
                  <a:pos x="442" y="404"/>
                </a:cxn>
                <a:cxn ang="0">
                  <a:pos x="448" y="436"/>
                </a:cxn>
                <a:cxn ang="0">
                  <a:pos x="452" y="468"/>
                </a:cxn>
                <a:cxn ang="0">
                  <a:pos x="458" y="500"/>
                </a:cxn>
                <a:cxn ang="0">
                  <a:pos x="461" y="532"/>
                </a:cxn>
                <a:cxn ang="0">
                  <a:pos x="458" y="564"/>
                </a:cxn>
                <a:cxn ang="0">
                  <a:pos x="452" y="596"/>
                </a:cxn>
                <a:cxn ang="0">
                  <a:pos x="452" y="628"/>
                </a:cxn>
                <a:cxn ang="0">
                  <a:pos x="452" y="660"/>
                </a:cxn>
                <a:cxn ang="0">
                  <a:pos x="452" y="692"/>
                </a:cxn>
                <a:cxn ang="0">
                  <a:pos x="452" y="724"/>
                </a:cxn>
                <a:cxn ang="0">
                  <a:pos x="452" y="756"/>
                </a:cxn>
                <a:cxn ang="0">
                  <a:pos x="452" y="788"/>
                </a:cxn>
                <a:cxn ang="0">
                  <a:pos x="452" y="820"/>
                </a:cxn>
                <a:cxn ang="0">
                  <a:pos x="436" y="849"/>
                </a:cxn>
                <a:cxn ang="0">
                  <a:pos x="404" y="868"/>
                </a:cxn>
                <a:cxn ang="0">
                  <a:pos x="372" y="890"/>
                </a:cxn>
                <a:cxn ang="0">
                  <a:pos x="352" y="922"/>
                </a:cxn>
                <a:cxn ang="0">
                  <a:pos x="340" y="954"/>
                </a:cxn>
                <a:cxn ang="0">
                  <a:pos x="346" y="980"/>
                </a:cxn>
                <a:cxn ang="0">
                  <a:pos x="378" y="1006"/>
                </a:cxn>
                <a:cxn ang="0">
                  <a:pos x="378" y="1034"/>
                </a:cxn>
                <a:cxn ang="0">
                  <a:pos x="346" y="1034"/>
                </a:cxn>
                <a:cxn ang="0">
                  <a:pos x="314" y="1041"/>
                </a:cxn>
                <a:cxn ang="0">
                  <a:pos x="282" y="1047"/>
                </a:cxn>
                <a:cxn ang="0">
                  <a:pos x="250" y="1057"/>
                </a:cxn>
                <a:cxn ang="0">
                  <a:pos x="218" y="1070"/>
                </a:cxn>
                <a:cxn ang="0">
                  <a:pos x="186" y="1076"/>
                </a:cxn>
                <a:cxn ang="0">
                  <a:pos x="173" y="1044"/>
                </a:cxn>
                <a:cxn ang="0">
                  <a:pos x="160" y="1012"/>
                </a:cxn>
                <a:cxn ang="0">
                  <a:pos x="138" y="983"/>
                </a:cxn>
                <a:cxn ang="0">
                  <a:pos x="109" y="964"/>
                </a:cxn>
                <a:cxn ang="0">
                  <a:pos x="74" y="954"/>
                </a:cxn>
                <a:cxn ang="0">
                  <a:pos x="42" y="954"/>
                </a:cxn>
                <a:cxn ang="0">
                  <a:pos x="10" y="967"/>
                </a:cxn>
              </a:cxnLst>
              <a:rect l="0" t="0" r="r" b="b"/>
              <a:pathLst>
                <a:path w="462" h="1083">
                  <a:moveTo>
                    <a:pt x="74" y="0"/>
                  </a:moveTo>
                  <a:lnTo>
                    <a:pt x="77" y="7"/>
                  </a:lnTo>
                  <a:lnTo>
                    <a:pt x="87" y="17"/>
                  </a:lnTo>
                  <a:lnTo>
                    <a:pt x="93" y="30"/>
                  </a:lnTo>
                  <a:lnTo>
                    <a:pt x="103" y="33"/>
                  </a:lnTo>
                  <a:lnTo>
                    <a:pt x="116" y="39"/>
                  </a:lnTo>
                  <a:lnTo>
                    <a:pt x="128" y="42"/>
                  </a:lnTo>
                  <a:lnTo>
                    <a:pt x="138" y="46"/>
                  </a:lnTo>
                  <a:lnTo>
                    <a:pt x="148" y="46"/>
                  </a:lnTo>
                  <a:lnTo>
                    <a:pt x="160" y="49"/>
                  </a:lnTo>
                  <a:lnTo>
                    <a:pt x="170" y="52"/>
                  </a:lnTo>
                  <a:lnTo>
                    <a:pt x="180" y="55"/>
                  </a:lnTo>
                  <a:lnTo>
                    <a:pt x="192" y="58"/>
                  </a:lnTo>
                  <a:lnTo>
                    <a:pt x="202" y="62"/>
                  </a:lnTo>
                  <a:lnTo>
                    <a:pt x="212" y="62"/>
                  </a:lnTo>
                  <a:lnTo>
                    <a:pt x="224" y="65"/>
                  </a:lnTo>
                  <a:lnTo>
                    <a:pt x="234" y="68"/>
                  </a:lnTo>
                  <a:lnTo>
                    <a:pt x="244" y="71"/>
                  </a:lnTo>
                  <a:lnTo>
                    <a:pt x="256" y="74"/>
                  </a:lnTo>
                  <a:lnTo>
                    <a:pt x="266" y="74"/>
                  </a:lnTo>
                  <a:lnTo>
                    <a:pt x="276" y="78"/>
                  </a:lnTo>
                  <a:lnTo>
                    <a:pt x="288" y="78"/>
                  </a:lnTo>
                  <a:lnTo>
                    <a:pt x="298" y="81"/>
                  </a:lnTo>
                  <a:lnTo>
                    <a:pt x="308" y="81"/>
                  </a:lnTo>
                  <a:lnTo>
                    <a:pt x="320" y="84"/>
                  </a:lnTo>
                  <a:lnTo>
                    <a:pt x="330" y="84"/>
                  </a:lnTo>
                  <a:lnTo>
                    <a:pt x="340" y="84"/>
                  </a:lnTo>
                  <a:lnTo>
                    <a:pt x="352" y="84"/>
                  </a:lnTo>
                  <a:lnTo>
                    <a:pt x="362" y="84"/>
                  </a:lnTo>
                  <a:lnTo>
                    <a:pt x="372" y="84"/>
                  </a:lnTo>
                  <a:lnTo>
                    <a:pt x="378" y="94"/>
                  </a:lnTo>
                  <a:lnTo>
                    <a:pt x="381" y="106"/>
                  </a:lnTo>
                  <a:lnTo>
                    <a:pt x="388" y="116"/>
                  </a:lnTo>
                  <a:lnTo>
                    <a:pt x="391" y="126"/>
                  </a:lnTo>
                  <a:lnTo>
                    <a:pt x="397" y="138"/>
                  </a:lnTo>
                  <a:lnTo>
                    <a:pt x="397" y="148"/>
                  </a:lnTo>
                  <a:lnTo>
                    <a:pt x="400" y="158"/>
                  </a:lnTo>
                  <a:lnTo>
                    <a:pt x="400" y="170"/>
                  </a:lnTo>
                  <a:lnTo>
                    <a:pt x="400" y="180"/>
                  </a:lnTo>
                  <a:lnTo>
                    <a:pt x="404" y="190"/>
                  </a:lnTo>
                  <a:lnTo>
                    <a:pt x="407" y="202"/>
                  </a:lnTo>
                  <a:lnTo>
                    <a:pt x="407" y="212"/>
                  </a:lnTo>
                  <a:lnTo>
                    <a:pt x="410" y="222"/>
                  </a:lnTo>
                  <a:lnTo>
                    <a:pt x="413" y="234"/>
                  </a:lnTo>
                  <a:lnTo>
                    <a:pt x="413" y="244"/>
                  </a:lnTo>
                  <a:lnTo>
                    <a:pt x="416" y="254"/>
                  </a:lnTo>
                  <a:lnTo>
                    <a:pt x="416" y="266"/>
                  </a:lnTo>
                  <a:lnTo>
                    <a:pt x="416" y="276"/>
                  </a:lnTo>
                  <a:lnTo>
                    <a:pt x="416" y="286"/>
                  </a:lnTo>
                  <a:lnTo>
                    <a:pt x="416" y="298"/>
                  </a:lnTo>
                  <a:lnTo>
                    <a:pt x="416" y="308"/>
                  </a:lnTo>
                  <a:lnTo>
                    <a:pt x="420" y="318"/>
                  </a:lnTo>
                  <a:lnTo>
                    <a:pt x="423" y="330"/>
                  </a:lnTo>
                  <a:lnTo>
                    <a:pt x="426" y="340"/>
                  </a:lnTo>
                  <a:lnTo>
                    <a:pt x="429" y="350"/>
                  </a:lnTo>
                  <a:lnTo>
                    <a:pt x="432" y="362"/>
                  </a:lnTo>
                  <a:lnTo>
                    <a:pt x="436" y="372"/>
                  </a:lnTo>
                  <a:lnTo>
                    <a:pt x="436" y="382"/>
                  </a:lnTo>
                  <a:lnTo>
                    <a:pt x="439" y="394"/>
                  </a:lnTo>
                  <a:lnTo>
                    <a:pt x="442" y="404"/>
                  </a:lnTo>
                  <a:lnTo>
                    <a:pt x="442" y="414"/>
                  </a:lnTo>
                  <a:lnTo>
                    <a:pt x="445" y="426"/>
                  </a:lnTo>
                  <a:lnTo>
                    <a:pt x="448" y="436"/>
                  </a:lnTo>
                  <a:lnTo>
                    <a:pt x="448" y="446"/>
                  </a:lnTo>
                  <a:lnTo>
                    <a:pt x="452" y="458"/>
                  </a:lnTo>
                  <a:lnTo>
                    <a:pt x="452" y="468"/>
                  </a:lnTo>
                  <a:lnTo>
                    <a:pt x="455" y="478"/>
                  </a:lnTo>
                  <a:lnTo>
                    <a:pt x="458" y="490"/>
                  </a:lnTo>
                  <a:lnTo>
                    <a:pt x="458" y="500"/>
                  </a:lnTo>
                  <a:lnTo>
                    <a:pt x="461" y="510"/>
                  </a:lnTo>
                  <a:lnTo>
                    <a:pt x="461" y="522"/>
                  </a:lnTo>
                  <a:lnTo>
                    <a:pt x="461" y="532"/>
                  </a:lnTo>
                  <a:lnTo>
                    <a:pt x="461" y="542"/>
                  </a:lnTo>
                  <a:lnTo>
                    <a:pt x="458" y="554"/>
                  </a:lnTo>
                  <a:lnTo>
                    <a:pt x="458" y="564"/>
                  </a:lnTo>
                  <a:lnTo>
                    <a:pt x="455" y="574"/>
                  </a:lnTo>
                  <a:lnTo>
                    <a:pt x="455" y="586"/>
                  </a:lnTo>
                  <a:lnTo>
                    <a:pt x="452" y="596"/>
                  </a:lnTo>
                  <a:lnTo>
                    <a:pt x="452" y="606"/>
                  </a:lnTo>
                  <a:lnTo>
                    <a:pt x="452" y="618"/>
                  </a:lnTo>
                  <a:lnTo>
                    <a:pt x="452" y="628"/>
                  </a:lnTo>
                  <a:lnTo>
                    <a:pt x="452" y="638"/>
                  </a:lnTo>
                  <a:lnTo>
                    <a:pt x="452" y="650"/>
                  </a:lnTo>
                  <a:lnTo>
                    <a:pt x="452" y="660"/>
                  </a:lnTo>
                  <a:lnTo>
                    <a:pt x="452" y="670"/>
                  </a:lnTo>
                  <a:lnTo>
                    <a:pt x="452" y="682"/>
                  </a:lnTo>
                  <a:lnTo>
                    <a:pt x="452" y="692"/>
                  </a:lnTo>
                  <a:lnTo>
                    <a:pt x="452" y="702"/>
                  </a:lnTo>
                  <a:lnTo>
                    <a:pt x="452" y="714"/>
                  </a:lnTo>
                  <a:lnTo>
                    <a:pt x="452" y="724"/>
                  </a:lnTo>
                  <a:lnTo>
                    <a:pt x="452" y="734"/>
                  </a:lnTo>
                  <a:lnTo>
                    <a:pt x="452" y="746"/>
                  </a:lnTo>
                  <a:lnTo>
                    <a:pt x="452" y="756"/>
                  </a:lnTo>
                  <a:lnTo>
                    <a:pt x="452" y="766"/>
                  </a:lnTo>
                  <a:lnTo>
                    <a:pt x="452" y="778"/>
                  </a:lnTo>
                  <a:lnTo>
                    <a:pt x="452" y="788"/>
                  </a:lnTo>
                  <a:lnTo>
                    <a:pt x="452" y="798"/>
                  </a:lnTo>
                  <a:lnTo>
                    <a:pt x="452" y="810"/>
                  </a:lnTo>
                  <a:lnTo>
                    <a:pt x="452" y="820"/>
                  </a:lnTo>
                  <a:lnTo>
                    <a:pt x="452" y="830"/>
                  </a:lnTo>
                  <a:lnTo>
                    <a:pt x="448" y="842"/>
                  </a:lnTo>
                  <a:lnTo>
                    <a:pt x="436" y="849"/>
                  </a:lnTo>
                  <a:lnTo>
                    <a:pt x="426" y="855"/>
                  </a:lnTo>
                  <a:lnTo>
                    <a:pt x="416" y="862"/>
                  </a:lnTo>
                  <a:lnTo>
                    <a:pt x="404" y="868"/>
                  </a:lnTo>
                  <a:lnTo>
                    <a:pt x="394" y="874"/>
                  </a:lnTo>
                  <a:lnTo>
                    <a:pt x="384" y="881"/>
                  </a:lnTo>
                  <a:lnTo>
                    <a:pt x="372" y="890"/>
                  </a:lnTo>
                  <a:lnTo>
                    <a:pt x="368" y="900"/>
                  </a:lnTo>
                  <a:lnTo>
                    <a:pt x="359" y="910"/>
                  </a:lnTo>
                  <a:lnTo>
                    <a:pt x="352" y="922"/>
                  </a:lnTo>
                  <a:lnTo>
                    <a:pt x="346" y="932"/>
                  </a:lnTo>
                  <a:lnTo>
                    <a:pt x="343" y="942"/>
                  </a:lnTo>
                  <a:lnTo>
                    <a:pt x="340" y="954"/>
                  </a:lnTo>
                  <a:lnTo>
                    <a:pt x="336" y="964"/>
                  </a:lnTo>
                  <a:lnTo>
                    <a:pt x="336" y="974"/>
                  </a:lnTo>
                  <a:lnTo>
                    <a:pt x="346" y="980"/>
                  </a:lnTo>
                  <a:lnTo>
                    <a:pt x="356" y="986"/>
                  </a:lnTo>
                  <a:lnTo>
                    <a:pt x="368" y="993"/>
                  </a:lnTo>
                  <a:lnTo>
                    <a:pt x="378" y="1006"/>
                  </a:lnTo>
                  <a:lnTo>
                    <a:pt x="388" y="1018"/>
                  </a:lnTo>
                  <a:lnTo>
                    <a:pt x="388" y="1028"/>
                  </a:lnTo>
                  <a:lnTo>
                    <a:pt x="378" y="1034"/>
                  </a:lnTo>
                  <a:lnTo>
                    <a:pt x="368" y="1034"/>
                  </a:lnTo>
                  <a:lnTo>
                    <a:pt x="356" y="1034"/>
                  </a:lnTo>
                  <a:lnTo>
                    <a:pt x="346" y="1034"/>
                  </a:lnTo>
                  <a:lnTo>
                    <a:pt x="336" y="1034"/>
                  </a:lnTo>
                  <a:lnTo>
                    <a:pt x="324" y="1038"/>
                  </a:lnTo>
                  <a:lnTo>
                    <a:pt x="314" y="1041"/>
                  </a:lnTo>
                  <a:lnTo>
                    <a:pt x="304" y="1041"/>
                  </a:lnTo>
                  <a:lnTo>
                    <a:pt x="292" y="1044"/>
                  </a:lnTo>
                  <a:lnTo>
                    <a:pt x="282" y="1047"/>
                  </a:lnTo>
                  <a:lnTo>
                    <a:pt x="272" y="1050"/>
                  </a:lnTo>
                  <a:lnTo>
                    <a:pt x="260" y="1054"/>
                  </a:lnTo>
                  <a:lnTo>
                    <a:pt x="250" y="1057"/>
                  </a:lnTo>
                  <a:lnTo>
                    <a:pt x="240" y="1060"/>
                  </a:lnTo>
                  <a:lnTo>
                    <a:pt x="228" y="1066"/>
                  </a:lnTo>
                  <a:lnTo>
                    <a:pt x="218" y="1070"/>
                  </a:lnTo>
                  <a:lnTo>
                    <a:pt x="208" y="1076"/>
                  </a:lnTo>
                  <a:lnTo>
                    <a:pt x="196" y="1082"/>
                  </a:lnTo>
                  <a:lnTo>
                    <a:pt x="186" y="1076"/>
                  </a:lnTo>
                  <a:lnTo>
                    <a:pt x="183" y="1066"/>
                  </a:lnTo>
                  <a:lnTo>
                    <a:pt x="180" y="1054"/>
                  </a:lnTo>
                  <a:lnTo>
                    <a:pt x="173" y="1044"/>
                  </a:lnTo>
                  <a:lnTo>
                    <a:pt x="170" y="1034"/>
                  </a:lnTo>
                  <a:lnTo>
                    <a:pt x="164" y="1022"/>
                  </a:lnTo>
                  <a:lnTo>
                    <a:pt x="160" y="1012"/>
                  </a:lnTo>
                  <a:lnTo>
                    <a:pt x="157" y="1002"/>
                  </a:lnTo>
                  <a:lnTo>
                    <a:pt x="148" y="990"/>
                  </a:lnTo>
                  <a:lnTo>
                    <a:pt x="138" y="983"/>
                  </a:lnTo>
                  <a:lnTo>
                    <a:pt x="128" y="977"/>
                  </a:lnTo>
                  <a:lnTo>
                    <a:pt x="119" y="967"/>
                  </a:lnTo>
                  <a:lnTo>
                    <a:pt x="109" y="964"/>
                  </a:lnTo>
                  <a:lnTo>
                    <a:pt x="96" y="958"/>
                  </a:lnTo>
                  <a:lnTo>
                    <a:pt x="84" y="954"/>
                  </a:lnTo>
                  <a:lnTo>
                    <a:pt x="74" y="954"/>
                  </a:lnTo>
                  <a:lnTo>
                    <a:pt x="64" y="954"/>
                  </a:lnTo>
                  <a:lnTo>
                    <a:pt x="52" y="954"/>
                  </a:lnTo>
                  <a:lnTo>
                    <a:pt x="42" y="954"/>
                  </a:lnTo>
                  <a:lnTo>
                    <a:pt x="32" y="954"/>
                  </a:lnTo>
                  <a:lnTo>
                    <a:pt x="20" y="961"/>
                  </a:lnTo>
                  <a:lnTo>
                    <a:pt x="10" y="967"/>
                  </a:lnTo>
                  <a:lnTo>
                    <a:pt x="0" y="977"/>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34" name="Freeform 6"/>
            <p:cNvSpPr>
              <a:spLocks/>
            </p:cNvSpPr>
            <p:nvPr/>
          </p:nvSpPr>
          <p:spPr bwMode="auto">
            <a:xfrm>
              <a:off x="1474" y="1453"/>
              <a:ext cx="324" cy="350"/>
            </a:xfrm>
            <a:custGeom>
              <a:avLst/>
              <a:gdLst/>
              <a:ahLst/>
              <a:cxnLst>
                <a:cxn ang="0">
                  <a:pos x="249" y="26"/>
                </a:cxn>
                <a:cxn ang="0">
                  <a:pos x="262" y="48"/>
                </a:cxn>
                <a:cxn ang="0">
                  <a:pos x="278" y="61"/>
                </a:cxn>
                <a:cxn ang="0">
                  <a:pos x="288" y="86"/>
                </a:cxn>
                <a:cxn ang="0">
                  <a:pos x="297" y="106"/>
                </a:cxn>
                <a:cxn ang="0">
                  <a:pos x="304" y="128"/>
                </a:cxn>
                <a:cxn ang="0">
                  <a:pos x="323" y="150"/>
                </a:cxn>
                <a:cxn ang="0">
                  <a:pos x="323" y="170"/>
                </a:cxn>
                <a:cxn ang="0">
                  <a:pos x="323" y="192"/>
                </a:cxn>
                <a:cxn ang="0">
                  <a:pos x="323" y="214"/>
                </a:cxn>
                <a:cxn ang="0">
                  <a:pos x="323" y="234"/>
                </a:cxn>
                <a:cxn ang="0">
                  <a:pos x="323" y="256"/>
                </a:cxn>
                <a:cxn ang="0">
                  <a:pos x="323" y="278"/>
                </a:cxn>
                <a:cxn ang="0">
                  <a:pos x="323" y="298"/>
                </a:cxn>
                <a:cxn ang="0">
                  <a:pos x="323" y="320"/>
                </a:cxn>
                <a:cxn ang="0">
                  <a:pos x="323" y="342"/>
                </a:cxn>
                <a:cxn ang="0">
                  <a:pos x="301" y="349"/>
                </a:cxn>
                <a:cxn ang="0">
                  <a:pos x="281" y="349"/>
                </a:cxn>
                <a:cxn ang="0">
                  <a:pos x="259" y="339"/>
                </a:cxn>
                <a:cxn ang="0">
                  <a:pos x="237" y="333"/>
                </a:cxn>
                <a:cxn ang="0">
                  <a:pos x="217" y="330"/>
                </a:cxn>
                <a:cxn ang="0">
                  <a:pos x="195" y="330"/>
                </a:cxn>
                <a:cxn ang="0">
                  <a:pos x="173" y="333"/>
                </a:cxn>
                <a:cxn ang="0">
                  <a:pos x="153" y="333"/>
                </a:cxn>
                <a:cxn ang="0">
                  <a:pos x="131" y="333"/>
                </a:cxn>
                <a:cxn ang="0">
                  <a:pos x="109" y="333"/>
                </a:cxn>
                <a:cxn ang="0">
                  <a:pos x="89" y="333"/>
                </a:cxn>
                <a:cxn ang="0">
                  <a:pos x="67" y="310"/>
                </a:cxn>
                <a:cxn ang="0">
                  <a:pos x="45" y="298"/>
                </a:cxn>
                <a:cxn ang="0">
                  <a:pos x="25" y="285"/>
                </a:cxn>
                <a:cxn ang="0">
                  <a:pos x="9" y="262"/>
                </a:cxn>
                <a:cxn ang="0">
                  <a:pos x="6" y="240"/>
                </a:cxn>
                <a:cxn ang="0">
                  <a:pos x="6" y="218"/>
                </a:cxn>
                <a:cxn ang="0">
                  <a:pos x="0" y="198"/>
                </a:cxn>
                <a:cxn ang="0">
                  <a:pos x="6" y="176"/>
                </a:cxn>
                <a:cxn ang="0">
                  <a:pos x="25" y="160"/>
                </a:cxn>
                <a:cxn ang="0">
                  <a:pos x="38" y="138"/>
                </a:cxn>
                <a:cxn ang="0">
                  <a:pos x="51" y="118"/>
                </a:cxn>
                <a:cxn ang="0">
                  <a:pos x="57" y="96"/>
                </a:cxn>
              </a:cxnLst>
              <a:rect l="0" t="0" r="r" b="b"/>
              <a:pathLst>
                <a:path w="324" h="350">
                  <a:moveTo>
                    <a:pt x="243" y="0"/>
                  </a:moveTo>
                  <a:lnTo>
                    <a:pt x="249" y="26"/>
                  </a:lnTo>
                  <a:lnTo>
                    <a:pt x="256" y="38"/>
                  </a:lnTo>
                  <a:lnTo>
                    <a:pt x="262" y="48"/>
                  </a:lnTo>
                  <a:lnTo>
                    <a:pt x="272" y="51"/>
                  </a:lnTo>
                  <a:lnTo>
                    <a:pt x="278" y="61"/>
                  </a:lnTo>
                  <a:lnTo>
                    <a:pt x="285" y="74"/>
                  </a:lnTo>
                  <a:lnTo>
                    <a:pt x="288" y="86"/>
                  </a:lnTo>
                  <a:lnTo>
                    <a:pt x="294" y="96"/>
                  </a:lnTo>
                  <a:lnTo>
                    <a:pt x="297" y="106"/>
                  </a:lnTo>
                  <a:lnTo>
                    <a:pt x="301" y="118"/>
                  </a:lnTo>
                  <a:lnTo>
                    <a:pt x="304" y="128"/>
                  </a:lnTo>
                  <a:lnTo>
                    <a:pt x="317" y="138"/>
                  </a:lnTo>
                  <a:lnTo>
                    <a:pt x="323" y="150"/>
                  </a:lnTo>
                  <a:lnTo>
                    <a:pt x="323" y="160"/>
                  </a:lnTo>
                  <a:lnTo>
                    <a:pt x="323" y="170"/>
                  </a:lnTo>
                  <a:lnTo>
                    <a:pt x="323" y="182"/>
                  </a:lnTo>
                  <a:lnTo>
                    <a:pt x="323" y="192"/>
                  </a:lnTo>
                  <a:lnTo>
                    <a:pt x="323" y="202"/>
                  </a:lnTo>
                  <a:lnTo>
                    <a:pt x="323" y="214"/>
                  </a:lnTo>
                  <a:lnTo>
                    <a:pt x="323" y="224"/>
                  </a:lnTo>
                  <a:lnTo>
                    <a:pt x="323" y="234"/>
                  </a:lnTo>
                  <a:lnTo>
                    <a:pt x="323" y="246"/>
                  </a:lnTo>
                  <a:lnTo>
                    <a:pt x="323" y="256"/>
                  </a:lnTo>
                  <a:lnTo>
                    <a:pt x="323" y="266"/>
                  </a:lnTo>
                  <a:lnTo>
                    <a:pt x="323" y="278"/>
                  </a:lnTo>
                  <a:lnTo>
                    <a:pt x="323" y="288"/>
                  </a:lnTo>
                  <a:lnTo>
                    <a:pt x="323" y="298"/>
                  </a:lnTo>
                  <a:lnTo>
                    <a:pt x="323" y="310"/>
                  </a:lnTo>
                  <a:lnTo>
                    <a:pt x="323" y="320"/>
                  </a:lnTo>
                  <a:lnTo>
                    <a:pt x="323" y="330"/>
                  </a:lnTo>
                  <a:lnTo>
                    <a:pt x="323" y="342"/>
                  </a:lnTo>
                  <a:lnTo>
                    <a:pt x="313" y="346"/>
                  </a:lnTo>
                  <a:lnTo>
                    <a:pt x="301" y="349"/>
                  </a:lnTo>
                  <a:lnTo>
                    <a:pt x="291" y="349"/>
                  </a:lnTo>
                  <a:lnTo>
                    <a:pt x="281" y="349"/>
                  </a:lnTo>
                  <a:lnTo>
                    <a:pt x="269" y="346"/>
                  </a:lnTo>
                  <a:lnTo>
                    <a:pt x="259" y="339"/>
                  </a:lnTo>
                  <a:lnTo>
                    <a:pt x="249" y="336"/>
                  </a:lnTo>
                  <a:lnTo>
                    <a:pt x="237" y="333"/>
                  </a:lnTo>
                  <a:lnTo>
                    <a:pt x="227" y="330"/>
                  </a:lnTo>
                  <a:lnTo>
                    <a:pt x="217" y="330"/>
                  </a:lnTo>
                  <a:lnTo>
                    <a:pt x="205" y="330"/>
                  </a:lnTo>
                  <a:lnTo>
                    <a:pt x="195" y="330"/>
                  </a:lnTo>
                  <a:lnTo>
                    <a:pt x="185" y="330"/>
                  </a:lnTo>
                  <a:lnTo>
                    <a:pt x="173" y="333"/>
                  </a:lnTo>
                  <a:lnTo>
                    <a:pt x="163" y="333"/>
                  </a:lnTo>
                  <a:lnTo>
                    <a:pt x="153" y="333"/>
                  </a:lnTo>
                  <a:lnTo>
                    <a:pt x="141" y="333"/>
                  </a:lnTo>
                  <a:lnTo>
                    <a:pt x="131" y="333"/>
                  </a:lnTo>
                  <a:lnTo>
                    <a:pt x="121" y="333"/>
                  </a:lnTo>
                  <a:lnTo>
                    <a:pt x="109" y="333"/>
                  </a:lnTo>
                  <a:lnTo>
                    <a:pt x="99" y="333"/>
                  </a:lnTo>
                  <a:lnTo>
                    <a:pt x="89" y="333"/>
                  </a:lnTo>
                  <a:lnTo>
                    <a:pt x="77" y="323"/>
                  </a:lnTo>
                  <a:lnTo>
                    <a:pt x="67" y="310"/>
                  </a:lnTo>
                  <a:lnTo>
                    <a:pt x="57" y="304"/>
                  </a:lnTo>
                  <a:lnTo>
                    <a:pt x="45" y="298"/>
                  </a:lnTo>
                  <a:lnTo>
                    <a:pt x="35" y="291"/>
                  </a:lnTo>
                  <a:lnTo>
                    <a:pt x="25" y="285"/>
                  </a:lnTo>
                  <a:lnTo>
                    <a:pt x="16" y="275"/>
                  </a:lnTo>
                  <a:lnTo>
                    <a:pt x="9" y="262"/>
                  </a:lnTo>
                  <a:lnTo>
                    <a:pt x="6" y="250"/>
                  </a:lnTo>
                  <a:lnTo>
                    <a:pt x="6" y="240"/>
                  </a:lnTo>
                  <a:lnTo>
                    <a:pt x="6" y="230"/>
                  </a:lnTo>
                  <a:lnTo>
                    <a:pt x="6" y="218"/>
                  </a:lnTo>
                  <a:lnTo>
                    <a:pt x="3" y="208"/>
                  </a:lnTo>
                  <a:lnTo>
                    <a:pt x="0" y="198"/>
                  </a:lnTo>
                  <a:lnTo>
                    <a:pt x="0" y="186"/>
                  </a:lnTo>
                  <a:lnTo>
                    <a:pt x="6" y="176"/>
                  </a:lnTo>
                  <a:lnTo>
                    <a:pt x="16" y="170"/>
                  </a:lnTo>
                  <a:lnTo>
                    <a:pt x="25" y="160"/>
                  </a:lnTo>
                  <a:lnTo>
                    <a:pt x="32" y="150"/>
                  </a:lnTo>
                  <a:lnTo>
                    <a:pt x="38" y="138"/>
                  </a:lnTo>
                  <a:lnTo>
                    <a:pt x="45" y="128"/>
                  </a:lnTo>
                  <a:lnTo>
                    <a:pt x="51" y="118"/>
                  </a:lnTo>
                  <a:lnTo>
                    <a:pt x="54" y="106"/>
                  </a:lnTo>
                  <a:lnTo>
                    <a:pt x="57" y="96"/>
                  </a:lnTo>
                  <a:lnTo>
                    <a:pt x="57" y="86"/>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35" name="Freeform 7"/>
            <p:cNvSpPr>
              <a:spLocks/>
            </p:cNvSpPr>
            <p:nvPr/>
          </p:nvSpPr>
          <p:spPr bwMode="auto">
            <a:xfrm>
              <a:off x="1234" y="1677"/>
              <a:ext cx="238" cy="100"/>
            </a:xfrm>
            <a:custGeom>
              <a:avLst/>
              <a:gdLst/>
              <a:ahLst/>
              <a:cxnLst>
                <a:cxn ang="0">
                  <a:pos x="3" y="16"/>
                </a:cxn>
                <a:cxn ang="0">
                  <a:pos x="0" y="0"/>
                </a:cxn>
                <a:cxn ang="0">
                  <a:pos x="3" y="10"/>
                </a:cxn>
                <a:cxn ang="0">
                  <a:pos x="6" y="22"/>
                </a:cxn>
                <a:cxn ang="0">
                  <a:pos x="16" y="32"/>
                </a:cxn>
                <a:cxn ang="0">
                  <a:pos x="22" y="42"/>
                </a:cxn>
                <a:cxn ang="0">
                  <a:pos x="32" y="48"/>
                </a:cxn>
                <a:cxn ang="0">
                  <a:pos x="38" y="58"/>
                </a:cxn>
                <a:cxn ang="0">
                  <a:pos x="48" y="64"/>
                </a:cxn>
                <a:cxn ang="0">
                  <a:pos x="54" y="74"/>
                </a:cxn>
                <a:cxn ang="0">
                  <a:pos x="64" y="80"/>
                </a:cxn>
                <a:cxn ang="0">
                  <a:pos x="77" y="86"/>
                </a:cxn>
                <a:cxn ang="0">
                  <a:pos x="89" y="93"/>
                </a:cxn>
                <a:cxn ang="0">
                  <a:pos x="99" y="96"/>
                </a:cxn>
                <a:cxn ang="0">
                  <a:pos x="109" y="99"/>
                </a:cxn>
                <a:cxn ang="0">
                  <a:pos x="121" y="99"/>
                </a:cxn>
                <a:cxn ang="0">
                  <a:pos x="131" y="99"/>
                </a:cxn>
                <a:cxn ang="0">
                  <a:pos x="141" y="99"/>
                </a:cxn>
                <a:cxn ang="0">
                  <a:pos x="153" y="96"/>
                </a:cxn>
                <a:cxn ang="0">
                  <a:pos x="163" y="93"/>
                </a:cxn>
                <a:cxn ang="0">
                  <a:pos x="173" y="90"/>
                </a:cxn>
                <a:cxn ang="0">
                  <a:pos x="185" y="80"/>
                </a:cxn>
                <a:cxn ang="0">
                  <a:pos x="195" y="74"/>
                </a:cxn>
                <a:cxn ang="0">
                  <a:pos x="205" y="67"/>
                </a:cxn>
                <a:cxn ang="0">
                  <a:pos x="211" y="54"/>
                </a:cxn>
                <a:cxn ang="0">
                  <a:pos x="221" y="51"/>
                </a:cxn>
                <a:cxn ang="0">
                  <a:pos x="230" y="38"/>
                </a:cxn>
                <a:cxn ang="0">
                  <a:pos x="237" y="26"/>
                </a:cxn>
                <a:cxn ang="0">
                  <a:pos x="237" y="16"/>
                </a:cxn>
              </a:cxnLst>
              <a:rect l="0" t="0" r="r" b="b"/>
              <a:pathLst>
                <a:path w="238" h="100">
                  <a:moveTo>
                    <a:pt x="3" y="16"/>
                  </a:moveTo>
                  <a:lnTo>
                    <a:pt x="0" y="0"/>
                  </a:lnTo>
                  <a:lnTo>
                    <a:pt x="3" y="10"/>
                  </a:lnTo>
                  <a:lnTo>
                    <a:pt x="6" y="22"/>
                  </a:lnTo>
                  <a:lnTo>
                    <a:pt x="16" y="32"/>
                  </a:lnTo>
                  <a:lnTo>
                    <a:pt x="22" y="42"/>
                  </a:lnTo>
                  <a:lnTo>
                    <a:pt x="32" y="48"/>
                  </a:lnTo>
                  <a:lnTo>
                    <a:pt x="38" y="58"/>
                  </a:lnTo>
                  <a:lnTo>
                    <a:pt x="48" y="64"/>
                  </a:lnTo>
                  <a:lnTo>
                    <a:pt x="54" y="74"/>
                  </a:lnTo>
                  <a:lnTo>
                    <a:pt x="64" y="80"/>
                  </a:lnTo>
                  <a:lnTo>
                    <a:pt x="77" y="86"/>
                  </a:lnTo>
                  <a:lnTo>
                    <a:pt x="89" y="93"/>
                  </a:lnTo>
                  <a:lnTo>
                    <a:pt x="99" y="96"/>
                  </a:lnTo>
                  <a:lnTo>
                    <a:pt x="109" y="99"/>
                  </a:lnTo>
                  <a:lnTo>
                    <a:pt x="121" y="99"/>
                  </a:lnTo>
                  <a:lnTo>
                    <a:pt x="131" y="99"/>
                  </a:lnTo>
                  <a:lnTo>
                    <a:pt x="141" y="99"/>
                  </a:lnTo>
                  <a:lnTo>
                    <a:pt x="153" y="96"/>
                  </a:lnTo>
                  <a:lnTo>
                    <a:pt x="163" y="93"/>
                  </a:lnTo>
                  <a:lnTo>
                    <a:pt x="173" y="90"/>
                  </a:lnTo>
                  <a:lnTo>
                    <a:pt x="185" y="80"/>
                  </a:lnTo>
                  <a:lnTo>
                    <a:pt x="195" y="74"/>
                  </a:lnTo>
                  <a:lnTo>
                    <a:pt x="205" y="67"/>
                  </a:lnTo>
                  <a:lnTo>
                    <a:pt x="211" y="54"/>
                  </a:lnTo>
                  <a:lnTo>
                    <a:pt x="221" y="51"/>
                  </a:lnTo>
                  <a:lnTo>
                    <a:pt x="230" y="38"/>
                  </a:lnTo>
                  <a:lnTo>
                    <a:pt x="237" y="26"/>
                  </a:lnTo>
                  <a:lnTo>
                    <a:pt x="237" y="16"/>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36" name="Freeform 8"/>
            <p:cNvSpPr>
              <a:spLocks/>
            </p:cNvSpPr>
            <p:nvPr/>
          </p:nvSpPr>
          <p:spPr bwMode="auto">
            <a:xfrm>
              <a:off x="834" y="2490"/>
              <a:ext cx="598" cy="494"/>
            </a:xfrm>
            <a:custGeom>
              <a:avLst/>
              <a:gdLst/>
              <a:ahLst/>
              <a:cxnLst>
                <a:cxn ang="0">
                  <a:pos x="13" y="323"/>
                </a:cxn>
                <a:cxn ang="0">
                  <a:pos x="29" y="345"/>
                </a:cxn>
                <a:cxn ang="0">
                  <a:pos x="38" y="365"/>
                </a:cxn>
                <a:cxn ang="0">
                  <a:pos x="51" y="387"/>
                </a:cxn>
                <a:cxn ang="0">
                  <a:pos x="61" y="409"/>
                </a:cxn>
                <a:cxn ang="0">
                  <a:pos x="64" y="429"/>
                </a:cxn>
                <a:cxn ang="0">
                  <a:pos x="83" y="448"/>
                </a:cxn>
                <a:cxn ang="0">
                  <a:pos x="105" y="464"/>
                </a:cxn>
                <a:cxn ang="0">
                  <a:pos x="125" y="477"/>
                </a:cxn>
                <a:cxn ang="0">
                  <a:pos x="147" y="489"/>
                </a:cxn>
                <a:cxn ang="0">
                  <a:pos x="169" y="493"/>
                </a:cxn>
                <a:cxn ang="0">
                  <a:pos x="189" y="489"/>
                </a:cxn>
                <a:cxn ang="0">
                  <a:pos x="211" y="489"/>
                </a:cxn>
                <a:cxn ang="0">
                  <a:pos x="233" y="489"/>
                </a:cxn>
                <a:cxn ang="0">
                  <a:pos x="253" y="489"/>
                </a:cxn>
                <a:cxn ang="0">
                  <a:pos x="275" y="489"/>
                </a:cxn>
                <a:cxn ang="0">
                  <a:pos x="297" y="489"/>
                </a:cxn>
                <a:cxn ang="0">
                  <a:pos x="317" y="483"/>
                </a:cxn>
                <a:cxn ang="0">
                  <a:pos x="339" y="480"/>
                </a:cxn>
                <a:cxn ang="0">
                  <a:pos x="361" y="480"/>
                </a:cxn>
                <a:cxn ang="0">
                  <a:pos x="381" y="480"/>
                </a:cxn>
                <a:cxn ang="0">
                  <a:pos x="403" y="473"/>
                </a:cxn>
                <a:cxn ang="0">
                  <a:pos x="425" y="473"/>
                </a:cxn>
                <a:cxn ang="0">
                  <a:pos x="445" y="473"/>
                </a:cxn>
                <a:cxn ang="0">
                  <a:pos x="467" y="461"/>
                </a:cxn>
                <a:cxn ang="0">
                  <a:pos x="483" y="441"/>
                </a:cxn>
                <a:cxn ang="0">
                  <a:pos x="502" y="422"/>
                </a:cxn>
                <a:cxn ang="0">
                  <a:pos x="542" y="383"/>
                </a:cxn>
                <a:cxn ang="0">
                  <a:pos x="511" y="373"/>
                </a:cxn>
                <a:cxn ang="0">
                  <a:pos x="577" y="324"/>
                </a:cxn>
                <a:cxn ang="0">
                  <a:pos x="592" y="283"/>
                </a:cxn>
                <a:cxn ang="0">
                  <a:pos x="457" y="342"/>
                </a:cxn>
                <a:cxn ang="0">
                  <a:pos x="435" y="342"/>
                </a:cxn>
                <a:cxn ang="0">
                  <a:pos x="413" y="339"/>
                </a:cxn>
                <a:cxn ang="0">
                  <a:pos x="393" y="336"/>
                </a:cxn>
                <a:cxn ang="0">
                  <a:pos x="371" y="320"/>
                </a:cxn>
                <a:cxn ang="0">
                  <a:pos x="355" y="304"/>
                </a:cxn>
                <a:cxn ang="0">
                  <a:pos x="349" y="281"/>
                </a:cxn>
                <a:cxn ang="0">
                  <a:pos x="342" y="259"/>
                </a:cxn>
                <a:cxn ang="0">
                  <a:pos x="336" y="237"/>
                </a:cxn>
                <a:cxn ang="0">
                  <a:pos x="336" y="205"/>
                </a:cxn>
                <a:cxn ang="0">
                  <a:pos x="333" y="166"/>
                </a:cxn>
                <a:cxn ang="0">
                  <a:pos x="329" y="131"/>
                </a:cxn>
                <a:cxn ang="0">
                  <a:pos x="320" y="109"/>
                </a:cxn>
                <a:cxn ang="0">
                  <a:pos x="313" y="89"/>
                </a:cxn>
                <a:cxn ang="0">
                  <a:pos x="307" y="67"/>
                </a:cxn>
                <a:cxn ang="0">
                  <a:pos x="294" y="45"/>
                </a:cxn>
                <a:cxn ang="0">
                  <a:pos x="285" y="25"/>
                </a:cxn>
                <a:cxn ang="0">
                  <a:pos x="265" y="3"/>
                </a:cxn>
                <a:cxn ang="0">
                  <a:pos x="243" y="0"/>
                </a:cxn>
                <a:cxn ang="0">
                  <a:pos x="221" y="3"/>
                </a:cxn>
                <a:cxn ang="0">
                  <a:pos x="201" y="13"/>
                </a:cxn>
                <a:cxn ang="0">
                  <a:pos x="179" y="19"/>
                </a:cxn>
                <a:cxn ang="0">
                  <a:pos x="157" y="25"/>
                </a:cxn>
                <a:cxn ang="0">
                  <a:pos x="137" y="29"/>
                </a:cxn>
                <a:cxn ang="0">
                  <a:pos x="115" y="29"/>
                </a:cxn>
                <a:cxn ang="0">
                  <a:pos x="93" y="29"/>
                </a:cxn>
                <a:cxn ang="0">
                  <a:pos x="73" y="29"/>
                </a:cxn>
                <a:cxn ang="0">
                  <a:pos x="51" y="32"/>
                </a:cxn>
              </a:cxnLst>
              <a:rect l="0" t="0" r="r" b="b"/>
              <a:pathLst>
                <a:path w="598" h="494">
                  <a:moveTo>
                    <a:pt x="0" y="314"/>
                  </a:moveTo>
                  <a:lnTo>
                    <a:pt x="13" y="323"/>
                  </a:lnTo>
                  <a:lnTo>
                    <a:pt x="22" y="333"/>
                  </a:lnTo>
                  <a:lnTo>
                    <a:pt x="29" y="345"/>
                  </a:lnTo>
                  <a:lnTo>
                    <a:pt x="35" y="355"/>
                  </a:lnTo>
                  <a:lnTo>
                    <a:pt x="38" y="365"/>
                  </a:lnTo>
                  <a:lnTo>
                    <a:pt x="45" y="377"/>
                  </a:lnTo>
                  <a:lnTo>
                    <a:pt x="51" y="387"/>
                  </a:lnTo>
                  <a:lnTo>
                    <a:pt x="57" y="397"/>
                  </a:lnTo>
                  <a:lnTo>
                    <a:pt x="61" y="409"/>
                  </a:lnTo>
                  <a:lnTo>
                    <a:pt x="64" y="419"/>
                  </a:lnTo>
                  <a:lnTo>
                    <a:pt x="64" y="429"/>
                  </a:lnTo>
                  <a:lnTo>
                    <a:pt x="73" y="441"/>
                  </a:lnTo>
                  <a:lnTo>
                    <a:pt x="83" y="448"/>
                  </a:lnTo>
                  <a:lnTo>
                    <a:pt x="93" y="454"/>
                  </a:lnTo>
                  <a:lnTo>
                    <a:pt x="105" y="464"/>
                  </a:lnTo>
                  <a:lnTo>
                    <a:pt x="115" y="470"/>
                  </a:lnTo>
                  <a:lnTo>
                    <a:pt x="125" y="477"/>
                  </a:lnTo>
                  <a:lnTo>
                    <a:pt x="137" y="483"/>
                  </a:lnTo>
                  <a:lnTo>
                    <a:pt x="147" y="489"/>
                  </a:lnTo>
                  <a:lnTo>
                    <a:pt x="157" y="493"/>
                  </a:lnTo>
                  <a:lnTo>
                    <a:pt x="169" y="493"/>
                  </a:lnTo>
                  <a:lnTo>
                    <a:pt x="179" y="493"/>
                  </a:lnTo>
                  <a:lnTo>
                    <a:pt x="189" y="489"/>
                  </a:lnTo>
                  <a:lnTo>
                    <a:pt x="201" y="489"/>
                  </a:lnTo>
                  <a:lnTo>
                    <a:pt x="211" y="489"/>
                  </a:lnTo>
                  <a:lnTo>
                    <a:pt x="221" y="489"/>
                  </a:lnTo>
                  <a:lnTo>
                    <a:pt x="233" y="489"/>
                  </a:lnTo>
                  <a:lnTo>
                    <a:pt x="243" y="489"/>
                  </a:lnTo>
                  <a:lnTo>
                    <a:pt x="253" y="489"/>
                  </a:lnTo>
                  <a:lnTo>
                    <a:pt x="265" y="489"/>
                  </a:lnTo>
                  <a:lnTo>
                    <a:pt x="275" y="489"/>
                  </a:lnTo>
                  <a:lnTo>
                    <a:pt x="285" y="489"/>
                  </a:lnTo>
                  <a:lnTo>
                    <a:pt x="297" y="489"/>
                  </a:lnTo>
                  <a:lnTo>
                    <a:pt x="307" y="486"/>
                  </a:lnTo>
                  <a:lnTo>
                    <a:pt x="317" y="483"/>
                  </a:lnTo>
                  <a:lnTo>
                    <a:pt x="329" y="480"/>
                  </a:lnTo>
                  <a:lnTo>
                    <a:pt x="339" y="480"/>
                  </a:lnTo>
                  <a:lnTo>
                    <a:pt x="349" y="480"/>
                  </a:lnTo>
                  <a:lnTo>
                    <a:pt x="361" y="480"/>
                  </a:lnTo>
                  <a:lnTo>
                    <a:pt x="371" y="480"/>
                  </a:lnTo>
                  <a:lnTo>
                    <a:pt x="381" y="480"/>
                  </a:lnTo>
                  <a:lnTo>
                    <a:pt x="393" y="477"/>
                  </a:lnTo>
                  <a:lnTo>
                    <a:pt x="403" y="473"/>
                  </a:lnTo>
                  <a:lnTo>
                    <a:pt x="413" y="473"/>
                  </a:lnTo>
                  <a:lnTo>
                    <a:pt x="425" y="473"/>
                  </a:lnTo>
                  <a:lnTo>
                    <a:pt x="435" y="473"/>
                  </a:lnTo>
                  <a:lnTo>
                    <a:pt x="445" y="473"/>
                  </a:lnTo>
                  <a:lnTo>
                    <a:pt x="457" y="467"/>
                  </a:lnTo>
                  <a:lnTo>
                    <a:pt x="467" y="461"/>
                  </a:lnTo>
                  <a:lnTo>
                    <a:pt x="477" y="454"/>
                  </a:lnTo>
                  <a:lnTo>
                    <a:pt x="483" y="441"/>
                  </a:lnTo>
                  <a:lnTo>
                    <a:pt x="493" y="432"/>
                  </a:lnTo>
                  <a:lnTo>
                    <a:pt x="502" y="422"/>
                  </a:lnTo>
                  <a:lnTo>
                    <a:pt x="509" y="409"/>
                  </a:lnTo>
                  <a:lnTo>
                    <a:pt x="542" y="383"/>
                  </a:lnTo>
                  <a:lnTo>
                    <a:pt x="538" y="373"/>
                  </a:lnTo>
                  <a:lnTo>
                    <a:pt x="511" y="373"/>
                  </a:lnTo>
                  <a:lnTo>
                    <a:pt x="510" y="358"/>
                  </a:lnTo>
                  <a:lnTo>
                    <a:pt x="577" y="324"/>
                  </a:lnTo>
                  <a:lnTo>
                    <a:pt x="597" y="293"/>
                  </a:lnTo>
                  <a:lnTo>
                    <a:pt x="592" y="283"/>
                  </a:lnTo>
                  <a:lnTo>
                    <a:pt x="544" y="299"/>
                  </a:lnTo>
                  <a:lnTo>
                    <a:pt x="457" y="342"/>
                  </a:lnTo>
                  <a:lnTo>
                    <a:pt x="445" y="342"/>
                  </a:lnTo>
                  <a:lnTo>
                    <a:pt x="435" y="342"/>
                  </a:lnTo>
                  <a:lnTo>
                    <a:pt x="425" y="339"/>
                  </a:lnTo>
                  <a:lnTo>
                    <a:pt x="413" y="339"/>
                  </a:lnTo>
                  <a:lnTo>
                    <a:pt x="403" y="336"/>
                  </a:lnTo>
                  <a:lnTo>
                    <a:pt x="393" y="336"/>
                  </a:lnTo>
                  <a:lnTo>
                    <a:pt x="381" y="329"/>
                  </a:lnTo>
                  <a:lnTo>
                    <a:pt x="371" y="320"/>
                  </a:lnTo>
                  <a:lnTo>
                    <a:pt x="365" y="310"/>
                  </a:lnTo>
                  <a:lnTo>
                    <a:pt x="355" y="304"/>
                  </a:lnTo>
                  <a:lnTo>
                    <a:pt x="352" y="294"/>
                  </a:lnTo>
                  <a:lnTo>
                    <a:pt x="349" y="281"/>
                  </a:lnTo>
                  <a:lnTo>
                    <a:pt x="345" y="269"/>
                  </a:lnTo>
                  <a:lnTo>
                    <a:pt x="342" y="259"/>
                  </a:lnTo>
                  <a:lnTo>
                    <a:pt x="339" y="249"/>
                  </a:lnTo>
                  <a:lnTo>
                    <a:pt x="336" y="237"/>
                  </a:lnTo>
                  <a:lnTo>
                    <a:pt x="336" y="227"/>
                  </a:lnTo>
                  <a:lnTo>
                    <a:pt x="336" y="205"/>
                  </a:lnTo>
                  <a:lnTo>
                    <a:pt x="333" y="176"/>
                  </a:lnTo>
                  <a:lnTo>
                    <a:pt x="333" y="166"/>
                  </a:lnTo>
                  <a:lnTo>
                    <a:pt x="329" y="141"/>
                  </a:lnTo>
                  <a:lnTo>
                    <a:pt x="329" y="131"/>
                  </a:lnTo>
                  <a:lnTo>
                    <a:pt x="326" y="121"/>
                  </a:lnTo>
                  <a:lnTo>
                    <a:pt x="320" y="109"/>
                  </a:lnTo>
                  <a:lnTo>
                    <a:pt x="317" y="99"/>
                  </a:lnTo>
                  <a:lnTo>
                    <a:pt x="313" y="89"/>
                  </a:lnTo>
                  <a:lnTo>
                    <a:pt x="310" y="77"/>
                  </a:lnTo>
                  <a:lnTo>
                    <a:pt x="307" y="67"/>
                  </a:lnTo>
                  <a:lnTo>
                    <a:pt x="301" y="57"/>
                  </a:lnTo>
                  <a:lnTo>
                    <a:pt x="294" y="45"/>
                  </a:lnTo>
                  <a:lnTo>
                    <a:pt x="291" y="35"/>
                  </a:lnTo>
                  <a:lnTo>
                    <a:pt x="285" y="25"/>
                  </a:lnTo>
                  <a:lnTo>
                    <a:pt x="278" y="13"/>
                  </a:lnTo>
                  <a:lnTo>
                    <a:pt x="265" y="3"/>
                  </a:lnTo>
                  <a:lnTo>
                    <a:pt x="253" y="0"/>
                  </a:lnTo>
                  <a:lnTo>
                    <a:pt x="243" y="0"/>
                  </a:lnTo>
                  <a:lnTo>
                    <a:pt x="233" y="0"/>
                  </a:lnTo>
                  <a:lnTo>
                    <a:pt x="221" y="3"/>
                  </a:lnTo>
                  <a:lnTo>
                    <a:pt x="211" y="9"/>
                  </a:lnTo>
                  <a:lnTo>
                    <a:pt x="201" y="13"/>
                  </a:lnTo>
                  <a:lnTo>
                    <a:pt x="189" y="16"/>
                  </a:lnTo>
                  <a:lnTo>
                    <a:pt x="179" y="19"/>
                  </a:lnTo>
                  <a:lnTo>
                    <a:pt x="169" y="22"/>
                  </a:lnTo>
                  <a:lnTo>
                    <a:pt x="157" y="25"/>
                  </a:lnTo>
                  <a:lnTo>
                    <a:pt x="147" y="25"/>
                  </a:lnTo>
                  <a:lnTo>
                    <a:pt x="137" y="29"/>
                  </a:lnTo>
                  <a:lnTo>
                    <a:pt x="125" y="29"/>
                  </a:lnTo>
                  <a:lnTo>
                    <a:pt x="115" y="29"/>
                  </a:lnTo>
                  <a:lnTo>
                    <a:pt x="105" y="29"/>
                  </a:lnTo>
                  <a:lnTo>
                    <a:pt x="93" y="29"/>
                  </a:lnTo>
                  <a:lnTo>
                    <a:pt x="83" y="29"/>
                  </a:lnTo>
                  <a:lnTo>
                    <a:pt x="73" y="29"/>
                  </a:lnTo>
                  <a:lnTo>
                    <a:pt x="61" y="32"/>
                  </a:lnTo>
                  <a:lnTo>
                    <a:pt x="51" y="32"/>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37" name="Freeform 9"/>
            <p:cNvSpPr>
              <a:spLocks/>
            </p:cNvSpPr>
            <p:nvPr/>
          </p:nvSpPr>
          <p:spPr bwMode="auto">
            <a:xfrm>
              <a:off x="1429" y="2298"/>
              <a:ext cx="1009" cy="593"/>
            </a:xfrm>
            <a:custGeom>
              <a:avLst/>
              <a:gdLst/>
              <a:ahLst/>
              <a:cxnLst>
                <a:cxn ang="0">
                  <a:pos x="32" y="454"/>
                </a:cxn>
                <a:cxn ang="0">
                  <a:pos x="74" y="435"/>
                </a:cxn>
                <a:cxn ang="0">
                  <a:pos x="118" y="432"/>
                </a:cxn>
                <a:cxn ang="0">
                  <a:pos x="160" y="435"/>
                </a:cxn>
                <a:cxn ang="0">
                  <a:pos x="202" y="448"/>
                </a:cxn>
                <a:cxn ang="0">
                  <a:pos x="246" y="457"/>
                </a:cxn>
                <a:cxn ang="0">
                  <a:pos x="288" y="467"/>
                </a:cxn>
                <a:cxn ang="0">
                  <a:pos x="330" y="467"/>
                </a:cxn>
                <a:cxn ang="0">
                  <a:pos x="374" y="461"/>
                </a:cxn>
                <a:cxn ang="0">
                  <a:pos x="416" y="451"/>
                </a:cxn>
                <a:cxn ang="0">
                  <a:pos x="458" y="435"/>
                </a:cxn>
                <a:cxn ang="0">
                  <a:pos x="461" y="393"/>
                </a:cxn>
                <a:cxn ang="0">
                  <a:pos x="438" y="349"/>
                </a:cxn>
                <a:cxn ang="0">
                  <a:pos x="419" y="307"/>
                </a:cxn>
                <a:cxn ang="0">
                  <a:pos x="416" y="265"/>
                </a:cxn>
                <a:cxn ang="0">
                  <a:pos x="422" y="221"/>
                </a:cxn>
                <a:cxn ang="0">
                  <a:pos x="422" y="179"/>
                </a:cxn>
                <a:cxn ang="0">
                  <a:pos x="451" y="138"/>
                </a:cxn>
                <a:cxn ang="0">
                  <a:pos x="474" y="112"/>
                </a:cxn>
                <a:cxn ang="0">
                  <a:pos x="515" y="86"/>
                </a:cxn>
                <a:cxn ang="0">
                  <a:pos x="560" y="64"/>
                </a:cxn>
                <a:cxn ang="0">
                  <a:pos x="602" y="48"/>
                </a:cxn>
                <a:cxn ang="0">
                  <a:pos x="646" y="38"/>
                </a:cxn>
                <a:cxn ang="0">
                  <a:pos x="688" y="35"/>
                </a:cxn>
                <a:cxn ang="0">
                  <a:pos x="730" y="16"/>
                </a:cxn>
                <a:cxn ang="0">
                  <a:pos x="774" y="0"/>
                </a:cxn>
                <a:cxn ang="0">
                  <a:pos x="813" y="19"/>
                </a:cxn>
                <a:cxn ang="0">
                  <a:pos x="848" y="29"/>
                </a:cxn>
                <a:cxn ang="0">
                  <a:pos x="870" y="61"/>
                </a:cxn>
                <a:cxn ang="0">
                  <a:pos x="893" y="99"/>
                </a:cxn>
                <a:cxn ang="0">
                  <a:pos x="934" y="118"/>
                </a:cxn>
                <a:cxn ang="0">
                  <a:pos x="976" y="118"/>
                </a:cxn>
                <a:cxn ang="0">
                  <a:pos x="995" y="157"/>
                </a:cxn>
                <a:cxn ang="0">
                  <a:pos x="1008" y="201"/>
                </a:cxn>
                <a:cxn ang="0">
                  <a:pos x="982" y="237"/>
                </a:cxn>
                <a:cxn ang="0">
                  <a:pos x="938" y="265"/>
                </a:cxn>
                <a:cxn ang="0">
                  <a:pos x="896" y="281"/>
                </a:cxn>
                <a:cxn ang="0">
                  <a:pos x="861" y="317"/>
                </a:cxn>
                <a:cxn ang="0">
                  <a:pos x="854" y="361"/>
                </a:cxn>
                <a:cxn ang="0">
                  <a:pos x="893" y="393"/>
                </a:cxn>
                <a:cxn ang="0">
                  <a:pos x="925" y="429"/>
                </a:cxn>
                <a:cxn ang="0">
                  <a:pos x="941" y="473"/>
                </a:cxn>
                <a:cxn ang="0">
                  <a:pos x="917" y="517"/>
                </a:cxn>
                <a:cxn ang="0">
                  <a:pos x="867" y="536"/>
                </a:cxn>
                <a:cxn ang="0">
                  <a:pos x="828" y="556"/>
                </a:cxn>
                <a:cxn ang="0">
                  <a:pos x="790" y="573"/>
                </a:cxn>
                <a:cxn ang="0">
                  <a:pos x="746" y="585"/>
                </a:cxn>
                <a:cxn ang="0">
                  <a:pos x="704" y="592"/>
                </a:cxn>
                <a:cxn ang="0">
                  <a:pos x="662" y="592"/>
                </a:cxn>
                <a:cxn ang="0">
                  <a:pos x="618" y="592"/>
                </a:cxn>
                <a:cxn ang="0">
                  <a:pos x="576" y="592"/>
                </a:cxn>
                <a:cxn ang="0">
                  <a:pos x="534" y="592"/>
                </a:cxn>
                <a:cxn ang="0">
                  <a:pos x="490" y="585"/>
                </a:cxn>
                <a:cxn ang="0">
                  <a:pos x="477" y="553"/>
                </a:cxn>
                <a:cxn ang="0">
                  <a:pos x="464" y="509"/>
                </a:cxn>
                <a:cxn ang="0">
                  <a:pos x="458" y="467"/>
                </a:cxn>
                <a:cxn ang="0">
                  <a:pos x="464" y="425"/>
                </a:cxn>
              </a:cxnLst>
              <a:rect l="0" t="0" r="r" b="b"/>
              <a:pathLst>
                <a:path w="1009" h="593">
                  <a:moveTo>
                    <a:pt x="0" y="473"/>
                  </a:moveTo>
                  <a:lnTo>
                    <a:pt x="10" y="467"/>
                  </a:lnTo>
                  <a:lnTo>
                    <a:pt x="22" y="461"/>
                  </a:lnTo>
                  <a:lnTo>
                    <a:pt x="32" y="454"/>
                  </a:lnTo>
                  <a:lnTo>
                    <a:pt x="42" y="448"/>
                  </a:lnTo>
                  <a:lnTo>
                    <a:pt x="54" y="441"/>
                  </a:lnTo>
                  <a:lnTo>
                    <a:pt x="64" y="438"/>
                  </a:lnTo>
                  <a:lnTo>
                    <a:pt x="74" y="435"/>
                  </a:lnTo>
                  <a:lnTo>
                    <a:pt x="86" y="432"/>
                  </a:lnTo>
                  <a:lnTo>
                    <a:pt x="96" y="432"/>
                  </a:lnTo>
                  <a:lnTo>
                    <a:pt x="106" y="432"/>
                  </a:lnTo>
                  <a:lnTo>
                    <a:pt x="118" y="432"/>
                  </a:lnTo>
                  <a:lnTo>
                    <a:pt x="128" y="432"/>
                  </a:lnTo>
                  <a:lnTo>
                    <a:pt x="138" y="432"/>
                  </a:lnTo>
                  <a:lnTo>
                    <a:pt x="150" y="432"/>
                  </a:lnTo>
                  <a:lnTo>
                    <a:pt x="160" y="435"/>
                  </a:lnTo>
                  <a:lnTo>
                    <a:pt x="170" y="438"/>
                  </a:lnTo>
                  <a:lnTo>
                    <a:pt x="182" y="441"/>
                  </a:lnTo>
                  <a:lnTo>
                    <a:pt x="192" y="445"/>
                  </a:lnTo>
                  <a:lnTo>
                    <a:pt x="202" y="448"/>
                  </a:lnTo>
                  <a:lnTo>
                    <a:pt x="214" y="451"/>
                  </a:lnTo>
                  <a:lnTo>
                    <a:pt x="224" y="451"/>
                  </a:lnTo>
                  <a:lnTo>
                    <a:pt x="234" y="454"/>
                  </a:lnTo>
                  <a:lnTo>
                    <a:pt x="246" y="457"/>
                  </a:lnTo>
                  <a:lnTo>
                    <a:pt x="256" y="457"/>
                  </a:lnTo>
                  <a:lnTo>
                    <a:pt x="266" y="461"/>
                  </a:lnTo>
                  <a:lnTo>
                    <a:pt x="278" y="464"/>
                  </a:lnTo>
                  <a:lnTo>
                    <a:pt x="288" y="467"/>
                  </a:lnTo>
                  <a:lnTo>
                    <a:pt x="298" y="467"/>
                  </a:lnTo>
                  <a:lnTo>
                    <a:pt x="310" y="467"/>
                  </a:lnTo>
                  <a:lnTo>
                    <a:pt x="320" y="467"/>
                  </a:lnTo>
                  <a:lnTo>
                    <a:pt x="330" y="467"/>
                  </a:lnTo>
                  <a:lnTo>
                    <a:pt x="342" y="467"/>
                  </a:lnTo>
                  <a:lnTo>
                    <a:pt x="352" y="467"/>
                  </a:lnTo>
                  <a:lnTo>
                    <a:pt x="362" y="464"/>
                  </a:lnTo>
                  <a:lnTo>
                    <a:pt x="374" y="461"/>
                  </a:lnTo>
                  <a:lnTo>
                    <a:pt x="384" y="457"/>
                  </a:lnTo>
                  <a:lnTo>
                    <a:pt x="394" y="457"/>
                  </a:lnTo>
                  <a:lnTo>
                    <a:pt x="406" y="454"/>
                  </a:lnTo>
                  <a:lnTo>
                    <a:pt x="416" y="451"/>
                  </a:lnTo>
                  <a:lnTo>
                    <a:pt x="426" y="451"/>
                  </a:lnTo>
                  <a:lnTo>
                    <a:pt x="438" y="448"/>
                  </a:lnTo>
                  <a:lnTo>
                    <a:pt x="448" y="441"/>
                  </a:lnTo>
                  <a:lnTo>
                    <a:pt x="458" y="435"/>
                  </a:lnTo>
                  <a:lnTo>
                    <a:pt x="461" y="425"/>
                  </a:lnTo>
                  <a:lnTo>
                    <a:pt x="461" y="413"/>
                  </a:lnTo>
                  <a:lnTo>
                    <a:pt x="461" y="403"/>
                  </a:lnTo>
                  <a:lnTo>
                    <a:pt x="461" y="393"/>
                  </a:lnTo>
                  <a:lnTo>
                    <a:pt x="458" y="381"/>
                  </a:lnTo>
                  <a:lnTo>
                    <a:pt x="451" y="371"/>
                  </a:lnTo>
                  <a:lnTo>
                    <a:pt x="445" y="361"/>
                  </a:lnTo>
                  <a:lnTo>
                    <a:pt x="438" y="349"/>
                  </a:lnTo>
                  <a:lnTo>
                    <a:pt x="435" y="339"/>
                  </a:lnTo>
                  <a:lnTo>
                    <a:pt x="429" y="329"/>
                  </a:lnTo>
                  <a:lnTo>
                    <a:pt x="422" y="317"/>
                  </a:lnTo>
                  <a:lnTo>
                    <a:pt x="419" y="307"/>
                  </a:lnTo>
                  <a:lnTo>
                    <a:pt x="413" y="297"/>
                  </a:lnTo>
                  <a:lnTo>
                    <a:pt x="413" y="285"/>
                  </a:lnTo>
                  <a:lnTo>
                    <a:pt x="413" y="275"/>
                  </a:lnTo>
                  <a:lnTo>
                    <a:pt x="416" y="265"/>
                  </a:lnTo>
                  <a:lnTo>
                    <a:pt x="419" y="253"/>
                  </a:lnTo>
                  <a:lnTo>
                    <a:pt x="422" y="243"/>
                  </a:lnTo>
                  <a:lnTo>
                    <a:pt x="422" y="233"/>
                  </a:lnTo>
                  <a:lnTo>
                    <a:pt x="422" y="221"/>
                  </a:lnTo>
                  <a:lnTo>
                    <a:pt x="422" y="211"/>
                  </a:lnTo>
                  <a:lnTo>
                    <a:pt x="422" y="201"/>
                  </a:lnTo>
                  <a:lnTo>
                    <a:pt x="422" y="189"/>
                  </a:lnTo>
                  <a:lnTo>
                    <a:pt x="422" y="179"/>
                  </a:lnTo>
                  <a:lnTo>
                    <a:pt x="426" y="169"/>
                  </a:lnTo>
                  <a:lnTo>
                    <a:pt x="432" y="158"/>
                  </a:lnTo>
                  <a:lnTo>
                    <a:pt x="445" y="152"/>
                  </a:lnTo>
                  <a:lnTo>
                    <a:pt x="451" y="138"/>
                  </a:lnTo>
                  <a:lnTo>
                    <a:pt x="456" y="126"/>
                  </a:lnTo>
                  <a:lnTo>
                    <a:pt x="459" y="121"/>
                  </a:lnTo>
                  <a:lnTo>
                    <a:pt x="464" y="115"/>
                  </a:lnTo>
                  <a:lnTo>
                    <a:pt x="474" y="112"/>
                  </a:lnTo>
                  <a:lnTo>
                    <a:pt x="486" y="109"/>
                  </a:lnTo>
                  <a:lnTo>
                    <a:pt x="496" y="99"/>
                  </a:lnTo>
                  <a:lnTo>
                    <a:pt x="506" y="96"/>
                  </a:lnTo>
                  <a:lnTo>
                    <a:pt x="515" y="86"/>
                  </a:lnTo>
                  <a:lnTo>
                    <a:pt x="525" y="83"/>
                  </a:lnTo>
                  <a:lnTo>
                    <a:pt x="538" y="77"/>
                  </a:lnTo>
                  <a:lnTo>
                    <a:pt x="550" y="70"/>
                  </a:lnTo>
                  <a:lnTo>
                    <a:pt x="560" y="64"/>
                  </a:lnTo>
                  <a:lnTo>
                    <a:pt x="570" y="57"/>
                  </a:lnTo>
                  <a:lnTo>
                    <a:pt x="582" y="54"/>
                  </a:lnTo>
                  <a:lnTo>
                    <a:pt x="592" y="51"/>
                  </a:lnTo>
                  <a:lnTo>
                    <a:pt x="602" y="48"/>
                  </a:lnTo>
                  <a:lnTo>
                    <a:pt x="614" y="45"/>
                  </a:lnTo>
                  <a:lnTo>
                    <a:pt x="624" y="41"/>
                  </a:lnTo>
                  <a:lnTo>
                    <a:pt x="634" y="38"/>
                  </a:lnTo>
                  <a:lnTo>
                    <a:pt x="646" y="38"/>
                  </a:lnTo>
                  <a:lnTo>
                    <a:pt x="656" y="38"/>
                  </a:lnTo>
                  <a:lnTo>
                    <a:pt x="666" y="38"/>
                  </a:lnTo>
                  <a:lnTo>
                    <a:pt x="678" y="38"/>
                  </a:lnTo>
                  <a:lnTo>
                    <a:pt x="688" y="35"/>
                  </a:lnTo>
                  <a:lnTo>
                    <a:pt x="698" y="32"/>
                  </a:lnTo>
                  <a:lnTo>
                    <a:pt x="707" y="22"/>
                  </a:lnTo>
                  <a:lnTo>
                    <a:pt x="717" y="19"/>
                  </a:lnTo>
                  <a:lnTo>
                    <a:pt x="730" y="16"/>
                  </a:lnTo>
                  <a:lnTo>
                    <a:pt x="742" y="9"/>
                  </a:lnTo>
                  <a:lnTo>
                    <a:pt x="752" y="9"/>
                  </a:lnTo>
                  <a:lnTo>
                    <a:pt x="762" y="6"/>
                  </a:lnTo>
                  <a:lnTo>
                    <a:pt x="774" y="0"/>
                  </a:lnTo>
                  <a:lnTo>
                    <a:pt x="784" y="0"/>
                  </a:lnTo>
                  <a:lnTo>
                    <a:pt x="794" y="3"/>
                  </a:lnTo>
                  <a:lnTo>
                    <a:pt x="803" y="13"/>
                  </a:lnTo>
                  <a:lnTo>
                    <a:pt x="813" y="19"/>
                  </a:lnTo>
                  <a:lnTo>
                    <a:pt x="826" y="22"/>
                  </a:lnTo>
                  <a:lnTo>
                    <a:pt x="838" y="22"/>
                  </a:lnTo>
                  <a:lnTo>
                    <a:pt x="848" y="19"/>
                  </a:lnTo>
                  <a:lnTo>
                    <a:pt x="848" y="29"/>
                  </a:lnTo>
                  <a:lnTo>
                    <a:pt x="851" y="41"/>
                  </a:lnTo>
                  <a:lnTo>
                    <a:pt x="854" y="51"/>
                  </a:lnTo>
                  <a:lnTo>
                    <a:pt x="864" y="51"/>
                  </a:lnTo>
                  <a:lnTo>
                    <a:pt x="870" y="61"/>
                  </a:lnTo>
                  <a:lnTo>
                    <a:pt x="880" y="67"/>
                  </a:lnTo>
                  <a:lnTo>
                    <a:pt x="883" y="77"/>
                  </a:lnTo>
                  <a:lnTo>
                    <a:pt x="890" y="89"/>
                  </a:lnTo>
                  <a:lnTo>
                    <a:pt x="893" y="99"/>
                  </a:lnTo>
                  <a:lnTo>
                    <a:pt x="902" y="109"/>
                  </a:lnTo>
                  <a:lnTo>
                    <a:pt x="912" y="115"/>
                  </a:lnTo>
                  <a:lnTo>
                    <a:pt x="922" y="118"/>
                  </a:lnTo>
                  <a:lnTo>
                    <a:pt x="934" y="118"/>
                  </a:lnTo>
                  <a:lnTo>
                    <a:pt x="944" y="118"/>
                  </a:lnTo>
                  <a:lnTo>
                    <a:pt x="954" y="118"/>
                  </a:lnTo>
                  <a:lnTo>
                    <a:pt x="966" y="118"/>
                  </a:lnTo>
                  <a:lnTo>
                    <a:pt x="976" y="118"/>
                  </a:lnTo>
                  <a:lnTo>
                    <a:pt x="986" y="125"/>
                  </a:lnTo>
                  <a:lnTo>
                    <a:pt x="992" y="137"/>
                  </a:lnTo>
                  <a:lnTo>
                    <a:pt x="992" y="147"/>
                  </a:lnTo>
                  <a:lnTo>
                    <a:pt x="995" y="157"/>
                  </a:lnTo>
                  <a:lnTo>
                    <a:pt x="995" y="169"/>
                  </a:lnTo>
                  <a:lnTo>
                    <a:pt x="998" y="179"/>
                  </a:lnTo>
                  <a:lnTo>
                    <a:pt x="1002" y="189"/>
                  </a:lnTo>
                  <a:lnTo>
                    <a:pt x="1008" y="201"/>
                  </a:lnTo>
                  <a:lnTo>
                    <a:pt x="1008" y="211"/>
                  </a:lnTo>
                  <a:lnTo>
                    <a:pt x="1002" y="221"/>
                  </a:lnTo>
                  <a:lnTo>
                    <a:pt x="992" y="227"/>
                  </a:lnTo>
                  <a:lnTo>
                    <a:pt x="982" y="237"/>
                  </a:lnTo>
                  <a:lnTo>
                    <a:pt x="970" y="249"/>
                  </a:lnTo>
                  <a:lnTo>
                    <a:pt x="960" y="256"/>
                  </a:lnTo>
                  <a:lnTo>
                    <a:pt x="950" y="262"/>
                  </a:lnTo>
                  <a:lnTo>
                    <a:pt x="938" y="265"/>
                  </a:lnTo>
                  <a:lnTo>
                    <a:pt x="928" y="269"/>
                  </a:lnTo>
                  <a:lnTo>
                    <a:pt x="918" y="272"/>
                  </a:lnTo>
                  <a:lnTo>
                    <a:pt x="906" y="275"/>
                  </a:lnTo>
                  <a:lnTo>
                    <a:pt x="896" y="281"/>
                  </a:lnTo>
                  <a:lnTo>
                    <a:pt x="886" y="288"/>
                  </a:lnTo>
                  <a:lnTo>
                    <a:pt x="874" y="297"/>
                  </a:lnTo>
                  <a:lnTo>
                    <a:pt x="867" y="307"/>
                  </a:lnTo>
                  <a:lnTo>
                    <a:pt x="861" y="317"/>
                  </a:lnTo>
                  <a:lnTo>
                    <a:pt x="851" y="326"/>
                  </a:lnTo>
                  <a:lnTo>
                    <a:pt x="848" y="336"/>
                  </a:lnTo>
                  <a:lnTo>
                    <a:pt x="848" y="349"/>
                  </a:lnTo>
                  <a:lnTo>
                    <a:pt x="854" y="361"/>
                  </a:lnTo>
                  <a:lnTo>
                    <a:pt x="864" y="368"/>
                  </a:lnTo>
                  <a:lnTo>
                    <a:pt x="874" y="374"/>
                  </a:lnTo>
                  <a:lnTo>
                    <a:pt x="883" y="384"/>
                  </a:lnTo>
                  <a:lnTo>
                    <a:pt x="893" y="393"/>
                  </a:lnTo>
                  <a:lnTo>
                    <a:pt x="902" y="403"/>
                  </a:lnTo>
                  <a:lnTo>
                    <a:pt x="909" y="413"/>
                  </a:lnTo>
                  <a:lnTo>
                    <a:pt x="922" y="419"/>
                  </a:lnTo>
                  <a:lnTo>
                    <a:pt x="925" y="429"/>
                  </a:lnTo>
                  <a:lnTo>
                    <a:pt x="928" y="441"/>
                  </a:lnTo>
                  <a:lnTo>
                    <a:pt x="934" y="451"/>
                  </a:lnTo>
                  <a:lnTo>
                    <a:pt x="938" y="461"/>
                  </a:lnTo>
                  <a:lnTo>
                    <a:pt x="941" y="473"/>
                  </a:lnTo>
                  <a:lnTo>
                    <a:pt x="941" y="483"/>
                  </a:lnTo>
                  <a:lnTo>
                    <a:pt x="941" y="498"/>
                  </a:lnTo>
                  <a:lnTo>
                    <a:pt x="928" y="510"/>
                  </a:lnTo>
                  <a:lnTo>
                    <a:pt x="917" y="517"/>
                  </a:lnTo>
                  <a:lnTo>
                    <a:pt x="904" y="521"/>
                  </a:lnTo>
                  <a:lnTo>
                    <a:pt x="889" y="526"/>
                  </a:lnTo>
                  <a:lnTo>
                    <a:pt x="877" y="530"/>
                  </a:lnTo>
                  <a:lnTo>
                    <a:pt x="867" y="536"/>
                  </a:lnTo>
                  <a:lnTo>
                    <a:pt x="858" y="545"/>
                  </a:lnTo>
                  <a:lnTo>
                    <a:pt x="848" y="548"/>
                  </a:lnTo>
                  <a:lnTo>
                    <a:pt x="837" y="551"/>
                  </a:lnTo>
                  <a:lnTo>
                    <a:pt x="828" y="556"/>
                  </a:lnTo>
                  <a:lnTo>
                    <a:pt x="816" y="558"/>
                  </a:lnTo>
                  <a:lnTo>
                    <a:pt x="809" y="563"/>
                  </a:lnTo>
                  <a:lnTo>
                    <a:pt x="800" y="569"/>
                  </a:lnTo>
                  <a:lnTo>
                    <a:pt x="790" y="573"/>
                  </a:lnTo>
                  <a:lnTo>
                    <a:pt x="778" y="576"/>
                  </a:lnTo>
                  <a:lnTo>
                    <a:pt x="768" y="579"/>
                  </a:lnTo>
                  <a:lnTo>
                    <a:pt x="758" y="582"/>
                  </a:lnTo>
                  <a:lnTo>
                    <a:pt x="746" y="585"/>
                  </a:lnTo>
                  <a:lnTo>
                    <a:pt x="736" y="585"/>
                  </a:lnTo>
                  <a:lnTo>
                    <a:pt x="726" y="589"/>
                  </a:lnTo>
                  <a:lnTo>
                    <a:pt x="714" y="592"/>
                  </a:lnTo>
                  <a:lnTo>
                    <a:pt x="704" y="592"/>
                  </a:lnTo>
                  <a:lnTo>
                    <a:pt x="694" y="592"/>
                  </a:lnTo>
                  <a:lnTo>
                    <a:pt x="682" y="592"/>
                  </a:lnTo>
                  <a:lnTo>
                    <a:pt x="672" y="592"/>
                  </a:lnTo>
                  <a:lnTo>
                    <a:pt x="662" y="592"/>
                  </a:lnTo>
                  <a:lnTo>
                    <a:pt x="650" y="592"/>
                  </a:lnTo>
                  <a:lnTo>
                    <a:pt x="640" y="592"/>
                  </a:lnTo>
                  <a:lnTo>
                    <a:pt x="630" y="592"/>
                  </a:lnTo>
                  <a:lnTo>
                    <a:pt x="618" y="592"/>
                  </a:lnTo>
                  <a:lnTo>
                    <a:pt x="608" y="592"/>
                  </a:lnTo>
                  <a:lnTo>
                    <a:pt x="598" y="592"/>
                  </a:lnTo>
                  <a:lnTo>
                    <a:pt x="586" y="592"/>
                  </a:lnTo>
                  <a:lnTo>
                    <a:pt x="576" y="592"/>
                  </a:lnTo>
                  <a:lnTo>
                    <a:pt x="566" y="592"/>
                  </a:lnTo>
                  <a:lnTo>
                    <a:pt x="554" y="592"/>
                  </a:lnTo>
                  <a:lnTo>
                    <a:pt x="544" y="592"/>
                  </a:lnTo>
                  <a:lnTo>
                    <a:pt x="534" y="592"/>
                  </a:lnTo>
                  <a:lnTo>
                    <a:pt x="522" y="592"/>
                  </a:lnTo>
                  <a:lnTo>
                    <a:pt x="512" y="589"/>
                  </a:lnTo>
                  <a:lnTo>
                    <a:pt x="502" y="585"/>
                  </a:lnTo>
                  <a:lnTo>
                    <a:pt x="490" y="585"/>
                  </a:lnTo>
                  <a:lnTo>
                    <a:pt x="480" y="585"/>
                  </a:lnTo>
                  <a:lnTo>
                    <a:pt x="477" y="573"/>
                  </a:lnTo>
                  <a:lnTo>
                    <a:pt x="477" y="563"/>
                  </a:lnTo>
                  <a:lnTo>
                    <a:pt x="477" y="553"/>
                  </a:lnTo>
                  <a:lnTo>
                    <a:pt x="474" y="541"/>
                  </a:lnTo>
                  <a:lnTo>
                    <a:pt x="467" y="531"/>
                  </a:lnTo>
                  <a:lnTo>
                    <a:pt x="464" y="521"/>
                  </a:lnTo>
                  <a:lnTo>
                    <a:pt x="464" y="509"/>
                  </a:lnTo>
                  <a:lnTo>
                    <a:pt x="464" y="499"/>
                  </a:lnTo>
                  <a:lnTo>
                    <a:pt x="464" y="489"/>
                  </a:lnTo>
                  <a:lnTo>
                    <a:pt x="461" y="477"/>
                  </a:lnTo>
                  <a:lnTo>
                    <a:pt x="458" y="467"/>
                  </a:lnTo>
                  <a:lnTo>
                    <a:pt x="458" y="457"/>
                  </a:lnTo>
                  <a:lnTo>
                    <a:pt x="458" y="445"/>
                  </a:lnTo>
                  <a:lnTo>
                    <a:pt x="461" y="435"/>
                  </a:lnTo>
                  <a:lnTo>
                    <a:pt x="464" y="425"/>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38" name="Freeform 10"/>
            <p:cNvSpPr>
              <a:spLocks/>
            </p:cNvSpPr>
            <p:nvPr/>
          </p:nvSpPr>
          <p:spPr bwMode="auto">
            <a:xfrm>
              <a:off x="1101" y="2317"/>
              <a:ext cx="643" cy="449"/>
            </a:xfrm>
            <a:custGeom>
              <a:avLst/>
              <a:gdLst/>
              <a:ahLst/>
              <a:cxnLst>
                <a:cxn ang="0">
                  <a:pos x="18" y="170"/>
                </a:cxn>
                <a:cxn ang="0">
                  <a:pos x="34" y="157"/>
                </a:cxn>
                <a:cxn ang="0">
                  <a:pos x="53" y="144"/>
                </a:cxn>
                <a:cxn ang="0">
                  <a:pos x="78" y="131"/>
                </a:cxn>
                <a:cxn ang="0">
                  <a:pos x="98" y="134"/>
                </a:cxn>
                <a:cxn ang="0">
                  <a:pos x="120" y="147"/>
                </a:cxn>
                <a:cxn ang="0">
                  <a:pos x="142" y="150"/>
                </a:cxn>
                <a:cxn ang="0">
                  <a:pos x="162" y="150"/>
                </a:cxn>
                <a:cxn ang="0">
                  <a:pos x="184" y="147"/>
                </a:cxn>
                <a:cxn ang="0">
                  <a:pos x="200" y="134"/>
                </a:cxn>
                <a:cxn ang="0">
                  <a:pos x="219" y="118"/>
                </a:cxn>
                <a:cxn ang="0">
                  <a:pos x="242" y="115"/>
                </a:cxn>
                <a:cxn ang="0">
                  <a:pos x="264" y="115"/>
                </a:cxn>
                <a:cxn ang="0">
                  <a:pos x="286" y="115"/>
                </a:cxn>
                <a:cxn ang="0">
                  <a:pos x="306" y="118"/>
                </a:cxn>
                <a:cxn ang="0">
                  <a:pos x="328" y="125"/>
                </a:cxn>
                <a:cxn ang="0">
                  <a:pos x="350" y="131"/>
                </a:cxn>
                <a:cxn ang="0">
                  <a:pos x="370" y="134"/>
                </a:cxn>
                <a:cxn ang="0">
                  <a:pos x="392" y="138"/>
                </a:cxn>
                <a:cxn ang="0">
                  <a:pos x="414" y="125"/>
                </a:cxn>
                <a:cxn ang="0">
                  <a:pos x="434" y="106"/>
                </a:cxn>
                <a:cxn ang="0">
                  <a:pos x="440" y="86"/>
                </a:cxn>
                <a:cxn ang="0">
                  <a:pos x="450" y="64"/>
                </a:cxn>
                <a:cxn ang="0">
                  <a:pos x="466" y="42"/>
                </a:cxn>
                <a:cxn ang="0">
                  <a:pos x="482" y="22"/>
                </a:cxn>
                <a:cxn ang="0">
                  <a:pos x="498" y="6"/>
                </a:cxn>
                <a:cxn ang="0">
                  <a:pos x="520" y="0"/>
                </a:cxn>
                <a:cxn ang="0">
                  <a:pos x="542" y="6"/>
                </a:cxn>
                <a:cxn ang="0">
                  <a:pos x="562" y="19"/>
                </a:cxn>
                <a:cxn ang="0">
                  <a:pos x="584" y="35"/>
                </a:cxn>
                <a:cxn ang="0">
                  <a:pos x="606" y="51"/>
                </a:cxn>
                <a:cxn ang="0">
                  <a:pos x="622" y="74"/>
                </a:cxn>
                <a:cxn ang="0">
                  <a:pos x="629" y="96"/>
                </a:cxn>
                <a:cxn ang="0">
                  <a:pos x="632" y="118"/>
                </a:cxn>
                <a:cxn ang="0">
                  <a:pos x="638" y="138"/>
                </a:cxn>
                <a:cxn ang="0">
                  <a:pos x="642" y="160"/>
                </a:cxn>
                <a:cxn ang="0">
                  <a:pos x="642" y="182"/>
                </a:cxn>
                <a:cxn ang="0">
                  <a:pos x="642" y="202"/>
                </a:cxn>
                <a:cxn ang="0">
                  <a:pos x="642" y="224"/>
                </a:cxn>
                <a:cxn ang="0">
                  <a:pos x="642" y="246"/>
                </a:cxn>
                <a:cxn ang="0">
                  <a:pos x="642" y="266"/>
                </a:cxn>
                <a:cxn ang="0">
                  <a:pos x="642" y="288"/>
                </a:cxn>
                <a:cxn ang="0">
                  <a:pos x="642" y="310"/>
                </a:cxn>
                <a:cxn ang="0">
                  <a:pos x="638" y="330"/>
                </a:cxn>
                <a:cxn ang="0">
                  <a:pos x="632" y="352"/>
                </a:cxn>
                <a:cxn ang="0">
                  <a:pos x="629" y="374"/>
                </a:cxn>
                <a:cxn ang="0">
                  <a:pos x="626" y="394"/>
                </a:cxn>
                <a:cxn ang="0">
                  <a:pos x="632" y="416"/>
                </a:cxn>
                <a:cxn ang="0">
                  <a:pos x="635" y="438"/>
                </a:cxn>
                <a:cxn ang="0">
                  <a:pos x="635" y="448"/>
                </a:cxn>
              </a:cxnLst>
              <a:rect l="0" t="0" r="r" b="b"/>
              <a:pathLst>
                <a:path w="643" h="449">
                  <a:moveTo>
                    <a:pt x="0" y="179"/>
                  </a:moveTo>
                  <a:lnTo>
                    <a:pt x="18" y="170"/>
                  </a:lnTo>
                  <a:lnTo>
                    <a:pt x="24" y="160"/>
                  </a:lnTo>
                  <a:lnTo>
                    <a:pt x="34" y="157"/>
                  </a:lnTo>
                  <a:lnTo>
                    <a:pt x="43" y="147"/>
                  </a:lnTo>
                  <a:lnTo>
                    <a:pt x="53" y="144"/>
                  </a:lnTo>
                  <a:lnTo>
                    <a:pt x="66" y="138"/>
                  </a:lnTo>
                  <a:lnTo>
                    <a:pt x="78" y="131"/>
                  </a:lnTo>
                  <a:lnTo>
                    <a:pt x="88" y="131"/>
                  </a:lnTo>
                  <a:lnTo>
                    <a:pt x="98" y="134"/>
                  </a:lnTo>
                  <a:lnTo>
                    <a:pt x="110" y="141"/>
                  </a:lnTo>
                  <a:lnTo>
                    <a:pt x="120" y="147"/>
                  </a:lnTo>
                  <a:lnTo>
                    <a:pt x="130" y="150"/>
                  </a:lnTo>
                  <a:lnTo>
                    <a:pt x="142" y="150"/>
                  </a:lnTo>
                  <a:lnTo>
                    <a:pt x="152" y="150"/>
                  </a:lnTo>
                  <a:lnTo>
                    <a:pt x="162" y="150"/>
                  </a:lnTo>
                  <a:lnTo>
                    <a:pt x="174" y="150"/>
                  </a:lnTo>
                  <a:lnTo>
                    <a:pt x="184" y="147"/>
                  </a:lnTo>
                  <a:lnTo>
                    <a:pt x="194" y="144"/>
                  </a:lnTo>
                  <a:lnTo>
                    <a:pt x="200" y="134"/>
                  </a:lnTo>
                  <a:lnTo>
                    <a:pt x="210" y="128"/>
                  </a:lnTo>
                  <a:lnTo>
                    <a:pt x="219" y="118"/>
                  </a:lnTo>
                  <a:lnTo>
                    <a:pt x="229" y="115"/>
                  </a:lnTo>
                  <a:lnTo>
                    <a:pt x="242" y="115"/>
                  </a:lnTo>
                  <a:lnTo>
                    <a:pt x="254" y="115"/>
                  </a:lnTo>
                  <a:lnTo>
                    <a:pt x="264" y="115"/>
                  </a:lnTo>
                  <a:lnTo>
                    <a:pt x="274" y="115"/>
                  </a:lnTo>
                  <a:lnTo>
                    <a:pt x="286" y="115"/>
                  </a:lnTo>
                  <a:lnTo>
                    <a:pt x="296" y="115"/>
                  </a:lnTo>
                  <a:lnTo>
                    <a:pt x="306" y="118"/>
                  </a:lnTo>
                  <a:lnTo>
                    <a:pt x="318" y="122"/>
                  </a:lnTo>
                  <a:lnTo>
                    <a:pt x="328" y="125"/>
                  </a:lnTo>
                  <a:lnTo>
                    <a:pt x="338" y="128"/>
                  </a:lnTo>
                  <a:lnTo>
                    <a:pt x="350" y="131"/>
                  </a:lnTo>
                  <a:lnTo>
                    <a:pt x="360" y="134"/>
                  </a:lnTo>
                  <a:lnTo>
                    <a:pt x="370" y="134"/>
                  </a:lnTo>
                  <a:lnTo>
                    <a:pt x="382" y="138"/>
                  </a:lnTo>
                  <a:lnTo>
                    <a:pt x="392" y="138"/>
                  </a:lnTo>
                  <a:lnTo>
                    <a:pt x="402" y="134"/>
                  </a:lnTo>
                  <a:lnTo>
                    <a:pt x="414" y="125"/>
                  </a:lnTo>
                  <a:lnTo>
                    <a:pt x="421" y="115"/>
                  </a:lnTo>
                  <a:lnTo>
                    <a:pt x="434" y="106"/>
                  </a:lnTo>
                  <a:lnTo>
                    <a:pt x="437" y="96"/>
                  </a:lnTo>
                  <a:lnTo>
                    <a:pt x="440" y="86"/>
                  </a:lnTo>
                  <a:lnTo>
                    <a:pt x="443" y="74"/>
                  </a:lnTo>
                  <a:lnTo>
                    <a:pt x="450" y="64"/>
                  </a:lnTo>
                  <a:lnTo>
                    <a:pt x="459" y="54"/>
                  </a:lnTo>
                  <a:lnTo>
                    <a:pt x="466" y="42"/>
                  </a:lnTo>
                  <a:lnTo>
                    <a:pt x="472" y="32"/>
                  </a:lnTo>
                  <a:lnTo>
                    <a:pt x="482" y="22"/>
                  </a:lnTo>
                  <a:lnTo>
                    <a:pt x="488" y="10"/>
                  </a:lnTo>
                  <a:lnTo>
                    <a:pt x="498" y="6"/>
                  </a:lnTo>
                  <a:lnTo>
                    <a:pt x="510" y="3"/>
                  </a:lnTo>
                  <a:lnTo>
                    <a:pt x="520" y="0"/>
                  </a:lnTo>
                  <a:lnTo>
                    <a:pt x="530" y="0"/>
                  </a:lnTo>
                  <a:lnTo>
                    <a:pt x="542" y="6"/>
                  </a:lnTo>
                  <a:lnTo>
                    <a:pt x="552" y="13"/>
                  </a:lnTo>
                  <a:lnTo>
                    <a:pt x="562" y="19"/>
                  </a:lnTo>
                  <a:lnTo>
                    <a:pt x="574" y="26"/>
                  </a:lnTo>
                  <a:lnTo>
                    <a:pt x="584" y="35"/>
                  </a:lnTo>
                  <a:lnTo>
                    <a:pt x="594" y="42"/>
                  </a:lnTo>
                  <a:lnTo>
                    <a:pt x="606" y="51"/>
                  </a:lnTo>
                  <a:lnTo>
                    <a:pt x="613" y="61"/>
                  </a:lnTo>
                  <a:lnTo>
                    <a:pt x="622" y="74"/>
                  </a:lnTo>
                  <a:lnTo>
                    <a:pt x="626" y="86"/>
                  </a:lnTo>
                  <a:lnTo>
                    <a:pt x="629" y="96"/>
                  </a:lnTo>
                  <a:lnTo>
                    <a:pt x="629" y="106"/>
                  </a:lnTo>
                  <a:lnTo>
                    <a:pt x="632" y="118"/>
                  </a:lnTo>
                  <a:lnTo>
                    <a:pt x="635" y="128"/>
                  </a:lnTo>
                  <a:lnTo>
                    <a:pt x="638" y="138"/>
                  </a:lnTo>
                  <a:lnTo>
                    <a:pt x="642" y="150"/>
                  </a:lnTo>
                  <a:lnTo>
                    <a:pt x="642" y="160"/>
                  </a:lnTo>
                  <a:lnTo>
                    <a:pt x="642" y="170"/>
                  </a:lnTo>
                  <a:lnTo>
                    <a:pt x="642" y="182"/>
                  </a:lnTo>
                  <a:lnTo>
                    <a:pt x="642" y="192"/>
                  </a:lnTo>
                  <a:lnTo>
                    <a:pt x="642" y="202"/>
                  </a:lnTo>
                  <a:lnTo>
                    <a:pt x="642" y="214"/>
                  </a:lnTo>
                  <a:lnTo>
                    <a:pt x="642" y="224"/>
                  </a:lnTo>
                  <a:lnTo>
                    <a:pt x="642" y="234"/>
                  </a:lnTo>
                  <a:lnTo>
                    <a:pt x="642" y="246"/>
                  </a:lnTo>
                  <a:lnTo>
                    <a:pt x="642" y="256"/>
                  </a:lnTo>
                  <a:lnTo>
                    <a:pt x="642" y="266"/>
                  </a:lnTo>
                  <a:lnTo>
                    <a:pt x="642" y="278"/>
                  </a:lnTo>
                  <a:lnTo>
                    <a:pt x="642" y="288"/>
                  </a:lnTo>
                  <a:lnTo>
                    <a:pt x="642" y="298"/>
                  </a:lnTo>
                  <a:lnTo>
                    <a:pt x="642" y="310"/>
                  </a:lnTo>
                  <a:lnTo>
                    <a:pt x="638" y="320"/>
                  </a:lnTo>
                  <a:lnTo>
                    <a:pt x="638" y="330"/>
                  </a:lnTo>
                  <a:lnTo>
                    <a:pt x="635" y="342"/>
                  </a:lnTo>
                  <a:lnTo>
                    <a:pt x="632" y="352"/>
                  </a:lnTo>
                  <a:lnTo>
                    <a:pt x="629" y="362"/>
                  </a:lnTo>
                  <a:lnTo>
                    <a:pt x="629" y="374"/>
                  </a:lnTo>
                  <a:lnTo>
                    <a:pt x="626" y="384"/>
                  </a:lnTo>
                  <a:lnTo>
                    <a:pt x="626" y="394"/>
                  </a:lnTo>
                  <a:lnTo>
                    <a:pt x="629" y="406"/>
                  </a:lnTo>
                  <a:lnTo>
                    <a:pt x="632" y="416"/>
                  </a:lnTo>
                  <a:lnTo>
                    <a:pt x="635" y="426"/>
                  </a:lnTo>
                  <a:lnTo>
                    <a:pt x="635" y="438"/>
                  </a:lnTo>
                  <a:lnTo>
                    <a:pt x="636" y="442"/>
                  </a:lnTo>
                  <a:lnTo>
                    <a:pt x="635" y="448"/>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39" name="Freeform 11"/>
            <p:cNvSpPr>
              <a:spLocks/>
            </p:cNvSpPr>
            <p:nvPr/>
          </p:nvSpPr>
          <p:spPr bwMode="auto">
            <a:xfrm>
              <a:off x="1906" y="2784"/>
              <a:ext cx="580" cy="606"/>
            </a:xfrm>
            <a:custGeom>
              <a:avLst/>
              <a:gdLst/>
              <a:ahLst/>
              <a:cxnLst>
                <a:cxn ang="0">
                  <a:pos x="0" y="119"/>
                </a:cxn>
                <a:cxn ang="0">
                  <a:pos x="3" y="151"/>
                </a:cxn>
                <a:cxn ang="0">
                  <a:pos x="13" y="183"/>
                </a:cxn>
                <a:cxn ang="0">
                  <a:pos x="45" y="183"/>
                </a:cxn>
                <a:cxn ang="0">
                  <a:pos x="70" y="211"/>
                </a:cxn>
                <a:cxn ang="0">
                  <a:pos x="67" y="243"/>
                </a:cxn>
                <a:cxn ang="0">
                  <a:pos x="57" y="275"/>
                </a:cxn>
                <a:cxn ang="0">
                  <a:pos x="57" y="307"/>
                </a:cxn>
                <a:cxn ang="0">
                  <a:pos x="57" y="339"/>
                </a:cxn>
                <a:cxn ang="0">
                  <a:pos x="57" y="371"/>
                </a:cxn>
                <a:cxn ang="0">
                  <a:pos x="48" y="403"/>
                </a:cxn>
                <a:cxn ang="0">
                  <a:pos x="48" y="435"/>
                </a:cxn>
                <a:cxn ang="0">
                  <a:pos x="51" y="467"/>
                </a:cxn>
                <a:cxn ang="0">
                  <a:pos x="64" y="499"/>
                </a:cxn>
                <a:cxn ang="0">
                  <a:pos x="70" y="531"/>
                </a:cxn>
                <a:cxn ang="0">
                  <a:pos x="77" y="563"/>
                </a:cxn>
                <a:cxn ang="0">
                  <a:pos x="105" y="589"/>
                </a:cxn>
                <a:cxn ang="0">
                  <a:pos x="137" y="602"/>
                </a:cxn>
                <a:cxn ang="0">
                  <a:pos x="169" y="602"/>
                </a:cxn>
                <a:cxn ang="0">
                  <a:pos x="201" y="599"/>
                </a:cxn>
                <a:cxn ang="0">
                  <a:pos x="233" y="592"/>
                </a:cxn>
                <a:cxn ang="0">
                  <a:pos x="265" y="583"/>
                </a:cxn>
                <a:cxn ang="0">
                  <a:pos x="297" y="573"/>
                </a:cxn>
                <a:cxn ang="0">
                  <a:pos x="329" y="567"/>
                </a:cxn>
                <a:cxn ang="0">
                  <a:pos x="361" y="570"/>
                </a:cxn>
                <a:cxn ang="0">
                  <a:pos x="393" y="589"/>
                </a:cxn>
                <a:cxn ang="0">
                  <a:pos x="425" y="592"/>
                </a:cxn>
                <a:cxn ang="0">
                  <a:pos x="457" y="599"/>
                </a:cxn>
                <a:cxn ang="0">
                  <a:pos x="489" y="605"/>
                </a:cxn>
                <a:cxn ang="0">
                  <a:pos x="518" y="592"/>
                </a:cxn>
                <a:cxn ang="0">
                  <a:pos x="537" y="563"/>
                </a:cxn>
                <a:cxn ang="0">
                  <a:pos x="563" y="538"/>
                </a:cxn>
                <a:cxn ang="0">
                  <a:pos x="579" y="503"/>
                </a:cxn>
                <a:cxn ang="0">
                  <a:pos x="579" y="471"/>
                </a:cxn>
                <a:cxn ang="0">
                  <a:pos x="569" y="439"/>
                </a:cxn>
                <a:cxn ang="0">
                  <a:pos x="553" y="407"/>
                </a:cxn>
                <a:cxn ang="0">
                  <a:pos x="544" y="375"/>
                </a:cxn>
                <a:cxn ang="0">
                  <a:pos x="537" y="343"/>
                </a:cxn>
                <a:cxn ang="0">
                  <a:pos x="531" y="311"/>
                </a:cxn>
                <a:cxn ang="0">
                  <a:pos x="528" y="279"/>
                </a:cxn>
                <a:cxn ang="0">
                  <a:pos x="528" y="247"/>
                </a:cxn>
                <a:cxn ang="0">
                  <a:pos x="528" y="215"/>
                </a:cxn>
                <a:cxn ang="0">
                  <a:pos x="531" y="183"/>
                </a:cxn>
                <a:cxn ang="0">
                  <a:pos x="531" y="151"/>
                </a:cxn>
                <a:cxn ang="0">
                  <a:pos x="531" y="119"/>
                </a:cxn>
                <a:cxn ang="0">
                  <a:pos x="531" y="87"/>
                </a:cxn>
                <a:cxn ang="0">
                  <a:pos x="531" y="55"/>
                </a:cxn>
                <a:cxn ang="0">
                  <a:pos x="531" y="23"/>
                </a:cxn>
                <a:cxn ang="0">
                  <a:pos x="499" y="0"/>
                </a:cxn>
                <a:cxn ang="0">
                  <a:pos x="470" y="13"/>
                </a:cxn>
              </a:cxnLst>
              <a:rect l="0" t="0" r="r" b="b"/>
              <a:pathLst>
                <a:path w="580" h="606">
                  <a:moveTo>
                    <a:pt x="0" y="96"/>
                  </a:moveTo>
                  <a:lnTo>
                    <a:pt x="0" y="106"/>
                  </a:lnTo>
                  <a:lnTo>
                    <a:pt x="0" y="119"/>
                  </a:lnTo>
                  <a:lnTo>
                    <a:pt x="0" y="131"/>
                  </a:lnTo>
                  <a:lnTo>
                    <a:pt x="0" y="141"/>
                  </a:lnTo>
                  <a:lnTo>
                    <a:pt x="3" y="151"/>
                  </a:lnTo>
                  <a:lnTo>
                    <a:pt x="9" y="163"/>
                  </a:lnTo>
                  <a:lnTo>
                    <a:pt x="9" y="173"/>
                  </a:lnTo>
                  <a:lnTo>
                    <a:pt x="13" y="183"/>
                  </a:lnTo>
                  <a:lnTo>
                    <a:pt x="25" y="183"/>
                  </a:lnTo>
                  <a:lnTo>
                    <a:pt x="35" y="183"/>
                  </a:lnTo>
                  <a:lnTo>
                    <a:pt x="45" y="183"/>
                  </a:lnTo>
                  <a:lnTo>
                    <a:pt x="57" y="189"/>
                  </a:lnTo>
                  <a:lnTo>
                    <a:pt x="64" y="199"/>
                  </a:lnTo>
                  <a:lnTo>
                    <a:pt x="70" y="211"/>
                  </a:lnTo>
                  <a:lnTo>
                    <a:pt x="70" y="221"/>
                  </a:lnTo>
                  <a:lnTo>
                    <a:pt x="70" y="231"/>
                  </a:lnTo>
                  <a:lnTo>
                    <a:pt x="67" y="243"/>
                  </a:lnTo>
                  <a:lnTo>
                    <a:pt x="64" y="253"/>
                  </a:lnTo>
                  <a:lnTo>
                    <a:pt x="61" y="263"/>
                  </a:lnTo>
                  <a:lnTo>
                    <a:pt x="57" y="275"/>
                  </a:lnTo>
                  <a:lnTo>
                    <a:pt x="57" y="285"/>
                  </a:lnTo>
                  <a:lnTo>
                    <a:pt x="57" y="295"/>
                  </a:lnTo>
                  <a:lnTo>
                    <a:pt x="57" y="307"/>
                  </a:lnTo>
                  <a:lnTo>
                    <a:pt x="57" y="317"/>
                  </a:lnTo>
                  <a:lnTo>
                    <a:pt x="57" y="327"/>
                  </a:lnTo>
                  <a:lnTo>
                    <a:pt x="57" y="339"/>
                  </a:lnTo>
                  <a:lnTo>
                    <a:pt x="57" y="349"/>
                  </a:lnTo>
                  <a:lnTo>
                    <a:pt x="57" y="359"/>
                  </a:lnTo>
                  <a:lnTo>
                    <a:pt x="57" y="371"/>
                  </a:lnTo>
                  <a:lnTo>
                    <a:pt x="54" y="381"/>
                  </a:lnTo>
                  <a:lnTo>
                    <a:pt x="54" y="391"/>
                  </a:lnTo>
                  <a:lnTo>
                    <a:pt x="48" y="403"/>
                  </a:lnTo>
                  <a:lnTo>
                    <a:pt x="48" y="413"/>
                  </a:lnTo>
                  <a:lnTo>
                    <a:pt x="48" y="423"/>
                  </a:lnTo>
                  <a:lnTo>
                    <a:pt x="48" y="435"/>
                  </a:lnTo>
                  <a:lnTo>
                    <a:pt x="48" y="445"/>
                  </a:lnTo>
                  <a:lnTo>
                    <a:pt x="48" y="455"/>
                  </a:lnTo>
                  <a:lnTo>
                    <a:pt x="51" y="467"/>
                  </a:lnTo>
                  <a:lnTo>
                    <a:pt x="54" y="477"/>
                  </a:lnTo>
                  <a:lnTo>
                    <a:pt x="57" y="487"/>
                  </a:lnTo>
                  <a:lnTo>
                    <a:pt x="64" y="499"/>
                  </a:lnTo>
                  <a:lnTo>
                    <a:pt x="67" y="509"/>
                  </a:lnTo>
                  <a:lnTo>
                    <a:pt x="67" y="519"/>
                  </a:lnTo>
                  <a:lnTo>
                    <a:pt x="70" y="531"/>
                  </a:lnTo>
                  <a:lnTo>
                    <a:pt x="70" y="541"/>
                  </a:lnTo>
                  <a:lnTo>
                    <a:pt x="70" y="551"/>
                  </a:lnTo>
                  <a:lnTo>
                    <a:pt x="77" y="563"/>
                  </a:lnTo>
                  <a:lnTo>
                    <a:pt x="86" y="573"/>
                  </a:lnTo>
                  <a:lnTo>
                    <a:pt x="93" y="583"/>
                  </a:lnTo>
                  <a:lnTo>
                    <a:pt x="105" y="589"/>
                  </a:lnTo>
                  <a:lnTo>
                    <a:pt x="115" y="595"/>
                  </a:lnTo>
                  <a:lnTo>
                    <a:pt x="125" y="602"/>
                  </a:lnTo>
                  <a:lnTo>
                    <a:pt x="137" y="602"/>
                  </a:lnTo>
                  <a:lnTo>
                    <a:pt x="147" y="602"/>
                  </a:lnTo>
                  <a:lnTo>
                    <a:pt x="157" y="602"/>
                  </a:lnTo>
                  <a:lnTo>
                    <a:pt x="169" y="602"/>
                  </a:lnTo>
                  <a:lnTo>
                    <a:pt x="179" y="602"/>
                  </a:lnTo>
                  <a:lnTo>
                    <a:pt x="189" y="602"/>
                  </a:lnTo>
                  <a:lnTo>
                    <a:pt x="201" y="599"/>
                  </a:lnTo>
                  <a:lnTo>
                    <a:pt x="211" y="595"/>
                  </a:lnTo>
                  <a:lnTo>
                    <a:pt x="221" y="595"/>
                  </a:lnTo>
                  <a:lnTo>
                    <a:pt x="233" y="592"/>
                  </a:lnTo>
                  <a:lnTo>
                    <a:pt x="243" y="589"/>
                  </a:lnTo>
                  <a:lnTo>
                    <a:pt x="253" y="586"/>
                  </a:lnTo>
                  <a:lnTo>
                    <a:pt x="265" y="583"/>
                  </a:lnTo>
                  <a:lnTo>
                    <a:pt x="275" y="579"/>
                  </a:lnTo>
                  <a:lnTo>
                    <a:pt x="285" y="576"/>
                  </a:lnTo>
                  <a:lnTo>
                    <a:pt x="297" y="573"/>
                  </a:lnTo>
                  <a:lnTo>
                    <a:pt x="307" y="573"/>
                  </a:lnTo>
                  <a:lnTo>
                    <a:pt x="317" y="570"/>
                  </a:lnTo>
                  <a:lnTo>
                    <a:pt x="329" y="567"/>
                  </a:lnTo>
                  <a:lnTo>
                    <a:pt x="339" y="567"/>
                  </a:lnTo>
                  <a:lnTo>
                    <a:pt x="349" y="567"/>
                  </a:lnTo>
                  <a:lnTo>
                    <a:pt x="361" y="570"/>
                  </a:lnTo>
                  <a:lnTo>
                    <a:pt x="371" y="573"/>
                  </a:lnTo>
                  <a:lnTo>
                    <a:pt x="381" y="583"/>
                  </a:lnTo>
                  <a:lnTo>
                    <a:pt x="393" y="589"/>
                  </a:lnTo>
                  <a:lnTo>
                    <a:pt x="403" y="589"/>
                  </a:lnTo>
                  <a:lnTo>
                    <a:pt x="413" y="589"/>
                  </a:lnTo>
                  <a:lnTo>
                    <a:pt x="425" y="592"/>
                  </a:lnTo>
                  <a:lnTo>
                    <a:pt x="435" y="592"/>
                  </a:lnTo>
                  <a:lnTo>
                    <a:pt x="445" y="595"/>
                  </a:lnTo>
                  <a:lnTo>
                    <a:pt x="457" y="599"/>
                  </a:lnTo>
                  <a:lnTo>
                    <a:pt x="467" y="602"/>
                  </a:lnTo>
                  <a:lnTo>
                    <a:pt x="477" y="602"/>
                  </a:lnTo>
                  <a:lnTo>
                    <a:pt x="489" y="605"/>
                  </a:lnTo>
                  <a:lnTo>
                    <a:pt x="499" y="605"/>
                  </a:lnTo>
                  <a:lnTo>
                    <a:pt x="509" y="602"/>
                  </a:lnTo>
                  <a:lnTo>
                    <a:pt x="518" y="592"/>
                  </a:lnTo>
                  <a:lnTo>
                    <a:pt x="528" y="583"/>
                  </a:lnTo>
                  <a:lnTo>
                    <a:pt x="531" y="573"/>
                  </a:lnTo>
                  <a:lnTo>
                    <a:pt x="537" y="563"/>
                  </a:lnTo>
                  <a:lnTo>
                    <a:pt x="547" y="557"/>
                  </a:lnTo>
                  <a:lnTo>
                    <a:pt x="553" y="547"/>
                  </a:lnTo>
                  <a:lnTo>
                    <a:pt x="563" y="538"/>
                  </a:lnTo>
                  <a:lnTo>
                    <a:pt x="569" y="528"/>
                  </a:lnTo>
                  <a:lnTo>
                    <a:pt x="576" y="515"/>
                  </a:lnTo>
                  <a:lnTo>
                    <a:pt x="579" y="503"/>
                  </a:lnTo>
                  <a:lnTo>
                    <a:pt x="579" y="493"/>
                  </a:lnTo>
                  <a:lnTo>
                    <a:pt x="579" y="483"/>
                  </a:lnTo>
                  <a:lnTo>
                    <a:pt x="579" y="471"/>
                  </a:lnTo>
                  <a:lnTo>
                    <a:pt x="579" y="461"/>
                  </a:lnTo>
                  <a:lnTo>
                    <a:pt x="576" y="451"/>
                  </a:lnTo>
                  <a:lnTo>
                    <a:pt x="569" y="439"/>
                  </a:lnTo>
                  <a:lnTo>
                    <a:pt x="563" y="429"/>
                  </a:lnTo>
                  <a:lnTo>
                    <a:pt x="560" y="419"/>
                  </a:lnTo>
                  <a:lnTo>
                    <a:pt x="553" y="407"/>
                  </a:lnTo>
                  <a:lnTo>
                    <a:pt x="550" y="397"/>
                  </a:lnTo>
                  <a:lnTo>
                    <a:pt x="547" y="387"/>
                  </a:lnTo>
                  <a:lnTo>
                    <a:pt x="544" y="375"/>
                  </a:lnTo>
                  <a:lnTo>
                    <a:pt x="541" y="365"/>
                  </a:lnTo>
                  <a:lnTo>
                    <a:pt x="541" y="355"/>
                  </a:lnTo>
                  <a:lnTo>
                    <a:pt x="537" y="343"/>
                  </a:lnTo>
                  <a:lnTo>
                    <a:pt x="534" y="333"/>
                  </a:lnTo>
                  <a:lnTo>
                    <a:pt x="531" y="323"/>
                  </a:lnTo>
                  <a:lnTo>
                    <a:pt x="531" y="311"/>
                  </a:lnTo>
                  <a:lnTo>
                    <a:pt x="528" y="301"/>
                  </a:lnTo>
                  <a:lnTo>
                    <a:pt x="528" y="291"/>
                  </a:lnTo>
                  <a:lnTo>
                    <a:pt x="528" y="279"/>
                  </a:lnTo>
                  <a:lnTo>
                    <a:pt x="528" y="269"/>
                  </a:lnTo>
                  <a:lnTo>
                    <a:pt x="528" y="259"/>
                  </a:lnTo>
                  <a:lnTo>
                    <a:pt x="528" y="247"/>
                  </a:lnTo>
                  <a:lnTo>
                    <a:pt x="528" y="237"/>
                  </a:lnTo>
                  <a:lnTo>
                    <a:pt x="528" y="227"/>
                  </a:lnTo>
                  <a:lnTo>
                    <a:pt x="528" y="215"/>
                  </a:lnTo>
                  <a:lnTo>
                    <a:pt x="528" y="205"/>
                  </a:lnTo>
                  <a:lnTo>
                    <a:pt x="531" y="195"/>
                  </a:lnTo>
                  <a:lnTo>
                    <a:pt x="531" y="183"/>
                  </a:lnTo>
                  <a:lnTo>
                    <a:pt x="531" y="173"/>
                  </a:lnTo>
                  <a:lnTo>
                    <a:pt x="531" y="163"/>
                  </a:lnTo>
                  <a:lnTo>
                    <a:pt x="531" y="151"/>
                  </a:lnTo>
                  <a:lnTo>
                    <a:pt x="531" y="141"/>
                  </a:lnTo>
                  <a:lnTo>
                    <a:pt x="531" y="131"/>
                  </a:lnTo>
                  <a:lnTo>
                    <a:pt x="531" y="119"/>
                  </a:lnTo>
                  <a:lnTo>
                    <a:pt x="531" y="109"/>
                  </a:lnTo>
                  <a:lnTo>
                    <a:pt x="531" y="99"/>
                  </a:lnTo>
                  <a:lnTo>
                    <a:pt x="531" y="87"/>
                  </a:lnTo>
                  <a:lnTo>
                    <a:pt x="531" y="77"/>
                  </a:lnTo>
                  <a:lnTo>
                    <a:pt x="531" y="67"/>
                  </a:lnTo>
                  <a:lnTo>
                    <a:pt x="531" y="55"/>
                  </a:lnTo>
                  <a:lnTo>
                    <a:pt x="531" y="45"/>
                  </a:lnTo>
                  <a:lnTo>
                    <a:pt x="531" y="35"/>
                  </a:lnTo>
                  <a:lnTo>
                    <a:pt x="531" y="23"/>
                  </a:lnTo>
                  <a:lnTo>
                    <a:pt x="521" y="13"/>
                  </a:lnTo>
                  <a:lnTo>
                    <a:pt x="509" y="7"/>
                  </a:lnTo>
                  <a:lnTo>
                    <a:pt x="499" y="0"/>
                  </a:lnTo>
                  <a:lnTo>
                    <a:pt x="489" y="0"/>
                  </a:lnTo>
                  <a:lnTo>
                    <a:pt x="480" y="10"/>
                  </a:lnTo>
                  <a:lnTo>
                    <a:pt x="470" y="13"/>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40" name="Freeform 12"/>
            <p:cNvSpPr>
              <a:spLocks/>
            </p:cNvSpPr>
            <p:nvPr/>
          </p:nvSpPr>
          <p:spPr bwMode="auto">
            <a:xfrm>
              <a:off x="1375" y="2877"/>
              <a:ext cx="535" cy="36"/>
            </a:xfrm>
            <a:custGeom>
              <a:avLst/>
              <a:gdLst/>
              <a:ahLst/>
              <a:cxnLst>
                <a:cxn ang="0">
                  <a:pos x="0" y="0"/>
                </a:cxn>
                <a:cxn ang="0">
                  <a:pos x="12" y="0"/>
                </a:cxn>
                <a:cxn ang="0">
                  <a:pos x="22" y="0"/>
                </a:cxn>
                <a:cxn ang="0">
                  <a:pos x="32" y="3"/>
                </a:cxn>
                <a:cxn ang="0">
                  <a:pos x="44" y="3"/>
                </a:cxn>
                <a:cxn ang="0">
                  <a:pos x="54" y="3"/>
                </a:cxn>
                <a:cxn ang="0">
                  <a:pos x="64" y="0"/>
                </a:cxn>
                <a:cxn ang="0">
                  <a:pos x="76" y="0"/>
                </a:cxn>
                <a:cxn ang="0">
                  <a:pos x="86" y="3"/>
                </a:cxn>
                <a:cxn ang="0">
                  <a:pos x="96" y="6"/>
                </a:cxn>
                <a:cxn ang="0">
                  <a:pos x="108" y="13"/>
                </a:cxn>
                <a:cxn ang="0">
                  <a:pos x="118" y="19"/>
                </a:cxn>
                <a:cxn ang="0">
                  <a:pos x="128" y="22"/>
                </a:cxn>
                <a:cxn ang="0">
                  <a:pos x="140" y="29"/>
                </a:cxn>
                <a:cxn ang="0">
                  <a:pos x="150" y="29"/>
                </a:cxn>
                <a:cxn ang="0">
                  <a:pos x="160" y="32"/>
                </a:cxn>
                <a:cxn ang="0">
                  <a:pos x="172" y="32"/>
                </a:cxn>
                <a:cxn ang="0">
                  <a:pos x="182" y="32"/>
                </a:cxn>
                <a:cxn ang="0">
                  <a:pos x="192" y="32"/>
                </a:cxn>
                <a:cxn ang="0">
                  <a:pos x="204" y="32"/>
                </a:cxn>
                <a:cxn ang="0">
                  <a:pos x="214" y="32"/>
                </a:cxn>
                <a:cxn ang="0">
                  <a:pos x="224" y="32"/>
                </a:cxn>
                <a:cxn ang="0">
                  <a:pos x="236" y="32"/>
                </a:cxn>
                <a:cxn ang="0">
                  <a:pos x="246" y="29"/>
                </a:cxn>
                <a:cxn ang="0">
                  <a:pos x="256" y="29"/>
                </a:cxn>
                <a:cxn ang="0">
                  <a:pos x="268" y="26"/>
                </a:cxn>
                <a:cxn ang="0">
                  <a:pos x="278" y="26"/>
                </a:cxn>
                <a:cxn ang="0">
                  <a:pos x="288" y="26"/>
                </a:cxn>
                <a:cxn ang="0">
                  <a:pos x="300" y="26"/>
                </a:cxn>
                <a:cxn ang="0">
                  <a:pos x="310" y="26"/>
                </a:cxn>
                <a:cxn ang="0">
                  <a:pos x="320" y="26"/>
                </a:cxn>
                <a:cxn ang="0">
                  <a:pos x="332" y="26"/>
                </a:cxn>
                <a:cxn ang="0">
                  <a:pos x="342" y="26"/>
                </a:cxn>
                <a:cxn ang="0">
                  <a:pos x="371" y="29"/>
                </a:cxn>
                <a:cxn ang="0">
                  <a:pos x="384" y="29"/>
                </a:cxn>
                <a:cxn ang="0">
                  <a:pos x="396" y="32"/>
                </a:cxn>
                <a:cxn ang="0">
                  <a:pos x="406" y="35"/>
                </a:cxn>
                <a:cxn ang="0">
                  <a:pos x="416" y="35"/>
                </a:cxn>
                <a:cxn ang="0">
                  <a:pos x="428" y="35"/>
                </a:cxn>
                <a:cxn ang="0">
                  <a:pos x="438" y="35"/>
                </a:cxn>
                <a:cxn ang="0">
                  <a:pos x="448" y="35"/>
                </a:cxn>
                <a:cxn ang="0">
                  <a:pos x="460" y="32"/>
                </a:cxn>
                <a:cxn ang="0">
                  <a:pos x="470" y="29"/>
                </a:cxn>
                <a:cxn ang="0">
                  <a:pos x="480" y="26"/>
                </a:cxn>
                <a:cxn ang="0">
                  <a:pos x="492" y="22"/>
                </a:cxn>
                <a:cxn ang="0">
                  <a:pos x="502" y="22"/>
                </a:cxn>
                <a:cxn ang="0">
                  <a:pos x="512" y="19"/>
                </a:cxn>
                <a:cxn ang="0">
                  <a:pos x="524" y="19"/>
                </a:cxn>
                <a:cxn ang="0">
                  <a:pos x="534" y="13"/>
                </a:cxn>
              </a:cxnLst>
              <a:rect l="0" t="0" r="r" b="b"/>
              <a:pathLst>
                <a:path w="535" h="36">
                  <a:moveTo>
                    <a:pt x="0" y="0"/>
                  </a:moveTo>
                  <a:lnTo>
                    <a:pt x="12" y="0"/>
                  </a:lnTo>
                  <a:lnTo>
                    <a:pt x="22" y="0"/>
                  </a:lnTo>
                  <a:lnTo>
                    <a:pt x="32" y="3"/>
                  </a:lnTo>
                  <a:lnTo>
                    <a:pt x="44" y="3"/>
                  </a:lnTo>
                  <a:lnTo>
                    <a:pt x="54" y="3"/>
                  </a:lnTo>
                  <a:lnTo>
                    <a:pt x="64" y="0"/>
                  </a:lnTo>
                  <a:lnTo>
                    <a:pt x="76" y="0"/>
                  </a:lnTo>
                  <a:lnTo>
                    <a:pt x="86" y="3"/>
                  </a:lnTo>
                  <a:lnTo>
                    <a:pt x="96" y="6"/>
                  </a:lnTo>
                  <a:lnTo>
                    <a:pt x="108" y="13"/>
                  </a:lnTo>
                  <a:lnTo>
                    <a:pt x="118" y="19"/>
                  </a:lnTo>
                  <a:lnTo>
                    <a:pt x="128" y="22"/>
                  </a:lnTo>
                  <a:lnTo>
                    <a:pt x="140" y="29"/>
                  </a:lnTo>
                  <a:lnTo>
                    <a:pt x="150" y="29"/>
                  </a:lnTo>
                  <a:lnTo>
                    <a:pt x="160" y="32"/>
                  </a:lnTo>
                  <a:lnTo>
                    <a:pt x="172" y="32"/>
                  </a:lnTo>
                  <a:lnTo>
                    <a:pt x="182" y="32"/>
                  </a:lnTo>
                  <a:lnTo>
                    <a:pt x="192" y="32"/>
                  </a:lnTo>
                  <a:lnTo>
                    <a:pt x="204" y="32"/>
                  </a:lnTo>
                  <a:lnTo>
                    <a:pt x="214" y="32"/>
                  </a:lnTo>
                  <a:lnTo>
                    <a:pt x="224" y="32"/>
                  </a:lnTo>
                  <a:lnTo>
                    <a:pt x="236" y="32"/>
                  </a:lnTo>
                  <a:lnTo>
                    <a:pt x="246" y="29"/>
                  </a:lnTo>
                  <a:lnTo>
                    <a:pt x="256" y="29"/>
                  </a:lnTo>
                  <a:lnTo>
                    <a:pt x="268" y="26"/>
                  </a:lnTo>
                  <a:lnTo>
                    <a:pt x="278" y="26"/>
                  </a:lnTo>
                  <a:lnTo>
                    <a:pt x="288" y="26"/>
                  </a:lnTo>
                  <a:lnTo>
                    <a:pt x="300" y="26"/>
                  </a:lnTo>
                  <a:lnTo>
                    <a:pt x="310" y="26"/>
                  </a:lnTo>
                  <a:lnTo>
                    <a:pt x="320" y="26"/>
                  </a:lnTo>
                  <a:lnTo>
                    <a:pt x="332" y="26"/>
                  </a:lnTo>
                  <a:lnTo>
                    <a:pt x="342" y="26"/>
                  </a:lnTo>
                  <a:lnTo>
                    <a:pt x="371" y="29"/>
                  </a:lnTo>
                  <a:lnTo>
                    <a:pt x="384" y="29"/>
                  </a:lnTo>
                  <a:lnTo>
                    <a:pt x="396" y="32"/>
                  </a:lnTo>
                  <a:lnTo>
                    <a:pt x="406" y="35"/>
                  </a:lnTo>
                  <a:lnTo>
                    <a:pt x="416" y="35"/>
                  </a:lnTo>
                  <a:lnTo>
                    <a:pt x="428" y="35"/>
                  </a:lnTo>
                  <a:lnTo>
                    <a:pt x="438" y="35"/>
                  </a:lnTo>
                  <a:lnTo>
                    <a:pt x="448" y="35"/>
                  </a:lnTo>
                  <a:lnTo>
                    <a:pt x="460" y="32"/>
                  </a:lnTo>
                  <a:lnTo>
                    <a:pt x="470" y="29"/>
                  </a:lnTo>
                  <a:lnTo>
                    <a:pt x="480" y="26"/>
                  </a:lnTo>
                  <a:lnTo>
                    <a:pt x="492" y="22"/>
                  </a:lnTo>
                  <a:lnTo>
                    <a:pt x="502" y="22"/>
                  </a:lnTo>
                  <a:lnTo>
                    <a:pt x="512" y="19"/>
                  </a:lnTo>
                  <a:lnTo>
                    <a:pt x="524" y="19"/>
                  </a:lnTo>
                  <a:lnTo>
                    <a:pt x="534" y="13"/>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41" name="Freeform 13"/>
            <p:cNvSpPr>
              <a:spLocks/>
            </p:cNvSpPr>
            <p:nvPr/>
          </p:nvSpPr>
          <p:spPr bwMode="auto">
            <a:xfrm>
              <a:off x="693" y="2960"/>
              <a:ext cx="1217" cy="1240"/>
            </a:xfrm>
            <a:custGeom>
              <a:avLst/>
              <a:gdLst/>
              <a:ahLst/>
              <a:cxnLst>
                <a:cxn ang="0">
                  <a:pos x="390" y="61"/>
                </a:cxn>
                <a:cxn ang="0">
                  <a:pos x="371" y="115"/>
                </a:cxn>
                <a:cxn ang="0">
                  <a:pos x="352" y="167"/>
                </a:cxn>
                <a:cxn ang="0">
                  <a:pos x="310" y="215"/>
                </a:cxn>
                <a:cxn ang="0">
                  <a:pos x="256" y="256"/>
                </a:cxn>
                <a:cxn ang="0">
                  <a:pos x="218" y="336"/>
                </a:cxn>
                <a:cxn ang="0">
                  <a:pos x="179" y="391"/>
                </a:cxn>
                <a:cxn ang="0">
                  <a:pos x="157" y="455"/>
                </a:cxn>
                <a:cxn ang="0">
                  <a:pos x="138" y="551"/>
                </a:cxn>
                <a:cxn ang="0">
                  <a:pos x="128" y="605"/>
                </a:cxn>
                <a:cxn ang="0">
                  <a:pos x="122" y="704"/>
                </a:cxn>
                <a:cxn ang="0">
                  <a:pos x="112" y="797"/>
                </a:cxn>
                <a:cxn ang="0">
                  <a:pos x="90" y="861"/>
                </a:cxn>
                <a:cxn ang="0">
                  <a:pos x="70" y="957"/>
                </a:cxn>
                <a:cxn ang="0">
                  <a:pos x="51" y="1066"/>
                </a:cxn>
                <a:cxn ang="0">
                  <a:pos x="19" y="1123"/>
                </a:cxn>
                <a:cxn ang="0">
                  <a:pos x="0" y="1175"/>
                </a:cxn>
                <a:cxn ang="0">
                  <a:pos x="22" y="1226"/>
                </a:cxn>
                <a:cxn ang="0">
                  <a:pos x="74" y="1235"/>
                </a:cxn>
                <a:cxn ang="0">
                  <a:pos x="128" y="1239"/>
                </a:cxn>
                <a:cxn ang="0">
                  <a:pos x="182" y="1239"/>
                </a:cxn>
                <a:cxn ang="0">
                  <a:pos x="234" y="1232"/>
                </a:cxn>
                <a:cxn ang="0">
                  <a:pos x="298" y="1229"/>
                </a:cxn>
                <a:cxn ang="0">
                  <a:pos x="352" y="1223"/>
                </a:cxn>
                <a:cxn ang="0">
                  <a:pos x="406" y="1210"/>
                </a:cxn>
                <a:cxn ang="0">
                  <a:pos x="474" y="1187"/>
                </a:cxn>
                <a:cxn ang="0">
                  <a:pos x="528" y="1162"/>
                </a:cxn>
                <a:cxn ang="0">
                  <a:pos x="592" y="1139"/>
                </a:cxn>
                <a:cxn ang="0">
                  <a:pos x="646" y="1111"/>
                </a:cxn>
                <a:cxn ang="0">
                  <a:pos x="714" y="1079"/>
                </a:cxn>
                <a:cxn ang="0">
                  <a:pos x="819" y="1050"/>
                </a:cxn>
                <a:cxn ang="0">
                  <a:pos x="899" y="1011"/>
                </a:cxn>
                <a:cxn ang="0">
                  <a:pos x="954" y="967"/>
                </a:cxn>
                <a:cxn ang="0">
                  <a:pos x="1002" y="928"/>
                </a:cxn>
                <a:cxn ang="0">
                  <a:pos x="1053" y="887"/>
                </a:cxn>
                <a:cxn ang="0">
                  <a:pos x="1094" y="839"/>
                </a:cxn>
                <a:cxn ang="0">
                  <a:pos x="1094" y="787"/>
                </a:cxn>
                <a:cxn ang="0">
                  <a:pos x="1126" y="733"/>
                </a:cxn>
                <a:cxn ang="0">
                  <a:pos x="1126" y="679"/>
                </a:cxn>
                <a:cxn ang="0">
                  <a:pos x="1120" y="627"/>
                </a:cxn>
                <a:cxn ang="0">
                  <a:pos x="1110" y="573"/>
                </a:cxn>
                <a:cxn ang="0">
                  <a:pos x="1094" y="519"/>
                </a:cxn>
                <a:cxn ang="0">
                  <a:pos x="1085" y="467"/>
                </a:cxn>
                <a:cxn ang="0">
                  <a:pos x="1085" y="413"/>
                </a:cxn>
                <a:cxn ang="0">
                  <a:pos x="1075" y="359"/>
                </a:cxn>
                <a:cxn ang="0">
                  <a:pos x="1094" y="307"/>
                </a:cxn>
                <a:cxn ang="0">
                  <a:pos x="1082" y="253"/>
                </a:cxn>
                <a:cxn ang="0">
                  <a:pos x="1088" y="199"/>
                </a:cxn>
                <a:cxn ang="0">
                  <a:pos x="1107" y="147"/>
                </a:cxn>
                <a:cxn ang="0">
                  <a:pos x="1130" y="93"/>
                </a:cxn>
                <a:cxn ang="0">
                  <a:pos x="1158" y="39"/>
                </a:cxn>
                <a:cxn ang="0">
                  <a:pos x="1206" y="0"/>
                </a:cxn>
              </a:cxnLst>
              <a:rect l="0" t="0" r="r" b="b"/>
              <a:pathLst>
                <a:path w="1217" h="1240">
                  <a:moveTo>
                    <a:pt x="429" y="23"/>
                  </a:moveTo>
                  <a:lnTo>
                    <a:pt x="419" y="32"/>
                  </a:lnTo>
                  <a:lnTo>
                    <a:pt x="410" y="42"/>
                  </a:lnTo>
                  <a:lnTo>
                    <a:pt x="400" y="51"/>
                  </a:lnTo>
                  <a:lnTo>
                    <a:pt x="390" y="61"/>
                  </a:lnTo>
                  <a:lnTo>
                    <a:pt x="384" y="71"/>
                  </a:lnTo>
                  <a:lnTo>
                    <a:pt x="381" y="83"/>
                  </a:lnTo>
                  <a:lnTo>
                    <a:pt x="378" y="93"/>
                  </a:lnTo>
                  <a:lnTo>
                    <a:pt x="374" y="103"/>
                  </a:lnTo>
                  <a:lnTo>
                    <a:pt x="371" y="115"/>
                  </a:lnTo>
                  <a:lnTo>
                    <a:pt x="365" y="125"/>
                  </a:lnTo>
                  <a:lnTo>
                    <a:pt x="362" y="135"/>
                  </a:lnTo>
                  <a:lnTo>
                    <a:pt x="355" y="147"/>
                  </a:lnTo>
                  <a:lnTo>
                    <a:pt x="352" y="157"/>
                  </a:lnTo>
                  <a:lnTo>
                    <a:pt x="352" y="167"/>
                  </a:lnTo>
                  <a:lnTo>
                    <a:pt x="346" y="179"/>
                  </a:lnTo>
                  <a:lnTo>
                    <a:pt x="342" y="189"/>
                  </a:lnTo>
                  <a:lnTo>
                    <a:pt x="333" y="199"/>
                  </a:lnTo>
                  <a:lnTo>
                    <a:pt x="323" y="205"/>
                  </a:lnTo>
                  <a:lnTo>
                    <a:pt x="310" y="215"/>
                  </a:lnTo>
                  <a:lnTo>
                    <a:pt x="298" y="221"/>
                  </a:lnTo>
                  <a:lnTo>
                    <a:pt x="288" y="227"/>
                  </a:lnTo>
                  <a:lnTo>
                    <a:pt x="278" y="237"/>
                  </a:lnTo>
                  <a:lnTo>
                    <a:pt x="266" y="247"/>
                  </a:lnTo>
                  <a:lnTo>
                    <a:pt x="256" y="256"/>
                  </a:lnTo>
                  <a:lnTo>
                    <a:pt x="246" y="266"/>
                  </a:lnTo>
                  <a:lnTo>
                    <a:pt x="237" y="279"/>
                  </a:lnTo>
                  <a:lnTo>
                    <a:pt x="227" y="288"/>
                  </a:lnTo>
                  <a:lnTo>
                    <a:pt x="224" y="314"/>
                  </a:lnTo>
                  <a:lnTo>
                    <a:pt x="218" y="336"/>
                  </a:lnTo>
                  <a:lnTo>
                    <a:pt x="211" y="346"/>
                  </a:lnTo>
                  <a:lnTo>
                    <a:pt x="202" y="359"/>
                  </a:lnTo>
                  <a:lnTo>
                    <a:pt x="192" y="371"/>
                  </a:lnTo>
                  <a:lnTo>
                    <a:pt x="186" y="381"/>
                  </a:lnTo>
                  <a:lnTo>
                    <a:pt x="179" y="391"/>
                  </a:lnTo>
                  <a:lnTo>
                    <a:pt x="170" y="403"/>
                  </a:lnTo>
                  <a:lnTo>
                    <a:pt x="166" y="413"/>
                  </a:lnTo>
                  <a:lnTo>
                    <a:pt x="163" y="423"/>
                  </a:lnTo>
                  <a:lnTo>
                    <a:pt x="160" y="445"/>
                  </a:lnTo>
                  <a:lnTo>
                    <a:pt x="157" y="455"/>
                  </a:lnTo>
                  <a:lnTo>
                    <a:pt x="150" y="487"/>
                  </a:lnTo>
                  <a:lnTo>
                    <a:pt x="147" y="519"/>
                  </a:lnTo>
                  <a:lnTo>
                    <a:pt x="144" y="531"/>
                  </a:lnTo>
                  <a:lnTo>
                    <a:pt x="141" y="541"/>
                  </a:lnTo>
                  <a:lnTo>
                    <a:pt x="138" y="551"/>
                  </a:lnTo>
                  <a:lnTo>
                    <a:pt x="134" y="563"/>
                  </a:lnTo>
                  <a:lnTo>
                    <a:pt x="134" y="573"/>
                  </a:lnTo>
                  <a:lnTo>
                    <a:pt x="131" y="583"/>
                  </a:lnTo>
                  <a:lnTo>
                    <a:pt x="128" y="595"/>
                  </a:lnTo>
                  <a:lnTo>
                    <a:pt x="128" y="605"/>
                  </a:lnTo>
                  <a:lnTo>
                    <a:pt x="125" y="615"/>
                  </a:lnTo>
                  <a:lnTo>
                    <a:pt x="125" y="640"/>
                  </a:lnTo>
                  <a:lnTo>
                    <a:pt x="122" y="650"/>
                  </a:lnTo>
                  <a:lnTo>
                    <a:pt x="122" y="675"/>
                  </a:lnTo>
                  <a:lnTo>
                    <a:pt x="122" y="704"/>
                  </a:lnTo>
                  <a:lnTo>
                    <a:pt x="118" y="730"/>
                  </a:lnTo>
                  <a:lnTo>
                    <a:pt x="118" y="752"/>
                  </a:lnTo>
                  <a:lnTo>
                    <a:pt x="115" y="762"/>
                  </a:lnTo>
                  <a:lnTo>
                    <a:pt x="112" y="775"/>
                  </a:lnTo>
                  <a:lnTo>
                    <a:pt x="112" y="797"/>
                  </a:lnTo>
                  <a:lnTo>
                    <a:pt x="106" y="807"/>
                  </a:lnTo>
                  <a:lnTo>
                    <a:pt x="99" y="819"/>
                  </a:lnTo>
                  <a:lnTo>
                    <a:pt x="96" y="829"/>
                  </a:lnTo>
                  <a:lnTo>
                    <a:pt x="93" y="851"/>
                  </a:lnTo>
                  <a:lnTo>
                    <a:pt x="90" y="861"/>
                  </a:lnTo>
                  <a:lnTo>
                    <a:pt x="83" y="871"/>
                  </a:lnTo>
                  <a:lnTo>
                    <a:pt x="83" y="893"/>
                  </a:lnTo>
                  <a:lnTo>
                    <a:pt x="80" y="903"/>
                  </a:lnTo>
                  <a:lnTo>
                    <a:pt x="74" y="931"/>
                  </a:lnTo>
                  <a:lnTo>
                    <a:pt x="70" y="957"/>
                  </a:lnTo>
                  <a:lnTo>
                    <a:pt x="64" y="967"/>
                  </a:lnTo>
                  <a:lnTo>
                    <a:pt x="64" y="989"/>
                  </a:lnTo>
                  <a:lnTo>
                    <a:pt x="58" y="1018"/>
                  </a:lnTo>
                  <a:lnTo>
                    <a:pt x="54" y="1040"/>
                  </a:lnTo>
                  <a:lnTo>
                    <a:pt x="51" y="1066"/>
                  </a:lnTo>
                  <a:lnTo>
                    <a:pt x="45" y="1079"/>
                  </a:lnTo>
                  <a:lnTo>
                    <a:pt x="38" y="1091"/>
                  </a:lnTo>
                  <a:lnTo>
                    <a:pt x="32" y="1101"/>
                  </a:lnTo>
                  <a:lnTo>
                    <a:pt x="26" y="1111"/>
                  </a:lnTo>
                  <a:lnTo>
                    <a:pt x="19" y="1123"/>
                  </a:lnTo>
                  <a:lnTo>
                    <a:pt x="16" y="1133"/>
                  </a:lnTo>
                  <a:lnTo>
                    <a:pt x="13" y="1143"/>
                  </a:lnTo>
                  <a:lnTo>
                    <a:pt x="6" y="1155"/>
                  </a:lnTo>
                  <a:lnTo>
                    <a:pt x="3" y="1165"/>
                  </a:lnTo>
                  <a:lnTo>
                    <a:pt x="0" y="1175"/>
                  </a:lnTo>
                  <a:lnTo>
                    <a:pt x="0" y="1187"/>
                  </a:lnTo>
                  <a:lnTo>
                    <a:pt x="0" y="1197"/>
                  </a:lnTo>
                  <a:lnTo>
                    <a:pt x="3" y="1207"/>
                  </a:lnTo>
                  <a:lnTo>
                    <a:pt x="10" y="1219"/>
                  </a:lnTo>
                  <a:lnTo>
                    <a:pt x="22" y="1226"/>
                  </a:lnTo>
                  <a:lnTo>
                    <a:pt x="32" y="1229"/>
                  </a:lnTo>
                  <a:lnTo>
                    <a:pt x="42" y="1229"/>
                  </a:lnTo>
                  <a:lnTo>
                    <a:pt x="54" y="1232"/>
                  </a:lnTo>
                  <a:lnTo>
                    <a:pt x="64" y="1235"/>
                  </a:lnTo>
                  <a:lnTo>
                    <a:pt x="74" y="1235"/>
                  </a:lnTo>
                  <a:lnTo>
                    <a:pt x="86" y="1239"/>
                  </a:lnTo>
                  <a:lnTo>
                    <a:pt x="96" y="1239"/>
                  </a:lnTo>
                  <a:lnTo>
                    <a:pt x="106" y="1239"/>
                  </a:lnTo>
                  <a:lnTo>
                    <a:pt x="118" y="1239"/>
                  </a:lnTo>
                  <a:lnTo>
                    <a:pt x="128" y="1239"/>
                  </a:lnTo>
                  <a:lnTo>
                    <a:pt x="138" y="1239"/>
                  </a:lnTo>
                  <a:lnTo>
                    <a:pt x="150" y="1239"/>
                  </a:lnTo>
                  <a:lnTo>
                    <a:pt x="160" y="1239"/>
                  </a:lnTo>
                  <a:lnTo>
                    <a:pt x="170" y="1239"/>
                  </a:lnTo>
                  <a:lnTo>
                    <a:pt x="182" y="1239"/>
                  </a:lnTo>
                  <a:lnTo>
                    <a:pt x="192" y="1239"/>
                  </a:lnTo>
                  <a:lnTo>
                    <a:pt x="202" y="1239"/>
                  </a:lnTo>
                  <a:lnTo>
                    <a:pt x="214" y="1235"/>
                  </a:lnTo>
                  <a:lnTo>
                    <a:pt x="224" y="1232"/>
                  </a:lnTo>
                  <a:lnTo>
                    <a:pt x="234" y="1232"/>
                  </a:lnTo>
                  <a:lnTo>
                    <a:pt x="256" y="1232"/>
                  </a:lnTo>
                  <a:lnTo>
                    <a:pt x="266" y="1229"/>
                  </a:lnTo>
                  <a:lnTo>
                    <a:pt x="278" y="1229"/>
                  </a:lnTo>
                  <a:lnTo>
                    <a:pt x="288" y="1229"/>
                  </a:lnTo>
                  <a:lnTo>
                    <a:pt x="298" y="1229"/>
                  </a:lnTo>
                  <a:lnTo>
                    <a:pt x="310" y="1229"/>
                  </a:lnTo>
                  <a:lnTo>
                    <a:pt x="320" y="1226"/>
                  </a:lnTo>
                  <a:lnTo>
                    <a:pt x="330" y="1226"/>
                  </a:lnTo>
                  <a:lnTo>
                    <a:pt x="342" y="1223"/>
                  </a:lnTo>
                  <a:lnTo>
                    <a:pt x="352" y="1223"/>
                  </a:lnTo>
                  <a:lnTo>
                    <a:pt x="362" y="1223"/>
                  </a:lnTo>
                  <a:lnTo>
                    <a:pt x="374" y="1219"/>
                  </a:lnTo>
                  <a:lnTo>
                    <a:pt x="384" y="1219"/>
                  </a:lnTo>
                  <a:lnTo>
                    <a:pt x="394" y="1219"/>
                  </a:lnTo>
                  <a:lnTo>
                    <a:pt x="406" y="1210"/>
                  </a:lnTo>
                  <a:lnTo>
                    <a:pt x="416" y="1203"/>
                  </a:lnTo>
                  <a:lnTo>
                    <a:pt x="426" y="1200"/>
                  </a:lnTo>
                  <a:lnTo>
                    <a:pt x="438" y="1194"/>
                  </a:lnTo>
                  <a:lnTo>
                    <a:pt x="448" y="1191"/>
                  </a:lnTo>
                  <a:lnTo>
                    <a:pt x="474" y="1187"/>
                  </a:lnTo>
                  <a:lnTo>
                    <a:pt x="486" y="1181"/>
                  </a:lnTo>
                  <a:lnTo>
                    <a:pt x="496" y="1178"/>
                  </a:lnTo>
                  <a:lnTo>
                    <a:pt x="506" y="1171"/>
                  </a:lnTo>
                  <a:lnTo>
                    <a:pt x="518" y="1165"/>
                  </a:lnTo>
                  <a:lnTo>
                    <a:pt x="528" y="1162"/>
                  </a:lnTo>
                  <a:lnTo>
                    <a:pt x="550" y="1159"/>
                  </a:lnTo>
                  <a:lnTo>
                    <a:pt x="560" y="1155"/>
                  </a:lnTo>
                  <a:lnTo>
                    <a:pt x="570" y="1149"/>
                  </a:lnTo>
                  <a:lnTo>
                    <a:pt x="582" y="1143"/>
                  </a:lnTo>
                  <a:lnTo>
                    <a:pt x="592" y="1139"/>
                  </a:lnTo>
                  <a:lnTo>
                    <a:pt x="602" y="1133"/>
                  </a:lnTo>
                  <a:lnTo>
                    <a:pt x="614" y="1127"/>
                  </a:lnTo>
                  <a:lnTo>
                    <a:pt x="624" y="1123"/>
                  </a:lnTo>
                  <a:lnTo>
                    <a:pt x="634" y="1120"/>
                  </a:lnTo>
                  <a:lnTo>
                    <a:pt x="646" y="1111"/>
                  </a:lnTo>
                  <a:lnTo>
                    <a:pt x="672" y="1104"/>
                  </a:lnTo>
                  <a:lnTo>
                    <a:pt x="682" y="1095"/>
                  </a:lnTo>
                  <a:lnTo>
                    <a:pt x="694" y="1088"/>
                  </a:lnTo>
                  <a:lnTo>
                    <a:pt x="704" y="1085"/>
                  </a:lnTo>
                  <a:lnTo>
                    <a:pt x="714" y="1079"/>
                  </a:lnTo>
                  <a:lnTo>
                    <a:pt x="739" y="1075"/>
                  </a:lnTo>
                  <a:lnTo>
                    <a:pt x="749" y="1069"/>
                  </a:lnTo>
                  <a:lnTo>
                    <a:pt x="762" y="1063"/>
                  </a:lnTo>
                  <a:lnTo>
                    <a:pt x="794" y="1056"/>
                  </a:lnTo>
                  <a:lnTo>
                    <a:pt x="819" y="1050"/>
                  </a:lnTo>
                  <a:lnTo>
                    <a:pt x="829" y="1043"/>
                  </a:lnTo>
                  <a:lnTo>
                    <a:pt x="842" y="1034"/>
                  </a:lnTo>
                  <a:lnTo>
                    <a:pt x="848" y="1024"/>
                  </a:lnTo>
                  <a:lnTo>
                    <a:pt x="877" y="1015"/>
                  </a:lnTo>
                  <a:lnTo>
                    <a:pt x="899" y="1011"/>
                  </a:lnTo>
                  <a:lnTo>
                    <a:pt x="909" y="1002"/>
                  </a:lnTo>
                  <a:lnTo>
                    <a:pt x="922" y="992"/>
                  </a:lnTo>
                  <a:lnTo>
                    <a:pt x="934" y="983"/>
                  </a:lnTo>
                  <a:lnTo>
                    <a:pt x="944" y="973"/>
                  </a:lnTo>
                  <a:lnTo>
                    <a:pt x="954" y="967"/>
                  </a:lnTo>
                  <a:lnTo>
                    <a:pt x="960" y="957"/>
                  </a:lnTo>
                  <a:lnTo>
                    <a:pt x="970" y="951"/>
                  </a:lnTo>
                  <a:lnTo>
                    <a:pt x="979" y="941"/>
                  </a:lnTo>
                  <a:lnTo>
                    <a:pt x="989" y="935"/>
                  </a:lnTo>
                  <a:lnTo>
                    <a:pt x="1002" y="928"/>
                  </a:lnTo>
                  <a:lnTo>
                    <a:pt x="1014" y="919"/>
                  </a:lnTo>
                  <a:lnTo>
                    <a:pt x="1024" y="909"/>
                  </a:lnTo>
                  <a:lnTo>
                    <a:pt x="1034" y="903"/>
                  </a:lnTo>
                  <a:lnTo>
                    <a:pt x="1043" y="893"/>
                  </a:lnTo>
                  <a:lnTo>
                    <a:pt x="1053" y="887"/>
                  </a:lnTo>
                  <a:lnTo>
                    <a:pt x="1062" y="877"/>
                  </a:lnTo>
                  <a:lnTo>
                    <a:pt x="1072" y="871"/>
                  </a:lnTo>
                  <a:lnTo>
                    <a:pt x="1078" y="861"/>
                  </a:lnTo>
                  <a:lnTo>
                    <a:pt x="1088" y="851"/>
                  </a:lnTo>
                  <a:lnTo>
                    <a:pt x="1094" y="839"/>
                  </a:lnTo>
                  <a:lnTo>
                    <a:pt x="1094" y="829"/>
                  </a:lnTo>
                  <a:lnTo>
                    <a:pt x="1094" y="819"/>
                  </a:lnTo>
                  <a:lnTo>
                    <a:pt x="1094" y="807"/>
                  </a:lnTo>
                  <a:lnTo>
                    <a:pt x="1094" y="797"/>
                  </a:lnTo>
                  <a:lnTo>
                    <a:pt x="1094" y="787"/>
                  </a:lnTo>
                  <a:lnTo>
                    <a:pt x="1098" y="775"/>
                  </a:lnTo>
                  <a:lnTo>
                    <a:pt x="1107" y="765"/>
                  </a:lnTo>
                  <a:lnTo>
                    <a:pt x="1114" y="755"/>
                  </a:lnTo>
                  <a:lnTo>
                    <a:pt x="1123" y="743"/>
                  </a:lnTo>
                  <a:lnTo>
                    <a:pt x="1126" y="733"/>
                  </a:lnTo>
                  <a:lnTo>
                    <a:pt x="1126" y="723"/>
                  </a:lnTo>
                  <a:lnTo>
                    <a:pt x="1126" y="711"/>
                  </a:lnTo>
                  <a:lnTo>
                    <a:pt x="1126" y="701"/>
                  </a:lnTo>
                  <a:lnTo>
                    <a:pt x="1126" y="691"/>
                  </a:lnTo>
                  <a:lnTo>
                    <a:pt x="1126" y="679"/>
                  </a:lnTo>
                  <a:lnTo>
                    <a:pt x="1126" y="669"/>
                  </a:lnTo>
                  <a:lnTo>
                    <a:pt x="1126" y="659"/>
                  </a:lnTo>
                  <a:lnTo>
                    <a:pt x="1123" y="647"/>
                  </a:lnTo>
                  <a:lnTo>
                    <a:pt x="1123" y="637"/>
                  </a:lnTo>
                  <a:lnTo>
                    <a:pt x="1120" y="627"/>
                  </a:lnTo>
                  <a:lnTo>
                    <a:pt x="1120" y="615"/>
                  </a:lnTo>
                  <a:lnTo>
                    <a:pt x="1120" y="605"/>
                  </a:lnTo>
                  <a:lnTo>
                    <a:pt x="1120" y="595"/>
                  </a:lnTo>
                  <a:lnTo>
                    <a:pt x="1114" y="583"/>
                  </a:lnTo>
                  <a:lnTo>
                    <a:pt x="1110" y="573"/>
                  </a:lnTo>
                  <a:lnTo>
                    <a:pt x="1107" y="563"/>
                  </a:lnTo>
                  <a:lnTo>
                    <a:pt x="1101" y="551"/>
                  </a:lnTo>
                  <a:lnTo>
                    <a:pt x="1098" y="541"/>
                  </a:lnTo>
                  <a:lnTo>
                    <a:pt x="1098" y="531"/>
                  </a:lnTo>
                  <a:lnTo>
                    <a:pt x="1094" y="519"/>
                  </a:lnTo>
                  <a:lnTo>
                    <a:pt x="1091" y="509"/>
                  </a:lnTo>
                  <a:lnTo>
                    <a:pt x="1091" y="499"/>
                  </a:lnTo>
                  <a:lnTo>
                    <a:pt x="1085" y="487"/>
                  </a:lnTo>
                  <a:lnTo>
                    <a:pt x="1085" y="477"/>
                  </a:lnTo>
                  <a:lnTo>
                    <a:pt x="1085" y="467"/>
                  </a:lnTo>
                  <a:lnTo>
                    <a:pt x="1085" y="455"/>
                  </a:lnTo>
                  <a:lnTo>
                    <a:pt x="1085" y="445"/>
                  </a:lnTo>
                  <a:lnTo>
                    <a:pt x="1085" y="435"/>
                  </a:lnTo>
                  <a:lnTo>
                    <a:pt x="1085" y="423"/>
                  </a:lnTo>
                  <a:lnTo>
                    <a:pt x="1085" y="413"/>
                  </a:lnTo>
                  <a:lnTo>
                    <a:pt x="1085" y="403"/>
                  </a:lnTo>
                  <a:lnTo>
                    <a:pt x="1078" y="391"/>
                  </a:lnTo>
                  <a:lnTo>
                    <a:pt x="1075" y="381"/>
                  </a:lnTo>
                  <a:lnTo>
                    <a:pt x="1075" y="371"/>
                  </a:lnTo>
                  <a:lnTo>
                    <a:pt x="1075" y="359"/>
                  </a:lnTo>
                  <a:lnTo>
                    <a:pt x="1075" y="349"/>
                  </a:lnTo>
                  <a:lnTo>
                    <a:pt x="1078" y="339"/>
                  </a:lnTo>
                  <a:lnTo>
                    <a:pt x="1082" y="327"/>
                  </a:lnTo>
                  <a:lnTo>
                    <a:pt x="1088" y="317"/>
                  </a:lnTo>
                  <a:lnTo>
                    <a:pt x="1094" y="307"/>
                  </a:lnTo>
                  <a:lnTo>
                    <a:pt x="1098" y="295"/>
                  </a:lnTo>
                  <a:lnTo>
                    <a:pt x="1094" y="285"/>
                  </a:lnTo>
                  <a:lnTo>
                    <a:pt x="1091" y="275"/>
                  </a:lnTo>
                  <a:lnTo>
                    <a:pt x="1085" y="263"/>
                  </a:lnTo>
                  <a:lnTo>
                    <a:pt x="1082" y="253"/>
                  </a:lnTo>
                  <a:lnTo>
                    <a:pt x="1082" y="243"/>
                  </a:lnTo>
                  <a:lnTo>
                    <a:pt x="1082" y="231"/>
                  </a:lnTo>
                  <a:lnTo>
                    <a:pt x="1082" y="221"/>
                  </a:lnTo>
                  <a:lnTo>
                    <a:pt x="1085" y="211"/>
                  </a:lnTo>
                  <a:lnTo>
                    <a:pt x="1088" y="199"/>
                  </a:lnTo>
                  <a:lnTo>
                    <a:pt x="1091" y="189"/>
                  </a:lnTo>
                  <a:lnTo>
                    <a:pt x="1098" y="179"/>
                  </a:lnTo>
                  <a:lnTo>
                    <a:pt x="1107" y="167"/>
                  </a:lnTo>
                  <a:lnTo>
                    <a:pt x="1107" y="157"/>
                  </a:lnTo>
                  <a:lnTo>
                    <a:pt x="1107" y="147"/>
                  </a:lnTo>
                  <a:lnTo>
                    <a:pt x="1110" y="135"/>
                  </a:lnTo>
                  <a:lnTo>
                    <a:pt x="1110" y="125"/>
                  </a:lnTo>
                  <a:lnTo>
                    <a:pt x="1117" y="115"/>
                  </a:lnTo>
                  <a:lnTo>
                    <a:pt x="1123" y="103"/>
                  </a:lnTo>
                  <a:lnTo>
                    <a:pt x="1130" y="93"/>
                  </a:lnTo>
                  <a:lnTo>
                    <a:pt x="1130" y="83"/>
                  </a:lnTo>
                  <a:lnTo>
                    <a:pt x="1133" y="71"/>
                  </a:lnTo>
                  <a:lnTo>
                    <a:pt x="1139" y="61"/>
                  </a:lnTo>
                  <a:lnTo>
                    <a:pt x="1146" y="51"/>
                  </a:lnTo>
                  <a:lnTo>
                    <a:pt x="1158" y="39"/>
                  </a:lnTo>
                  <a:lnTo>
                    <a:pt x="1165" y="29"/>
                  </a:lnTo>
                  <a:lnTo>
                    <a:pt x="1174" y="19"/>
                  </a:lnTo>
                  <a:lnTo>
                    <a:pt x="1184" y="13"/>
                  </a:lnTo>
                  <a:lnTo>
                    <a:pt x="1194" y="7"/>
                  </a:lnTo>
                  <a:lnTo>
                    <a:pt x="1206" y="0"/>
                  </a:lnTo>
                  <a:lnTo>
                    <a:pt x="1216" y="0"/>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42" name="Freeform 14"/>
            <p:cNvSpPr>
              <a:spLocks/>
            </p:cNvSpPr>
            <p:nvPr/>
          </p:nvSpPr>
          <p:spPr bwMode="auto">
            <a:xfrm>
              <a:off x="821" y="3341"/>
              <a:ext cx="375" cy="628"/>
            </a:xfrm>
            <a:custGeom>
              <a:avLst/>
              <a:gdLst/>
              <a:ahLst/>
              <a:cxnLst>
                <a:cxn ang="0">
                  <a:pos x="208" y="6"/>
                </a:cxn>
                <a:cxn ang="0">
                  <a:pos x="176" y="29"/>
                </a:cxn>
                <a:cxn ang="0">
                  <a:pos x="144" y="38"/>
                </a:cxn>
                <a:cxn ang="0">
                  <a:pos x="112" y="51"/>
                </a:cxn>
                <a:cxn ang="0">
                  <a:pos x="80" y="74"/>
                </a:cxn>
                <a:cxn ang="0">
                  <a:pos x="64" y="106"/>
                </a:cxn>
                <a:cxn ang="0">
                  <a:pos x="64" y="154"/>
                </a:cxn>
                <a:cxn ang="0">
                  <a:pos x="48" y="186"/>
                </a:cxn>
                <a:cxn ang="0">
                  <a:pos x="35" y="218"/>
                </a:cxn>
                <a:cxn ang="0">
                  <a:pos x="29" y="250"/>
                </a:cxn>
                <a:cxn ang="0">
                  <a:pos x="22" y="282"/>
                </a:cxn>
                <a:cxn ang="0">
                  <a:pos x="16" y="330"/>
                </a:cxn>
                <a:cxn ang="0">
                  <a:pos x="10" y="394"/>
                </a:cxn>
                <a:cxn ang="0">
                  <a:pos x="6" y="454"/>
                </a:cxn>
                <a:cxn ang="0">
                  <a:pos x="0" y="496"/>
                </a:cxn>
                <a:cxn ang="0">
                  <a:pos x="16" y="522"/>
                </a:cxn>
                <a:cxn ang="0">
                  <a:pos x="42" y="550"/>
                </a:cxn>
                <a:cxn ang="0">
                  <a:pos x="74" y="566"/>
                </a:cxn>
                <a:cxn ang="0">
                  <a:pos x="106" y="579"/>
                </a:cxn>
                <a:cxn ang="0">
                  <a:pos x="138" y="595"/>
                </a:cxn>
                <a:cxn ang="0">
                  <a:pos x="170" y="605"/>
                </a:cxn>
                <a:cxn ang="0">
                  <a:pos x="202" y="614"/>
                </a:cxn>
                <a:cxn ang="0">
                  <a:pos x="234" y="624"/>
                </a:cxn>
                <a:cxn ang="0">
                  <a:pos x="266" y="627"/>
                </a:cxn>
                <a:cxn ang="0">
                  <a:pos x="298" y="627"/>
                </a:cxn>
                <a:cxn ang="0">
                  <a:pos x="330" y="627"/>
                </a:cxn>
                <a:cxn ang="0">
                  <a:pos x="355" y="598"/>
                </a:cxn>
                <a:cxn ang="0">
                  <a:pos x="358" y="566"/>
                </a:cxn>
                <a:cxn ang="0">
                  <a:pos x="362" y="534"/>
                </a:cxn>
                <a:cxn ang="0">
                  <a:pos x="365" y="502"/>
                </a:cxn>
                <a:cxn ang="0">
                  <a:pos x="368" y="454"/>
                </a:cxn>
                <a:cxn ang="0">
                  <a:pos x="371" y="422"/>
                </a:cxn>
                <a:cxn ang="0">
                  <a:pos x="374" y="371"/>
                </a:cxn>
                <a:cxn ang="0">
                  <a:pos x="374" y="336"/>
                </a:cxn>
                <a:cxn ang="0">
                  <a:pos x="371" y="288"/>
                </a:cxn>
                <a:cxn ang="0">
                  <a:pos x="362" y="256"/>
                </a:cxn>
                <a:cxn ang="0">
                  <a:pos x="352" y="224"/>
                </a:cxn>
                <a:cxn ang="0">
                  <a:pos x="330" y="192"/>
                </a:cxn>
                <a:cxn ang="0">
                  <a:pos x="307" y="160"/>
                </a:cxn>
                <a:cxn ang="0">
                  <a:pos x="291" y="131"/>
                </a:cxn>
                <a:cxn ang="0">
                  <a:pos x="272" y="80"/>
                </a:cxn>
                <a:cxn ang="0">
                  <a:pos x="253" y="48"/>
                </a:cxn>
                <a:cxn ang="0">
                  <a:pos x="234" y="16"/>
                </a:cxn>
              </a:cxnLst>
              <a:rect l="0" t="0" r="r" b="b"/>
              <a:pathLst>
                <a:path w="375" h="628">
                  <a:moveTo>
                    <a:pt x="226" y="5"/>
                  </a:moveTo>
                  <a:lnTo>
                    <a:pt x="218" y="0"/>
                  </a:lnTo>
                  <a:lnTo>
                    <a:pt x="208" y="6"/>
                  </a:lnTo>
                  <a:lnTo>
                    <a:pt x="198" y="13"/>
                  </a:lnTo>
                  <a:lnTo>
                    <a:pt x="186" y="19"/>
                  </a:lnTo>
                  <a:lnTo>
                    <a:pt x="176" y="29"/>
                  </a:lnTo>
                  <a:lnTo>
                    <a:pt x="166" y="32"/>
                  </a:lnTo>
                  <a:lnTo>
                    <a:pt x="154" y="35"/>
                  </a:lnTo>
                  <a:lnTo>
                    <a:pt x="144" y="38"/>
                  </a:lnTo>
                  <a:lnTo>
                    <a:pt x="134" y="42"/>
                  </a:lnTo>
                  <a:lnTo>
                    <a:pt x="122" y="48"/>
                  </a:lnTo>
                  <a:lnTo>
                    <a:pt x="112" y="51"/>
                  </a:lnTo>
                  <a:lnTo>
                    <a:pt x="102" y="58"/>
                  </a:lnTo>
                  <a:lnTo>
                    <a:pt x="90" y="67"/>
                  </a:lnTo>
                  <a:lnTo>
                    <a:pt x="80" y="74"/>
                  </a:lnTo>
                  <a:lnTo>
                    <a:pt x="70" y="83"/>
                  </a:lnTo>
                  <a:lnTo>
                    <a:pt x="67" y="93"/>
                  </a:lnTo>
                  <a:lnTo>
                    <a:pt x="64" y="106"/>
                  </a:lnTo>
                  <a:lnTo>
                    <a:pt x="64" y="131"/>
                  </a:lnTo>
                  <a:lnTo>
                    <a:pt x="64" y="141"/>
                  </a:lnTo>
                  <a:lnTo>
                    <a:pt x="64" y="154"/>
                  </a:lnTo>
                  <a:lnTo>
                    <a:pt x="58" y="166"/>
                  </a:lnTo>
                  <a:lnTo>
                    <a:pt x="54" y="176"/>
                  </a:lnTo>
                  <a:lnTo>
                    <a:pt x="48" y="186"/>
                  </a:lnTo>
                  <a:lnTo>
                    <a:pt x="42" y="198"/>
                  </a:lnTo>
                  <a:lnTo>
                    <a:pt x="38" y="208"/>
                  </a:lnTo>
                  <a:lnTo>
                    <a:pt x="35" y="218"/>
                  </a:lnTo>
                  <a:lnTo>
                    <a:pt x="32" y="230"/>
                  </a:lnTo>
                  <a:lnTo>
                    <a:pt x="32" y="240"/>
                  </a:lnTo>
                  <a:lnTo>
                    <a:pt x="29" y="250"/>
                  </a:lnTo>
                  <a:lnTo>
                    <a:pt x="26" y="262"/>
                  </a:lnTo>
                  <a:lnTo>
                    <a:pt x="22" y="272"/>
                  </a:lnTo>
                  <a:lnTo>
                    <a:pt x="22" y="282"/>
                  </a:lnTo>
                  <a:lnTo>
                    <a:pt x="19" y="294"/>
                  </a:lnTo>
                  <a:lnTo>
                    <a:pt x="19" y="304"/>
                  </a:lnTo>
                  <a:lnTo>
                    <a:pt x="16" y="330"/>
                  </a:lnTo>
                  <a:lnTo>
                    <a:pt x="13" y="358"/>
                  </a:lnTo>
                  <a:lnTo>
                    <a:pt x="13" y="368"/>
                  </a:lnTo>
                  <a:lnTo>
                    <a:pt x="10" y="394"/>
                  </a:lnTo>
                  <a:lnTo>
                    <a:pt x="10" y="422"/>
                  </a:lnTo>
                  <a:lnTo>
                    <a:pt x="6" y="432"/>
                  </a:lnTo>
                  <a:lnTo>
                    <a:pt x="6" y="454"/>
                  </a:lnTo>
                  <a:lnTo>
                    <a:pt x="3" y="464"/>
                  </a:lnTo>
                  <a:lnTo>
                    <a:pt x="3" y="486"/>
                  </a:lnTo>
                  <a:lnTo>
                    <a:pt x="0" y="496"/>
                  </a:lnTo>
                  <a:lnTo>
                    <a:pt x="0" y="506"/>
                  </a:lnTo>
                  <a:lnTo>
                    <a:pt x="10" y="512"/>
                  </a:lnTo>
                  <a:lnTo>
                    <a:pt x="16" y="522"/>
                  </a:lnTo>
                  <a:lnTo>
                    <a:pt x="22" y="534"/>
                  </a:lnTo>
                  <a:lnTo>
                    <a:pt x="32" y="544"/>
                  </a:lnTo>
                  <a:lnTo>
                    <a:pt x="42" y="550"/>
                  </a:lnTo>
                  <a:lnTo>
                    <a:pt x="54" y="554"/>
                  </a:lnTo>
                  <a:lnTo>
                    <a:pt x="64" y="560"/>
                  </a:lnTo>
                  <a:lnTo>
                    <a:pt x="74" y="566"/>
                  </a:lnTo>
                  <a:lnTo>
                    <a:pt x="86" y="570"/>
                  </a:lnTo>
                  <a:lnTo>
                    <a:pt x="96" y="576"/>
                  </a:lnTo>
                  <a:lnTo>
                    <a:pt x="106" y="579"/>
                  </a:lnTo>
                  <a:lnTo>
                    <a:pt x="118" y="586"/>
                  </a:lnTo>
                  <a:lnTo>
                    <a:pt x="128" y="589"/>
                  </a:lnTo>
                  <a:lnTo>
                    <a:pt x="138" y="595"/>
                  </a:lnTo>
                  <a:lnTo>
                    <a:pt x="150" y="598"/>
                  </a:lnTo>
                  <a:lnTo>
                    <a:pt x="160" y="602"/>
                  </a:lnTo>
                  <a:lnTo>
                    <a:pt x="170" y="605"/>
                  </a:lnTo>
                  <a:lnTo>
                    <a:pt x="182" y="608"/>
                  </a:lnTo>
                  <a:lnTo>
                    <a:pt x="192" y="611"/>
                  </a:lnTo>
                  <a:lnTo>
                    <a:pt x="202" y="614"/>
                  </a:lnTo>
                  <a:lnTo>
                    <a:pt x="214" y="621"/>
                  </a:lnTo>
                  <a:lnTo>
                    <a:pt x="224" y="624"/>
                  </a:lnTo>
                  <a:lnTo>
                    <a:pt x="234" y="624"/>
                  </a:lnTo>
                  <a:lnTo>
                    <a:pt x="246" y="627"/>
                  </a:lnTo>
                  <a:lnTo>
                    <a:pt x="256" y="627"/>
                  </a:lnTo>
                  <a:lnTo>
                    <a:pt x="266" y="627"/>
                  </a:lnTo>
                  <a:lnTo>
                    <a:pt x="278" y="627"/>
                  </a:lnTo>
                  <a:lnTo>
                    <a:pt x="288" y="627"/>
                  </a:lnTo>
                  <a:lnTo>
                    <a:pt x="298" y="627"/>
                  </a:lnTo>
                  <a:lnTo>
                    <a:pt x="310" y="627"/>
                  </a:lnTo>
                  <a:lnTo>
                    <a:pt x="320" y="627"/>
                  </a:lnTo>
                  <a:lnTo>
                    <a:pt x="330" y="627"/>
                  </a:lnTo>
                  <a:lnTo>
                    <a:pt x="342" y="621"/>
                  </a:lnTo>
                  <a:lnTo>
                    <a:pt x="349" y="611"/>
                  </a:lnTo>
                  <a:lnTo>
                    <a:pt x="355" y="598"/>
                  </a:lnTo>
                  <a:lnTo>
                    <a:pt x="358" y="586"/>
                  </a:lnTo>
                  <a:lnTo>
                    <a:pt x="358" y="576"/>
                  </a:lnTo>
                  <a:lnTo>
                    <a:pt x="358" y="566"/>
                  </a:lnTo>
                  <a:lnTo>
                    <a:pt x="362" y="554"/>
                  </a:lnTo>
                  <a:lnTo>
                    <a:pt x="362" y="544"/>
                  </a:lnTo>
                  <a:lnTo>
                    <a:pt x="362" y="534"/>
                  </a:lnTo>
                  <a:lnTo>
                    <a:pt x="362" y="522"/>
                  </a:lnTo>
                  <a:lnTo>
                    <a:pt x="365" y="512"/>
                  </a:lnTo>
                  <a:lnTo>
                    <a:pt x="365" y="502"/>
                  </a:lnTo>
                  <a:lnTo>
                    <a:pt x="368" y="477"/>
                  </a:lnTo>
                  <a:lnTo>
                    <a:pt x="368" y="467"/>
                  </a:lnTo>
                  <a:lnTo>
                    <a:pt x="368" y="454"/>
                  </a:lnTo>
                  <a:lnTo>
                    <a:pt x="368" y="442"/>
                  </a:lnTo>
                  <a:lnTo>
                    <a:pt x="368" y="432"/>
                  </a:lnTo>
                  <a:lnTo>
                    <a:pt x="371" y="422"/>
                  </a:lnTo>
                  <a:lnTo>
                    <a:pt x="371" y="410"/>
                  </a:lnTo>
                  <a:lnTo>
                    <a:pt x="374" y="381"/>
                  </a:lnTo>
                  <a:lnTo>
                    <a:pt x="374" y="371"/>
                  </a:lnTo>
                  <a:lnTo>
                    <a:pt x="374" y="358"/>
                  </a:lnTo>
                  <a:lnTo>
                    <a:pt x="374" y="346"/>
                  </a:lnTo>
                  <a:lnTo>
                    <a:pt x="374" y="336"/>
                  </a:lnTo>
                  <a:lnTo>
                    <a:pt x="374" y="326"/>
                  </a:lnTo>
                  <a:lnTo>
                    <a:pt x="371" y="298"/>
                  </a:lnTo>
                  <a:lnTo>
                    <a:pt x="371" y="288"/>
                  </a:lnTo>
                  <a:lnTo>
                    <a:pt x="368" y="278"/>
                  </a:lnTo>
                  <a:lnTo>
                    <a:pt x="365" y="266"/>
                  </a:lnTo>
                  <a:lnTo>
                    <a:pt x="362" y="256"/>
                  </a:lnTo>
                  <a:lnTo>
                    <a:pt x="358" y="246"/>
                  </a:lnTo>
                  <a:lnTo>
                    <a:pt x="355" y="234"/>
                  </a:lnTo>
                  <a:lnTo>
                    <a:pt x="352" y="224"/>
                  </a:lnTo>
                  <a:lnTo>
                    <a:pt x="346" y="214"/>
                  </a:lnTo>
                  <a:lnTo>
                    <a:pt x="336" y="202"/>
                  </a:lnTo>
                  <a:lnTo>
                    <a:pt x="330" y="192"/>
                  </a:lnTo>
                  <a:lnTo>
                    <a:pt x="320" y="182"/>
                  </a:lnTo>
                  <a:lnTo>
                    <a:pt x="314" y="170"/>
                  </a:lnTo>
                  <a:lnTo>
                    <a:pt x="307" y="160"/>
                  </a:lnTo>
                  <a:lnTo>
                    <a:pt x="304" y="150"/>
                  </a:lnTo>
                  <a:lnTo>
                    <a:pt x="294" y="141"/>
                  </a:lnTo>
                  <a:lnTo>
                    <a:pt x="291" y="131"/>
                  </a:lnTo>
                  <a:lnTo>
                    <a:pt x="285" y="118"/>
                  </a:lnTo>
                  <a:lnTo>
                    <a:pt x="278" y="90"/>
                  </a:lnTo>
                  <a:lnTo>
                    <a:pt x="272" y="80"/>
                  </a:lnTo>
                  <a:lnTo>
                    <a:pt x="269" y="70"/>
                  </a:lnTo>
                  <a:lnTo>
                    <a:pt x="259" y="58"/>
                  </a:lnTo>
                  <a:lnTo>
                    <a:pt x="253" y="48"/>
                  </a:lnTo>
                  <a:lnTo>
                    <a:pt x="246" y="38"/>
                  </a:lnTo>
                  <a:lnTo>
                    <a:pt x="240" y="26"/>
                  </a:lnTo>
                  <a:lnTo>
                    <a:pt x="234" y="16"/>
                  </a:lnTo>
                  <a:lnTo>
                    <a:pt x="226" y="5"/>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43" name="Freeform 15"/>
            <p:cNvSpPr>
              <a:spLocks/>
            </p:cNvSpPr>
            <p:nvPr/>
          </p:nvSpPr>
          <p:spPr bwMode="auto">
            <a:xfrm>
              <a:off x="1787" y="1504"/>
              <a:ext cx="1121" cy="920"/>
            </a:xfrm>
            <a:custGeom>
              <a:avLst/>
              <a:gdLst/>
              <a:ahLst/>
              <a:cxnLst>
                <a:cxn ang="0">
                  <a:pos x="20" y="74"/>
                </a:cxn>
                <a:cxn ang="0">
                  <a:pos x="52" y="61"/>
                </a:cxn>
                <a:cxn ang="0">
                  <a:pos x="84" y="58"/>
                </a:cxn>
                <a:cxn ang="0">
                  <a:pos x="116" y="55"/>
                </a:cxn>
                <a:cxn ang="0">
                  <a:pos x="148" y="45"/>
                </a:cxn>
                <a:cxn ang="0">
                  <a:pos x="180" y="35"/>
                </a:cxn>
                <a:cxn ang="0">
                  <a:pos x="212" y="32"/>
                </a:cxn>
                <a:cxn ang="0">
                  <a:pos x="244" y="23"/>
                </a:cxn>
                <a:cxn ang="0">
                  <a:pos x="276" y="16"/>
                </a:cxn>
                <a:cxn ang="0">
                  <a:pos x="308" y="0"/>
                </a:cxn>
                <a:cxn ang="0">
                  <a:pos x="340" y="0"/>
                </a:cxn>
                <a:cxn ang="0">
                  <a:pos x="372" y="3"/>
                </a:cxn>
                <a:cxn ang="0">
                  <a:pos x="404" y="10"/>
                </a:cxn>
                <a:cxn ang="0">
                  <a:pos x="429" y="39"/>
                </a:cxn>
                <a:cxn ang="0">
                  <a:pos x="458" y="64"/>
                </a:cxn>
                <a:cxn ang="0">
                  <a:pos x="490" y="64"/>
                </a:cxn>
                <a:cxn ang="0">
                  <a:pos x="522" y="58"/>
                </a:cxn>
                <a:cxn ang="0">
                  <a:pos x="554" y="55"/>
                </a:cxn>
                <a:cxn ang="0">
                  <a:pos x="586" y="42"/>
                </a:cxn>
                <a:cxn ang="0">
                  <a:pos x="618" y="35"/>
                </a:cxn>
                <a:cxn ang="0">
                  <a:pos x="650" y="35"/>
                </a:cxn>
                <a:cxn ang="0">
                  <a:pos x="704" y="35"/>
                </a:cxn>
                <a:cxn ang="0">
                  <a:pos x="784" y="42"/>
                </a:cxn>
                <a:cxn ang="0">
                  <a:pos x="816" y="42"/>
                </a:cxn>
                <a:cxn ang="0">
                  <a:pos x="848" y="29"/>
                </a:cxn>
                <a:cxn ang="0">
                  <a:pos x="880" y="26"/>
                </a:cxn>
                <a:cxn ang="0">
                  <a:pos x="912" y="26"/>
                </a:cxn>
                <a:cxn ang="0">
                  <a:pos x="944" y="26"/>
                </a:cxn>
                <a:cxn ang="0">
                  <a:pos x="976" y="29"/>
                </a:cxn>
                <a:cxn ang="0">
                  <a:pos x="1008" y="29"/>
                </a:cxn>
                <a:cxn ang="0">
                  <a:pos x="1040" y="19"/>
                </a:cxn>
                <a:cxn ang="0">
                  <a:pos x="1072" y="23"/>
                </a:cxn>
                <a:cxn ang="0">
                  <a:pos x="1095" y="55"/>
                </a:cxn>
                <a:cxn ang="0">
                  <a:pos x="1111" y="106"/>
                </a:cxn>
                <a:cxn ang="0">
                  <a:pos x="1117" y="157"/>
                </a:cxn>
                <a:cxn ang="0">
                  <a:pos x="1117" y="189"/>
                </a:cxn>
                <a:cxn ang="0">
                  <a:pos x="1117" y="221"/>
                </a:cxn>
                <a:cxn ang="0">
                  <a:pos x="1117" y="253"/>
                </a:cxn>
                <a:cxn ang="0">
                  <a:pos x="1117" y="301"/>
                </a:cxn>
                <a:cxn ang="0">
                  <a:pos x="1114" y="359"/>
                </a:cxn>
                <a:cxn ang="0">
                  <a:pos x="1114" y="391"/>
                </a:cxn>
                <a:cxn ang="0">
                  <a:pos x="1117" y="423"/>
                </a:cxn>
                <a:cxn ang="0">
                  <a:pos x="1120" y="455"/>
                </a:cxn>
                <a:cxn ang="0">
                  <a:pos x="1114" y="487"/>
                </a:cxn>
                <a:cxn ang="0">
                  <a:pos x="1095" y="519"/>
                </a:cxn>
                <a:cxn ang="0">
                  <a:pos x="1079" y="570"/>
                </a:cxn>
                <a:cxn ang="0">
                  <a:pos x="1069" y="605"/>
                </a:cxn>
                <a:cxn ang="0">
                  <a:pos x="1063" y="666"/>
                </a:cxn>
                <a:cxn ang="0">
                  <a:pos x="1060" y="701"/>
                </a:cxn>
                <a:cxn ang="0">
                  <a:pos x="1040" y="733"/>
                </a:cxn>
                <a:cxn ang="0">
                  <a:pos x="1015" y="762"/>
                </a:cxn>
                <a:cxn ang="0">
                  <a:pos x="986" y="787"/>
                </a:cxn>
                <a:cxn ang="0">
                  <a:pos x="957" y="813"/>
                </a:cxn>
                <a:cxn ang="0">
                  <a:pos x="928" y="835"/>
                </a:cxn>
                <a:cxn ang="0">
                  <a:pos x="896" y="835"/>
                </a:cxn>
                <a:cxn ang="0">
                  <a:pos x="864" y="829"/>
                </a:cxn>
                <a:cxn ang="0">
                  <a:pos x="832" y="823"/>
                </a:cxn>
                <a:cxn ang="0">
                  <a:pos x="800" y="826"/>
                </a:cxn>
                <a:cxn ang="0">
                  <a:pos x="772" y="858"/>
                </a:cxn>
                <a:cxn ang="0">
                  <a:pos x="740" y="867"/>
                </a:cxn>
                <a:cxn ang="0">
                  <a:pos x="708" y="871"/>
                </a:cxn>
                <a:cxn ang="0">
                  <a:pos x="676" y="893"/>
                </a:cxn>
                <a:cxn ang="0">
                  <a:pos x="644" y="912"/>
                </a:cxn>
              </a:cxnLst>
              <a:rect l="0" t="0" r="r" b="b"/>
              <a:pathLst>
                <a:path w="1121" h="920">
                  <a:moveTo>
                    <a:pt x="0" y="83"/>
                  </a:moveTo>
                  <a:lnTo>
                    <a:pt x="10" y="83"/>
                  </a:lnTo>
                  <a:lnTo>
                    <a:pt x="20" y="74"/>
                  </a:lnTo>
                  <a:lnTo>
                    <a:pt x="32" y="71"/>
                  </a:lnTo>
                  <a:lnTo>
                    <a:pt x="42" y="67"/>
                  </a:lnTo>
                  <a:lnTo>
                    <a:pt x="52" y="61"/>
                  </a:lnTo>
                  <a:lnTo>
                    <a:pt x="64" y="55"/>
                  </a:lnTo>
                  <a:lnTo>
                    <a:pt x="74" y="55"/>
                  </a:lnTo>
                  <a:lnTo>
                    <a:pt x="84" y="58"/>
                  </a:lnTo>
                  <a:lnTo>
                    <a:pt x="96" y="58"/>
                  </a:lnTo>
                  <a:lnTo>
                    <a:pt x="106" y="58"/>
                  </a:lnTo>
                  <a:lnTo>
                    <a:pt x="116" y="55"/>
                  </a:lnTo>
                  <a:lnTo>
                    <a:pt x="128" y="48"/>
                  </a:lnTo>
                  <a:lnTo>
                    <a:pt x="138" y="45"/>
                  </a:lnTo>
                  <a:lnTo>
                    <a:pt x="148" y="45"/>
                  </a:lnTo>
                  <a:lnTo>
                    <a:pt x="160" y="42"/>
                  </a:lnTo>
                  <a:lnTo>
                    <a:pt x="170" y="39"/>
                  </a:lnTo>
                  <a:lnTo>
                    <a:pt x="180" y="35"/>
                  </a:lnTo>
                  <a:lnTo>
                    <a:pt x="192" y="32"/>
                  </a:lnTo>
                  <a:lnTo>
                    <a:pt x="202" y="32"/>
                  </a:lnTo>
                  <a:lnTo>
                    <a:pt x="212" y="32"/>
                  </a:lnTo>
                  <a:lnTo>
                    <a:pt x="224" y="29"/>
                  </a:lnTo>
                  <a:lnTo>
                    <a:pt x="234" y="26"/>
                  </a:lnTo>
                  <a:lnTo>
                    <a:pt x="244" y="23"/>
                  </a:lnTo>
                  <a:lnTo>
                    <a:pt x="256" y="19"/>
                  </a:lnTo>
                  <a:lnTo>
                    <a:pt x="266" y="16"/>
                  </a:lnTo>
                  <a:lnTo>
                    <a:pt x="276" y="16"/>
                  </a:lnTo>
                  <a:lnTo>
                    <a:pt x="288" y="10"/>
                  </a:lnTo>
                  <a:lnTo>
                    <a:pt x="298" y="7"/>
                  </a:lnTo>
                  <a:lnTo>
                    <a:pt x="308" y="0"/>
                  </a:lnTo>
                  <a:lnTo>
                    <a:pt x="320" y="0"/>
                  </a:lnTo>
                  <a:lnTo>
                    <a:pt x="330" y="0"/>
                  </a:lnTo>
                  <a:lnTo>
                    <a:pt x="340" y="0"/>
                  </a:lnTo>
                  <a:lnTo>
                    <a:pt x="352" y="0"/>
                  </a:lnTo>
                  <a:lnTo>
                    <a:pt x="362" y="0"/>
                  </a:lnTo>
                  <a:lnTo>
                    <a:pt x="372" y="3"/>
                  </a:lnTo>
                  <a:lnTo>
                    <a:pt x="384" y="7"/>
                  </a:lnTo>
                  <a:lnTo>
                    <a:pt x="394" y="10"/>
                  </a:lnTo>
                  <a:lnTo>
                    <a:pt x="404" y="10"/>
                  </a:lnTo>
                  <a:lnTo>
                    <a:pt x="410" y="23"/>
                  </a:lnTo>
                  <a:lnTo>
                    <a:pt x="420" y="29"/>
                  </a:lnTo>
                  <a:lnTo>
                    <a:pt x="429" y="39"/>
                  </a:lnTo>
                  <a:lnTo>
                    <a:pt x="439" y="48"/>
                  </a:lnTo>
                  <a:lnTo>
                    <a:pt x="448" y="58"/>
                  </a:lnTo>
                  <a:lnTo>
                    <a:pt x="458" y="64"/>
                  </a:lnTo>
                  <a:lnTo>
                    <a:pt x="468" y="67"/>
                  </a:lnTo>
                  <a:lnTo>
                    <a:pt x="480" y="67"/>
                  </a:lnTo>
                  <a:lnTo>
                    <a:pt x="490" y="64"/>
                  </a:lnTo>
                  <a:lnTo>
                    <a:pt x="500" y="61"/>
                  </a:lnTo>
                  <a:lnTo>
                    <a:pt x="512" y="58"/>
                  </a:lnTo>
                  <a:lnTo>
                    <a:pt x="522" y="58"/>
                  </a:lnTo>
                  <a:lnTo>
                    <a:pt x="532" y="58"/>
                  </a:lnTo>
                  <a:lnTo>
                    <a:pt x="544" y="55"/>
                  </a:lnTo>
                  <a:lnTo>
                    <a:pt x="554" y="55"/>
                  </a:lnTo>
                  <a:lnTo>
                    <a:pt x="564" y="51"/>
                  </a:lnTo>
                  <a:lnTo>
                    <a:pt x="576" y="45"/>
                  </a:lnTo>
                  <a:lnTo>
                    <a:pt x="586" y="42"/>
                  </a:lnTo>
                  <a:lnTo>
                    <a:pt x="596" y="35"/>
                  </a:lnTo>
                  <a:lnTo>
                    <a:pt x="608" y="35"/>
                  </a:lnTo>
                  <a:lnTo>
                    <a:pt x="618" y="35"/>
                  </a:lnTo>
                  <a:lnTo>
                    <a:pt x="628" y="35"/>
                  </a:lnTo>
                  <a:lnTo>
                    <a:pt x="640" y="35"/>
                  </a:lnTo>
                  <a:lnTo>
                    <a:pt x="650" y="35"/>
                  </a:lnTo>
                  <a:lnTo>
                    <a:pt x="660" y="35"/>
                  </a:lnTo>
                  <a:lnTo>
                    <a:pt x="682" y="35"/>
                  </a:lnTo>
                  <a:lnTo>
                    <a:pt x="704" y="35"/>
                  </a:lnTo>
                  <a:lnTo>
                    <a:pt x="733" y="39"/>
                  </a:lnTo>
                  <a:lnTo>
                    <a:pt x="756" y="39"/>
                  </a:lnTo>
                  <a:lnTo>
                    <a:pt x="784" y="42"/>
                  </a:lnTo>
                  <a:lnTo>
                    <a:pt x="794" y="42"/>
                  </a:lnTo>
                  <a:lnTo>
                    <a:pt x="804" y="42"/>
                  </a:lnTo>
                  <a:lnTo>
                    <a:pt x="816" y="42"/>
                  </a:lnTo>
                  <a:lnTo>
                    <a:pt x="826" y="35"/>
                  </a:lnTo>
                  <a:lnTo>
                    <a:pt x="836" y="32"/>
                  </a:lnTo>
                  <a:lnTo>
                    <a:pt x="848" y="29"/>
                  </a:lnTo>
                  <a:lnTo>
                    <a:pt x="858" y="29"/>
                  </a:lnTo>
                  <a:lnTo>
                    <a:pt x="868" y="29"/>
                  </a:lnTo>
                  <a:lnTo>
                    <a:pt x="880" y="26"/>
                  </a:lnTo>
                  <a:lnTo>
                    <a:pt x="890" y="26"/>
                  </a:lnTo>
                  <a:lnTo>
                    <a:pt x="900" y="26"/>
                  </a:lnTo>
                  <a:lnTo>
                    <a:pt x="912" y="26"/>
                  </a:lnTo>
                  <a:lnTo>
                    <a:pt x="922" y="26"/>
                  </a:lnTo>
                  <a:lnTo>
                    <a:pt x="932" y="26"/>
                  </a:lnTo>
                  <a:lnTo>
                    <a:pt x="944" y="26"/>
                  </a:lnTo>
                  <a:lnTo>
                    <a:pt x="954" y="29"/>
                  </a:lnTo>
                  <a:lnTo>
                    <a:pt x="964" y="29"/>
                  </a:lnTo>
                  <a:lnTo>
                    <a:pt x="976" y="29"/>
                  </a:lnTo>
                  <a:lnTo>
                    <a:pt x="986" y="29"/>
                  </a:lnTo>
                  <a:lnTo>
                    <a:pt x="996" y="29"/>
                  </a:lnTo>
                  <a:lnTo>
                    <a:pt x="1008" y="29"/>
                  </a:lnTo>
                  <a:lnTo>
                    <a:pt x="1018" y="26"/>
                  </a:lnTo>
                  <a:lnTo>
                    <a:pt x="1028" y="23"/>
                  </a:lnTo>
                  <a:lnTo>
                    <a:pt x="1040" y="19"/>
                  </a:lnTo>
                  <a:lnTo>
                    <a:pt x="1050" y="16"/>
                  </a:lnTo>
                  <a:lnTo>
                    <a:pt x="1060" y="16"/>
                  </a:lnTo>
                  <a:lnTo>
                    <a:pt x="1072" y="23"/>
                  </a:lnTo>
                  <a:lnTo>
                    <a:pt x="1082" y="32"/>
                  </a:lnTo>
                  <a:lnTo>
                    <a:pt x="1088" y="42"/>
                  </a:lnTo>
                  <a:lnTo>
                    <a:pt x="1095" y="55"/>
                  </a:lnTo>
                  <a:lnTo>
                    <a:pt x="1101" y="67"/>
                  </a:lnTo>
                  <a:lnTo>
                    <a:pt x="1104" y="77"/>
                  </a:lnTo>
                  <a:lnTo>
                    <a:pt x="1111" y="106"/>
                  </a:lnTo>
                  <a:lnTo>
                    <a:pt x="1114" y="119"/>
                  </a:lnTo>
                  <a:lnTo>
                    <a:pt x="1117" y="147"/>
                  </a:lnTo>
                  <a:lnTo>
                    <a:pt x="1117" y="157"/>
                  </a:lnTo>
                  <a:lnTo>
                    <a:pt x="1117" y="167"/>
                  </a:lnTo>
                  <a:lnTo>
                    <a:pt x="1117" y="179"/>
                  </a:lnTo>
                  <a:lnTo>
                    <a:pt x="1117" y="189"/>
                  </a:lnTo>
                  <a:lnTo>
                    <a:pt x="1117" y="199"/>
                  </a:lnTo>
                  <a:lnTo>
                    <a:pt x="1117" y="211"/>
                  </a:lnTo>
                  <a:lnTo>
                    <a:pt x="1117" y="221"/>
                  </a:lnTo>
                  <a:lnTo>
                    <a:pt x="1117" y="231"/>
                  </a:lnTo>
                  <a:lnTo>
                    <a:pt x="1117" y="243"/>
                  </a:lnTo>
                  <a:lnTo>
                    <a:pt x="1117" y="253"/>
                  </a:lnTo>
                  <a:lnTo>
                    <a:pt x="1117" y="263"/>
                  </a:lnTo>
                  <a:lnTo>
                    <a:pt x="1117" y="291"/>
                  </a:lnTo>
                  <a:lnTo>
                    <a:pt x="1117" y="301"/>
                  </a:lnTo>
                  <a:lnTo>
                    <a:pt x="1117" y="323"/>
                  </a:lnTo>
                  <a:lnTo>
                    <a:pt x="1114" y="349"/>
                  </a:lnTo>
                  <a:lnTo>
                    <a:pt x="1114" y="359"/>
                  </a:lnTo>
                  <a:lnTo>
                    <a:pt x="1114" y="371"/>
                  </a:lnTo>
                  <a:lnTo>
                    <a:pt x="1114" y="381"/>
                  </a:lnTo>
                  <a:lnTo>
                    <a:pt x="1114" y="391"/>
                  </a:lnTo>
                  <a:lnTo>
                    <a:pt x="1114" y="403"/>
                  </a:lnTo>
                  <a:lnTo>
                    <a:pt x="1114" y="413"/>
                  </a:lnTo>
                  <a:lnTo>
                    <a:pt x="1117" y="423"/>
                  </a:lnTo>
                  <a:lnTo>
                    <a:pt x="1117" y="435"/>
                  </a:lnTo>
                  <a:lnTo>
                    <a:pt x="1120" y="445"/>
                  </a:lnTo>
                  <a:lnTo>
                    <a:pt x="1120" y="455"/>
                  </a:lnTo>
                  <a:lnTo>
                    <a:pt x="1120" y="467"/>
                  </a:lnTo>
                  <a:lnTo>
                    <a:pt x="1120" y="477"/>
                  </a:lnTo>
                  <a:lnTo>
                    <a:pt x="1114" y="487"/>
                  </a:lnTo>
                  <a:lnTo>
                    <a:pt x="1108" y="499"/>
                  </a:lnTo>
                  <a:lnTo>
                    <a:pt x="1101" y="509"/>
                  </a:lnTo>
                  <a:lnTo>
                    <a:pt x="1095" y="519"/>
                  </a:lnTo>
                  <a:lnTo>
                    <a:pt x="1088" y="531"/>
                  </a:lnTo>
                  <a:lnTo>
                    <a:pt x="1082" y="541"/>
                  </a:lnTo>
                  <a:lnTo>
                    <a:pt x="1079" y="570"/>
                  </a:lnTo>
                  <a:lnTo>
                    <a:pt x="1072" y="583"/>
                  </a:lnTo>
                  <a:lnTo>
                    <a:pt x="1069" y="595"/>
                  </a:lnTo>
                  <a:lnTo>
                    <a:pt x="1069" y="605"/>
                  </a:lnTo>
                  <a:lnTo>
                    <a:pt x="1066" y="631"/>
                  </a:lnTo>
                  <a:lnTo>
                    <a:pt x="1063" y="643"/>
                  </a:lnTo>
                  <a:lnTo>
                    <a:pt x="1063" y="666"/>
                  </a:lnTo>
                  <a:lnTo>
                    <a:pt x="1063" y="679"/>
                  </a:lnTo>
                  <a:lnTo>
                    <a:pt x="1060" y="691"/>
                  </a:lnTo>
                  <a:lnTo>
                    <a:pt x="1060" y="701"/>
                  </a:lnTo>
                  <a:lnTo>
                    <a:pt x="1053" y="711"/>
                  </a:lnTo>
                  <a:lnTo>
                    <a:pt x="1044" y="723"/>
                  </a:lnTo>
                  <a:lnTo>
                    <a:pt x="1040" y="733"/>
                  </a:lnTo>
                  <a:lnTo>
                    <a:pt x="1034" y="743"/>
                  </a:lnTo>
                  <a:lnTo>
                    <a:pt x="1024" y="752"/>
                  </a:lnTo>
                  <a:lnTo>
                    <a:pt x="1015" y="762"/>
                  </a:lnTo>
                  <a:lnTo>
                    <a:pt x="1005" y="768"/>
                  </a:lnTo>
                  <a:lnTo>
                    <a:pt x="996" y="778"/>
                  </a:lnTo>
                  <a:lnTo>
                    <a:pt x="986" y="787"/>
                  </a:lnTo>
                  <a:lnTo>
                    <a:pt x="976" y="797"/>
                  </a:lnTo>
                  <a:lnTo>
                    <a:pt x="967" y="807"/>
                  </a:lnTo>
                  <a:lnTo>
                    <a:pt x="957" y="813"/>
                  </a:lnTo>
                  <a:lnTo>
                    <a:pt x="951" y="823"/>
                  </a:lnTo>
                  <a:lnTo>
                    <a:pt x="941" y="829"/>
                  </a:lnTo>
                  <a:lnTo>
                    <a:pt x="928" y="835"/>
                  </a:lnTo>
                  <a:lnTo>
                    <a:pt x="916" y="835"/>
                  </a:lnTo>
                  <a:lnTo>
                    <a:pt x="906" y="835"/>
                  </a:lnTo>
                  <a:lnTo>
                    <a:pt x="896" y="835"/>
                  </a:lnTo>
                  <a:lnTo>
                    <a:pt x="884" y="835"/>
                  </a:lnTo>
                  <a:lnTo>
                    <a:pt x="874" y="832"/>
                  </a:lnTo>
                  <a:lnTo>
                    <a:pt x="864" y="829"/>
                  </a:lnTo>
                  <a:lnTo>
                    <a:pt x="852" y="826"/>
                  </a:lnTo>
                  <a:lnTo>
                    <a:pt x="842" y="826"/>
                  </a:lnTo>
                  <a:lnTo>
                    <a:pt x="832" y="823"/>
                  </a:lnTo>
                  <a:lnTo>
                    <a:pt x="820" y="823"/>
                  </a:lnTo>
                  <a:lnTo>
                    <a:pt x="810" y="823"/>
                  </a:lnTo>
                  <a:lnTo>
                    <a:pt x="800" y="826"/>
                  </a:lnTo>
                  <a:lnTo>
                    <a:pt x="788" y="839"/>
                  </a:lnTo>
                  <a:lnTo>
                    <a:pt x="778" y="848"/>
                  </a:lnTo>
                  <a:lnTo>
                    <a:pt x="772" y="858"/>
                  </a:lnTo>
                  <a:lnTo>
                    <a:pt x="762" y="864"/>
                  </a:lnTo>
                  <a:lnTo>
                    <a:pt x="752" y="867"/>
                  </a:lnTo>
                  <a:lnTo>
                    <a:pt x="740" y="867"/>
                  </a:lnTo>
                  <a:lnTo>
                    <a:pt x="730" y="867"/>
                  </a:lnTo>
                  <a:lnTo>
                    <a:pt x="720" y="867"/>
                  </a:lnTo>
                  <a:lnTo>
                    <a:pt x="708" y="871"/>
                  </a:lnTo>
                  <a:lnTo>
                    <a:pt x="698" y="874"/>
                  </a:lnTo>
                  <a:lnTo>
                    <a:pt x="688" y="883"/>
                  </a:lnTo>
                  <a:lnTo>
                    <a:pt x="676" y="893"/>
                  </a:lnTo>
                  <a:lnTo>
                    <a:pt x="666" y="899"/>
                  </a:lnTo>
                  <a:lnTo>
                    <a:pt x="656" y="906"/>
                  </a:lnTo>
                  <a:lnTo>
                    <a:pt x="644" y="912"/>
                  </a:lnTo>
                  <a:lnTo>
                    <a:pt x="634" y="915"/>
                  </a:lnTo>
                  <a:lnTo>
                    <a:pt x="624" y="919"/>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44" name="Rectangle 16"/>
            <p:cNvSpPr>
              <a:spLocks noChangeArrowheads="1"/>
            </p:cNvSpPr>
            <p:nvPr/>
          </p:nvSpPr>
          <p:spPr bwMode="auto">
            <a:xfrm rot="16740000">
              <a:off x="845" y="889"/>
              <a:ext cx="762" cy="229"/>
            </a:xfrm>
            <a:prstGeom prst="rect">
              <a:avLst/>
            </a:prstGeom>
            <a:noFill/>
            <a:ln w="12700">
              <a:noFill/>
              <a:miter lim="800000"/>
              <a:headEnd/>
              <a:tailEnd/>
            </a:ln>
            <a:effectLst/>
          </p:spPr>
          <p:txBody>
            <a:bodyPr wrap="none" lIns="90488" tIns="44450" rIns="90488" bIns="44450">
              <a:spAutoFit/>
            </a:bodyPr>
            <a:lstStyle/>
            <a:p>
              <a:pPr>
                <a:defRPr/>
              </a:pPr>
              <a:r>
                <a:rPr lang="en-US" sz="1800" b="0" u="none">
                  <a:solidFill>
                    <a:srgbClr val="FFFFFF"/>
                  </a:solidFill>
                  <a:effectLst>
                    <a:outerShdw blurRad="38100" dist="38100" dir="2700000" algn="tl">
                      <a:srgbClr val="000000"/>
                    </a:outerShdw>
                  </a:effectLst>
                  <a:latin typeface="Arial Black" charset="0"/>
                  <a:cs typeface="+mn-cs"/>
                </a:rPr>
                <a:t>A s h e r</a:t>
              </a:r>
            </a:p>
          </p:txBody>
        </p:sp>
        <p:sp>
          <p:nvSpPr>
            <p:cNvPr id="22545" name="Rectangle 17"/>
            <p:cNvSpPr>
              <a:spLocks noChangeArrowheads="1"/>
            </p:cNvSpPr>
            <p:nvPr/>
          </p:nvSpPr>
          <p:spPr bwMode="auto">
            <a:xfrm rot="16740000">
              <a:off x="660" y="3535"/>
              <a:ext cx="632" cy="210"/>
            </a:xfrm>
            <a:prstGeom prst="rect">
              <a:avLst/>
            </a:prstGeom>
            <a:noFill/>
            <a:ln w="12700">
              <a:noFill/>
              <a:miter lim="800000"/>
              <a:headEnd/>
              <a:tailEnd/>
            </a:ln>
            <a:effectLst/>
          </p:spPr>
          <p:txBody>
            <a:bodyPr wrap="none" lIns="90488" tIns="44450" rIns="90488" bIns="44450">
              <a:spAutoFit/>
            </a:bodyPr>
            <a:lstStyle/>
            <a:p>
              <a:pPr>
                <a:defRPr/>
              </a:pPr>
              <a:r>
                <a:rPr lang="en-US" sz="1600" b="0" u="none">
                  <a:solidFill>
                    <a:srgbClr val="FFFFFF"/>
                  </a:solidFill>
                  <a:effectLst>
                    <a:outerShdw blurRad="38100" dist="38100" dir="2700000" algn="tl">
                      <a:srgbClr val="000000"/>
                    </a:outerShdw>
                  </a:effectLst>
                  <a:latin typeface="Arial Black" charset="0"/>
                  <a:cs typeface="+mn-cs"/>
                </a:rPr>
                <a:t>Simeon</a:t>
              </a:r>
            </a:p>
          </p:txBody>
        </p:sp>
        <p:sp>
          <p:nvSpPr>
            <p:cNvPr id="22546" name="Rectangle 18"/>
            <p:cNvSpPr>
              <a:spLocks noChangeArrowheads="1"/>
            </p:cNvSpPr>
            <p:nvPr/>
          </p:nvSpPr>
          <p:spPr bwMode="auto">
            <a:xfrm rot="18060000">
              <a:off x="1148" y="931"/>
              <a:ext cx="778" cy="229"/>
            </a:xfrm>
            <a:prstGeom prst="rect">
              <a:avLst/>
            </a:prstGeom>
            <a:noFill/>
            <a:ln w="12700">
              <a:noFill/>
              <a:miter lim="800000"/>
              <a:headEnd/>
              <a:tailEnd/>
            </a:ln>
            <a:effectLst/>
          </p:spPr>
          <p:txBody>
            <a:bodyPr wrap="none" lIns="90488" tIns="44450" rIns="90488" bIns="44450">
              <a:spAutoFit/>
            </a:bodyPr>
            <a:lstStyle/>
            <a:p>
              <a:pPr>
                <a:defRPr/>
              </a:pPr>
              <a:r>
                <a:rPr lang="en-US" sz="1800" b="0" u="none">
                  <a:solidFill>
                    <a:srgbClr val="FFFFFF"/>
                  </a:solidFill>
                  <a:effectLst>
                    <a:outerShdw blurRad="38100" dist="38100" dir="2700000" algn="tl">
                      <a:srgbClr val="000000"/>
                    </a:outerShdw>
                  </a:effectLst>
                  <a:latin typeface="Arial Black" charset="0"/>
                  <a:cs typeface="+mn-cs"/>
                </a:rPr>
                <a:t>Naphtali</a:t>
              </a:r>
            </a:p>
          </p:txBody>
        </p:sp>
        <p:sp>
          <p:nvSpPr>
            <p:cNvPr id="22547" name="Rectangle 19"/>
            <p:cNvSpPr>
              <a:spLocks noChangeArrowheads="1"/>
            </p:cNvSpPr>
            <p:nvPr/>
          </p:nvSpPr>
          <p:spPr bwMode="auto">
            <a:xfrm rot="16740000">
              <a:off x="1073" y="1485"/>
              <a:ext cx="575" cy="210"/>
            </a:xfrm>
            <a:prstGeom prst="rect">
              <a:avLst/>
            </a:prstGeom>
            <a:noFill/>
            <a:ln w="12700">
              <a:noFill/>
              <a:miter lim="800000"/>
              <a:headEnd/>
              <a:tailEnd/>
            </a:ln>
            <a:effectLst/>
          </p:spPr>
          <p:txBody>
            <a:bodyPr wrap="none" lIns="90488" tIns="44450" rIns="90488" bIns="44450">
              <a:spAutoFit/>
            </a:bodyPr>
            <a:lstStyle/>
            <a:p>
              <a:pPr>
                <a:defRPr/>
              </a:pPr>
              <a:r>
                <a:rPr lang="en-US" sz="1600" b="0" u="none">
                  <a:solidFill>
                    <a:srgbClr val="FFFFFF"/>
                  </a:solidFill>
                  <a:effectLst>
                    <a:outerShdw blurRad="38100" dist="38100" dir="2700000" algn="tl">
                      <a:srgbClr val="000000"/>
                    </a:outerShdw>
                  </a:effectLst>
                  <a:latin typeface="Arial" charset="0"/>
                  <a:cs typeface="+mn-cs"/>
                </a:rPr>
                <a:t>Zebulun</a:t>
              </a:r>
            </a:p>
          </p:txBody>
        </p:sp>
        <p:sp>
          <p:nvSpPr>
            <p:cNvPr id="22548" name="Rectangle 20"/>
            <p:cNvSpPr>
              <a:spLocks noChangeArrowheads="1"/>
            </p:cNvSpPr>
            <p:nvPr/>
          </p:nvSpPr>
          <p:spPr bwMode="auto">
            <a:xfrm rot="16740000">
              <a:off x="1305" y="1536"/>
              <a:ext cx="658" cy="229"/>
            </a:xfrm>
            <a:prstGeom prst="rect">
              <a:avLst/>
            </a:prstGeom>
            <a:noFill/>
            <a:ln w="12700">
              <a:noFill/>
              <a:miter lim="800000"/>
              <a:headEnd/>
              <a:tailEnd/>
            </a:ln>
            <a:effectLst/>
          </p:spPr>
          <p:txBody>
            <a:bodyPr wrap="none" lIns="90488" tIns="44450" rIns="90488" bIns="44450">
              <a:spAutoFit/>
            </a:bodyPr>
            <a:lstStyle/>
            <a:p>
              <a:pPr>
                <a:defRPr/>
              </a:pPr>
              <a:r>
                <a:rPr lang="en-US" sz="1800" b="0" u="none">
                  <a:solidFill>
                    <a:srgbClr val="FFFFFF"/>
                  </a:solidFill>
                  <a:effectLst>
                    <a:outerShdw blurRad="38100" dist="38100" dir="2700000" algn="tl">
                      <a:srgbClr val="000000"/>
                    </a:outerShdw>
                  </a:effectLst>
                  <a:latin typeface="Arial" charset="0"/>
                  <a:cs typeface="+mn-cs"/>
                </a:rPr>
                <a:t>Issachar</a:t>
              </a:r>
            </a:p>
          </p:txBody>
        </p:sp>
        <p:sp>
          <p:nvSpPr>
            <p:cNvPr id="22549" name="Rectangle 21"/>
            <p:cNvSpPr>
              <a:spLocks noChangeArrowheads="1"/>
            </p:cNvSpPr>
            <p:nvPr/>
          </p:nvSpPr>
          <p:spPr bwMode="auto">
            <a:xfrm>
              <a:off x="1087" y="2452"/>
              <a:ext cx="726" cy="219"/>
            </a:xfrm>
            <a:prstGeom prst="rect">
              <a:avLst/>
            </a:prstGeom>
            <a:noFill/>
            <a:ln w="12700">
              <a:noFill/>
              <a:miter lim="800000"/>
              <a:headEnd/>
              <a:tailEnd/>
            </a:ln>
            <a:effectLst/>
          </p:spPr>
          <p:txBody>
            <a:bodyPr wrap="none" lIns="90488" tIns="44450" rIns="90488" bIns="44450">
              <a:spAutoFit/>
            </a:bodyPr>
            <a:lstStyle/>
            <a:p>
              <a:pPr>
                <a:defRPr/>
              </a:pPr>
              <a:r>
                <a:rPr lang="en-US" sz="1700" b="0" u="none">
                  <a:solidFill>
                    <a:srgbClr val="FFFFFF"/>
                  </a:solidFill>
                  <a:effectLst>
                    <a:outerShdw blurRad="38100" dist="38100" dir="2700000" algn="tl">
                      <a:srgbClr val="000000"/>
                    </a:outerShdw>
                  </a:effectLst>
                  <a:latin typeface="Arial Black" charset="0"/>
                  <a:cs typeface="+mn-cs"/>
                </a:rPr>
                <a:t>Ephraim</a:t>
              </a:r>
            </a:p>
          </p:txBody>
        </p:sp>
        <p:sp>
          <p:nvSpPr>
            <p:cNvPr id="22550" name="Rectangle 22"/>
            <p:cNvSpPr>
              <a:spLocks noChangeArrowheads="1"/>
            </p:cNvSpPr>
            <p:nvPr/>
          </p:nvSpPr>
          <p:spPr bwMode="auto">
            <a:xfrm>
              <a:off x="1181" y="1979"/>
              <a:ext cx="1242" cy="229"/>
            </a:xfrm>
            <a:prstGeom prst="rect">
              <a:avLst/>
            </a:prstGeom>
            <a:noFill/>
            <a:ln w="12700">
              <a:noFill/>
              <a:miter lim="800000"/>
              <a:headEnd/>
              <a:tailEnd/>
            </a:ln>
            <a:effectLst/>
          </p:spPr>
          <p:txBody>
            <a:bodyPr wrap="none" lIns="90488" tIns="44450" rIns="90488" bIns="44450">
              <a:spAutoFit/>
            </a:bodyPr>
            <a:lstStyle/>
            <a:p>
              <a:pPr>
                <a:defRPr/>
              </a:pPr>
              <a:r>
                <a:rPr lang="en-US" sz="1800" b="0" u="none">
                  <a:solidFill>
                    <a:srgbClr val="FFFFFF"/>
                  </a:solidFill>
                  <a:effectLst>
                    <a:outerShdw blurRad="38100" dist="38100" dir="2700000" algn="tl">
                      <a:srgbClr val="000000"/>
                    </a:outerShdw>
                  </a:effectLst>
                  <a:latin typeface="Arial Black" charset="0"/>
                  <a:cs typeface="+mn-cs"/>
                </a:rPr>
                <a:t>M a n a s s e h</a:t>
              </a:r>
            </a:p>
          </p:txBody>
        </p:sp>
        <p:sp>
          <p:nvSpPr>
            <p:cNvPr id="22551" name="Rectangle 23"/>
            <p:cNvSpPr>
              <a:spLocks noChangeArrowheads="1"/>
            </p:cNvSpPr>
            <p:nvPr/>
          </p:nvSpPr>
          <p:spPr bwMode="auto">
            <a:xfrm>
              <a:off x="1901" y="2380"/>
              <a:ext cx="522" cy="229"/>
            </a:xfrm>
            <a:prstGeom prst="rect">
              <a:avLst/>
            </a:prstGeom>
            <a:noFill/>
            <a:ln w="12700">
              <a:noFill/>
              <a:miter lim="800000"/>
              <a:headEnd/>
              <a:tailEnd/>
            </a:ln>
            <a:effectLst/>
          </p:spPr>
          <p:txBody>
            <a:bodyPr wrap="none" lIns="90488" tIns="44450" rIns="90488" bIns="44450">
              <a:spAutoFit/>
            </a:bodyPr>
            <a:lstStyle/>
            <a:p>
              <a:pPr>
                <a:defRPr/>
              </a:pPr>
              <a:r>
                <a:rPr lang="en-US" sz="1800" b="0" u="none">
                  <a:solidFill>
                    <a:srgbClr val="FFFFFF"/>
                  </a:solidFill>
                  <a:effectLst>
                    <a:outerShdw blurRad="38100" dist="38100" dir="2700000" algn="tl">
                      <a:srgbClr val="000000"/>
                    </a:outerShdw>
                  </a:effectLst>
                  <a:latin typeface="Arial Black" charset="0"/>
                  <a:cs typeface="+mn-cs"/>
                </a:rPr>
                <a:t>G a d</a:t>
              </a:r>
            </a:p>
          </p:txBody>
        </p:sp>
        <p:sp>
          <p:nvSpPr>
            <p:cNvPr id="22552" name="Rectangle 24"/>
            <p:cNvSpPr>
              <a:spLocks noChangeArrowheads="1"/>
            </p:cNvSpPr>
            <p:nvPr/>
          </p:nvSpPr>
          <p:spPr bwMode="auto">
            <a:xfrm>
              <a:off x="802" y="2634"/>
              <a:ext cx="418" cy="229"/>
            </a:xfrm>
            <a:prstGeom prst="rect">
              <a:avLst/>
            </a:prstGeom>
            <a:noFill/>
            <a:ln w="12700">
              <a:noFill/>
              <a:miter lim="800000"/>
              <a:headEnd/>
              <a:tailEnd/>
            </a:ln>
            <a:effectLst/>
          </p:spPr>
          <p:txBody>
            <a:bodyPr wrap="none" lIns="90488" tIns="44450" rIns="90488" bIns="44450">
              <a:spAutoFit/>
            </a:bodyPr>
            <a:lstStyle/>
            <a:p>
              <a:pPr>
                <a:defRPr/>
              </a:pPr>
              <a:r>
                <a:rPr lang="en-US" sz="1800" b="0" u="none">
                  <a:solidFill>
                    <a:srgbClr val="FFFFFF"/>
                  </a:solidFill>
                  <a:effectLst>
                    <a:outerShdw blurRad="38100" dist="38100" dir="2700000" algn="tl">
                      <a:srgbClr val="000000"/>
                    </a:outerShdw>
                  </a:effectLst>
                  <a:latin typeface="Arial Black" charset="0"/>
                  <a:cs typeface="+mn-cs"/>
                </a:rPr>
                <a:t>Dan</a:t>
              </a:r>
            </a:p>
          </p:txBody>
        </p:sp>
        <p:sp>
          <p:nvSpPr>
            <p:cNvPr id="22553" name="Rectangle 25"/>
            <p:cNvSpPr>
              <a:spLocks noChangeArrowheads="1"/>
            </p:cNvSpPr>
            <p:nvPr/>
          </p:nvSpPr>
          <p:spPr bwMode="auto">
            <a:xfrm rot="18480000">
              <a:off x="1858" y="3013"/>
              <a:ext cx="706" cy="229"/>
            </a:xfrm>
            <a:prstGeom prst="rect">
              <a:avLst/>
            </a:prstGeom>
            <a:noFill/>
            <a:ln w="12700">
              <a:noFill/>
              <a:miter lim="800000"/>
              <a:headEnd/>
              <a:tailEnd/>
            </a:ln>
            <a:effectLst/>
          </p:spPr>
          <p:txBody>
            <a:bodyPr wrap="none" lIns="90488" tIns="44450" rIns="90488" bIns="44450">
              <a:spAutoFit/>
            </a:bodyPr>
            <a:lstStyle/>
            <a:p>
              <a:pPr>
                <a:defRPr/>
              </a:pPr>
              <a:r>
                <a:rPr lang="en-US" sz="1800" b="0" u="none">
                  <a:solidFill>
                    <a:srgbClr val="FFFFFF"/>
                  </a:solidFill>
                  <a:effectLst>
                    <a:outerShdw blurRad="38100" dist="38100" dir="2700000" algn="tl">
                      <a:srgbClr val="000000"/>
                    </a:outerShdw>
                  </a:effectLst>
                  <a:latin typeface="Arial Black" charset="0"/>
                  <a:cs typeface="+mn-cs"/>
                </a:rPr>
                <a:t>Reuben</a:t>
              </a:r>
            </a:p>
          </p:txBody>
        </p:sp>
        <p:sp>
          <p:nvSpPr>
            <p:cNvPr id="22554" name="Rectangle 26"/>
            <p:cNvSpPr>
              <a:spLocks noChangeArrowheads="1"/>
            </p:cNvSpPr>
            <p:nvPr/>
          </p:nvSpPr>
          <p:spPr bwMode="auto">
            <a:xfrm rot="20760000">
              <a:off x="989" y="3086"/>
              <a:ext cx="786" cy="229"/>
            </a:xfrm>
            <a:prstGeom prst="rect">
              <a:avLst/>
            </a:prstGeom>
            <a:noFill/>
            <a:ln w="12700">
              <a:noFill/>
              <a:miter lim="800000"/>
              <a:headEnd/>
              <a:tailEnd/>
            </a:ln>
            <a:effectLst/>
          </p:spPr>
          <p:txBody>
            <a:bodyPr wrap="none" lIns="90488" tIns="44450" rIns="90488" bIns="44450">
              <a:spAutoFit/>
            </a:bodyPr>
            <a:lstStyle/>
            <a:p>
              <a:pPr>
                <a:defRPr/>
              </a:pPr>
              <a:r>
                <a:rPr lang="en-US" sz="1800" b="0" u="none">
                  <a:solidFill>
                    <a:srgbClr val="FFFFFF"/>
                  </a:solidFill>
                  <a:effectLst>
                    <a:outerShdw blurRad="38100" dist="38100" dir="2700000" algn="tl">
                      <a:srgbClr val="000000"/>
                    </a:outerShdw>
                  </a:effectLst>
                  <a:latin typeface="Arial Black" charset="0"/>
                  <a:cs typeface="+mn-cs"/>
                </a:rPr>
                <a:t>J u d a h</a:t>
              </a:r>
            </a:p>
          </p:txBody>
        </p:sp>
        <p:sp>
          <p:nvSpPr>
            <p:cNvPr id="22555" name="Rectangle 27"/>
            <p:cNvSpPr>
              <a:spLocks noChangeArrowheads="1"/>
            </p:cNvSpPr>
            <p:nvPr/>
          </p:nvSpPr>
          <p:spPr bwMode="auto">
            <a:xfrm>
              <a:off x="1309" y="2713"/>
              <a:ext cx="646" cy="210"/>
            </a:xfrm>
            <a:prstGeom prst="rect">
              <a:avLst/>
            </a:prstGeom>
            <a:noFill/>
            <a:ln w="12700">
              <a:noFill/>
              <a:miter lim="800000"/>
              <a:headEnd/>
              <a:tailEnd/>
            </a:ln>
            <a:effectLst/>
          </p:spPr>
          <p:txBody>
            <a:bodyPr wrap="none" lIns="90488" tIns="44450" rIns="90488" bIns="44450">
              <a:spAutoFit/>
            </a:bodyPr>
            <a:lstStyle/>
            <a:p>
              <a:pPr>
                <a:defRPr/>
              </a:pPr>
              <a:r>
                <a:rPr lang="en-US" sz="1600" b="0" u="none">
                  <a:solidFill>
                    <a:srgbClr val="FFFFFF"/>
                  </a:solidFill>
                  <a:effectLst>
                    <a:outerShdw blurRad="38100" dist="38100" dir="2700000" algn="tl">
                      <a:srgbClr val="000000"/>
                    </a:outerShdw>
                  </a:effectLst>
                  <a:latin typeface="Arial" charset="0"/>
                  <a:cs typeface="+mn-cs"/>
                </a:rPr>
                <a:t>Benjamin</a:t>
              </a:r>
            </a:p>
          </p:txBody>
        </p:sp>
        <p:sp>
          <p:nvSpPr>
            <p:cNvPr id="22556" name="AutoShape 28"/>
            <p:cNvSpPr>
              <a:spLocks noChangeArrowheads="1"/>
            </p:cNvSpPr>
            <p:nvPr/>
          </p:nvSpPr>
          <p:spPr bwMode="auto">
            <a:xfrm>
              <a:off x="1595" y="2916"/>
              <a:ext cx="49" cy="54"/>
            </a:xfrm>
            <a:prstGeom prst="star5">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57" name="Rectangle 29"/>
            <p:cNvSpPr>
              <a:spLocks noChangeArrowheads="1"/>
            </p:cNvSpPr>
            <p:nvPr/>
          </p:nvSpPr>
          <p:spPr bwMode="auto">
            <a:xfrm>
              <a:off x="1358" y="2926"/>
              <a:ext cx="507" cy="152"/>
            </a:xfrm>
            <a:prstGeom prst="rect">
              <a:avLst/>
            </a:prstGeom>
            <a:noFill/>
            <a:ln w="12700">
              <a:noFill/>
              <a:miter lim="800000"/>
              <a:headEnd/>
              <a:tailEnd/>
            </a:ln>
            <a:effectLst/>
          </p:spPr>
          <p:txBody>
            <a:bodyPr wrap="none" lIns="90488" tIns="44450" rIns="90488" bIns="44450">
              <a:spAutoFit/>
            </a:bodyPr>
            <a:lstStyle/>
            <a:p>
              <a:pPr>
                <a:defRPr/>
              </a:pPr>
              <a:r>
                <a:rPr lang="en-US" sz="1000" u="none">
                  <a:solidFill>
                    <a:srgbClr val="FFFFFF"/>
                  </a:solidFill>
                  <a:effectLst>
                    <a:outerShdw blurRad="38100" dist="38100" dir="2700000" algn="tl">
                      <a:srgbClr val="000000"/>
                    </a:outerShdw>
                  </a:effectLst>
                  <a:latin typeface="Arial" charset="0"/>
                  <a:cs typeface="+mn-cs"/>
                </a:rPr>
                <a:t>Jerusalem</a:t>
              </a:r>
            </a:p>
          </p:txBody>
        </p:sp>
        <p:sp>
          <p:nvSpPr>
            <p:cNvPr id="43041" name="Rectangle 30"/>
            <p:cNvSpPr>
              <a:spLocks noChangeArrowheads="1"/>
            </p:cNvSpPr>
            <p:nvPr/>
          </p:nvSpPr>
          <p:spPr bwMode="auto">
            <a:xfrm rot="-4920000">
              <a:off x="1572" y="3168"/>
              <a:ext cx="61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u="none">
                  <a:solidFill>
                    <a:srgbClr val="FFFFFF"/>
                  </a:solidFill>
                  <a:latin typeface="Arial" charset="0"/>
                </a:rPr>
                <a:t>Dead Sea</a:t>
              </a:r>
            </a:p>
          </p:txBody>
        </p:sp>
        <p:sp>
          <p:nvSpPr>
            <p:cNvPr id="43042" name="Rectangle 31"/>
            <p:cNvSpPr>
              <a:spLocks noChangeArrowheads="1"/>
            </p:cNvSpPr>
            <p:nvPr/>
          </p:nvSpPr>
          <p:spPr bwMode="auto">
            <a:xfrm rot="-5100000">
              <a:off x="1616" y="1335"/>
              <a:ext cx="37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u="none">
                  <a:solidFill>
                    <a:srgbClr val="FFFFFF"/>
                  </a:solidFill>
                  <a:latin typeface="Arial Narrow" charset="0"/>
                </a:rPr>
                <a:t>Galilee</a:t>
              </a:r>
            </a:p>
          </p:txBody>
        </p:sp>
        <p:sp>
          <p:nvSpPr>
            <p:cNvPr id="22560" name="Rectangle 32"/>
            <p:cNvSpPr>
              <a:spLocks noChangeArrowheads="1"/>
            </p:cNvSpPr>
            <p:nvPr/>
          </p:nvSpPr>
          <p:spPr bwMode="auto">
            <a:xfrm rot="16200000">
              <a:off x="1574" y="2239"/>
              <a:ext cx="434" cy="171"/>
            </a:xfrm>
            <a:prstGeom prst="rect">
              <a:avLst/>
            </a:prstGeom>
            <a:noFill/>
            <a:ln w="12700">
              <a:noFill/>
              <a:miter lim="800000"/>
              <a:headEnd/>
              <a:tailEnd/>
            </a:ln>
            <a:effectLst/>
          </p:spPr>
          <p:txBody>
            <a:bodyPr wrap="none" lIns="90488" tIns="44450" rIns="90488" bIns="44450">
              <a:spAutoFit/>
            </a:bodyPr>
            <a:lstStyle/>
            <a:p>
              <a:pPr>
                <a:defRPr/>
              </a:pPr>
              <a:r>
                <a:rPr lang="en-US" sz="1200" u="none">
                  <a:solidFill>
                    <a:srgbClr val="FFFFFF"/>
                  </a:solidFill>
                  <a:effectLst>
                    <a:outerShdw blurRad="38100" dist="38100" dir="2700000" algn="tl">
                      <a:srgbClr val="000000"/>
                    </a:outerShdw>
                  </a:effectLst>
                  <a:latin typeface="Arial" charset="0"/>
                  <a:cs typeface="+mn-cs"/>
                </a:rPr>
                <a:t>Jordan</a:t>
              </a:r>
            </a:p>
          </p:txBody>
        </p:sp>
        <p:sp>
          <p:nvSpPr>
            <p:cNvPr id="22561" name="Rectangle 33"/>
            <p:cNvSpPr>
              <a:spLocks noChangeArrowheads="1"/>
            </p:cNvSpPr>
            <p:nvPr/>
          </p:nvSpPr>
          <p:spPr bwMode="auto">
            <a:xfrm rot="16200000">
              <a:off x="1612" y="1848"/>
              <a:ext cx="353" cy="171"/>
            </a:xfrm>
            <a:prstGeom prst="rect">
              <a:avLst/>
            </a:prstGeom>
            <a:noFill/>
            <a:ln w="12700">
              <a:noFill/>
              <a:miter lim="800000"/>
              <a:headEnd/>
              <a:tailEnd/>
            </a:ln>
            <a:effectLst/>
          </p:spPr>
          <p:txBody>
            <a:bodyPr wrap="none" lIns="90488" tIns="44450" rIns="90488" bIns="44450">
              <a:spAutoFit/>
            </a:bodyPr>
            <a:lstStyle/>
            <a:p>
              <a:pPr>
                <a:defRPr/>
              </a:pPr>
              <a:r>
                <a:rPr lang="en-US" sz="1200" u="none">
                  <a:solidFill>
                    <a:srgbClr val="FFFFFF"/>
                  </a:solidFill>
                  <a:effectLst>
                    <a:outerShdw blurRad="38100" dist="38100" dir="2700000" algn="tl">
                      <a:srgbClr val="000000"/>
                    </a:outerShdw>
                  </a:effectLst>
                  <a:latin typeface="Arial" charset="0"/>
                  <a:cs typeface="+mn-cs"/>
                </a:rPr>
                <a:t>River</a:t>
              </a:r>
            </a:p>
          </p:txBody>
        </p:sp>
        <p:sp>
          <p:nvSpPr>
            <p:cNvPr id="22562" name="AutoShape 34"/>
            <p:cNvSpPr>
              <a:spLocks noChangeArrowheads="1"/>
            </p:cNvSpPr>
            <p:nvPr/>
          </p:nvSpPr>
          <p:spPr bwMode="auto">
            <a:xfrm>
              <a:off x="1777" y="2856"/>
              <a:ext cx="49" cy="54"/>
            </a:xfrm>
            <a:prstGeom prst="star5">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63" name="Rectangle 35"/>
            <p:cNvSpPr>
              <a:spLocks noChangeArrowheads="1"/>
            </p:cNvSpPr>
            <p:nvPr/>
          </p:nvSpPr>
          <p:spPr bwMode="auto">
            <a:xfrm>
              <a:off x="1620" y="2865"/>
              <a:ext cx="397" cy="152"/>
            </a:xfrm>
            <a:prstGeom prst="rect">
              <a:avLst/>
            </a:prstGeom>
            <a:noFill/>
            <a:ln w="12700">
              <a:noFill/>
              <a:miter lim="800000"/>
              <a:headEnd/>
              <a:tailEnd/>
            </a:ln>
            <a:effectLst/>
          </p:spPr>
          <p:txBody>
            <a:bodyPr wrap="none" lIns="90488" tIns="44450" rIns="90488" bIns="44450">
              <a:spAutoFit/>
            </a:bodyPr>
            <a:lstStyle/>
            <a:p>
              <a:pPr>
                <a:defRPr/>
              </a:pPr>
              <a:r>
                <a:rPr lang="en-US" sz="1000" u="none">
                  <a:solidFill>
                    <a:srgbClr val="FFFFFF"/>
                  </a:solidFill>
                  <a:effectLst>
                    <a:outerShdw blurRad="38100" dist="38100" dir="2700000" algn="tl">
                      <a:srgbClr val="000000"/>
                    </a:outerShdw>
                  </a:effectLst>
                  <a:latin typeface="Arial" charset="0"/>
                  <a:cs typeface="+mn-cs"/>
                </a:rPr>
                <a:t>Jericho</a:t>
              </a:r>
            </a:p>
          </p:txBody>
        </p:sp>
        <p:sp>
          <p:nvSpPr>
            <p:cNvPr id="22564" name="AutoShape 36"/>
            <p:cNvSpPr>
              <a:spLocks noChangeArrowheads="1"/>
            </p:cNvSpPr>
            <p:nvPr/>
          </p:nvSpPr>
          <p:spPr bwMode="auto">
            <a:xfrm>
              <a:off x="2149" y="2945"/>
              <a:ext cx="37" cy="50"/>
            </a:xfrm>
            <a:prstGeom prst="triangle">
              <a:avLst>
                <a:gd name="adj" fmla="val 49995"/>
              </a:avLst>
            </a:prstGeom>
            <a:solidFill>
              <a:srgbClr val="FF5008"/>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2565" name="Rectangle 37"/>
            <p:cNvSpPr>
              <a:spLocks noChangeArrowheads="1"/>
            </p:cNvSpPr>
            <p:nvPr/>
          </p:nvSpPr>
          <p:spPr bwMode="auto">
            <a:xfrm>
              <a:off x="1943" y="2865"/>
              <a:ext cx="430" cy="152"/>
            </a:xfrm>
            <a:prstGeom prst="rect">
              <a:avLst/>
            </a:prstGeom>
            <a:noFill/>
            <a:ln w="12700">
              <a:noFill/>
              <a:miter lim="800000"/>
              <a:headEnd/>
              <a:tailEnd/>
            </a:ln>
            <a:effectLst/>
          </p:spPr>
          <p:txBody>
            <a:bodyPr wrap="none" lIns="90488" tIns="44450" rIns="90488" bIns="44450">
              <a:spAutoFit/>
            </a:bodyPr>
            <a:lstStyle/>
            <a:p>
              <a:pPr>
                <a:defRPr/>
              </a:pPr>
              <a:r>
                <a:rPr lang="en-US" sz="1000" u="none">
                  <a:solidFill>
                    <a:srgbClr val="FFFFFF"/>
                  </a:solidFill>
                  <a:effectLst>
                    <a:outerShdw blurRad="38100" dist="38100" dir="2700000" algn="tl">
                      <a:srgbClr val="000000"/>
                    </a:outerShdw>
                  </a:effectLst>
                  <a:latin typeface="Arial" charset="0"/>
                  <a:cs typeface="+mn-cs"/>
                </a:rPr>
                <a:t>Mt.Nebo</a:t>
              </a:r>
            </a:p>
          </p:txBody>
        </p:sp>
        <p:sp>
          <p:nvSpPr>
            <p:cNvPr id="43049" name="Rectangle 38"/>
            <p:cNvSpPr>
              <a:spLocks noChangeArrowheads="1"/>
            </p:cNvSpPr>
            <p:nvPr/>
          </p:nvSpPr>
          <p:spPr bwMode="auto">
            <a:xfrm>
              <a:off x="2117" y="4020"/>
              <a:ext cx="81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endParaRPr lang="en-US" sz="1200" b="0" u="none">
                <a:solidFill>
                  <a:srgbClr val="000000"/>
                </a:solidFill>
                <a:latin typeface="Arial" charset="0"/>
              </a:endParaRPr>
            </a:p>
          </p:txBody>
        </p:sp>
        <p:sp>
          <p:nvSpPr>
            <p:cNvPr id="43050" name="Rectangle 39"/>
            <p:cNvSpPr>
              <a:spLocks noChangeArrowheads="1"/>
            </p:cNvSpPr>
            <p:nvPr/>
          </p:nvSpPr>
          <p:spPr bwMode="auto">
            <a:xfrm>
              <a:off x="480" y="4080"/>
              <a:ext cx="99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000" b="0" u="none">
                  <a:solidFill>
                    <a:srgbClr val="000000"/>
                  </a:solidFill>
                  <a:latin typeface="Arial" charset="0"/>
                </a:rPr>
                <a:t>©</a:t>
              </a:r>
            </a:p>
          </p:txBody>
        </p:sp>
        <p:sp>
          <p:nvSpPr>
            <p:cNvPr id="22568" name="Rectangle 40"/>
            <p:cNvSpPr>
              <a:spLocks noChangeArrowheads="1"/>
            </p:cNvSpPr>
            <p:nvPr/>
          </p:nvSpPr>
          <p:spPr bwMode="auto">
            <a:xfrm>
              <a:off x="1882" y="80"/>
              <a:ext cx="1105" cy="516"/>
            </a:xfrm>
            <a:prstGeom prst="rect">
              <a:avLst/>
            </a:prstGeom>
            <a:noFill/>
            <a:ln w="12700">
              <a:noFill/>
              <a:miter lim="800000"/>
              <a:headEnd/>
              <a:tailEnd/>
            </a:ln>
            <a:effectLst/>
          </p:spPr>
          <p:txBody>
            <a:bodyPr wrap="none" lIns="90488" tIns="44450" rIns="90488" bIns="44450">
              <a:spAutoFit/>
            </a:bodyPr>
            <a:lstStyle/>
            <a:p>
              <a:pPr algn="ctr">
                <a:defRPr/>
              </a:pPr>
              <a:r>
                <a:rPr lang="en-US" sz="2400">
                  <a:effectLst>
                    <a:outerShdw blurRad="38100" dist="38100" dir="2700000" algn="tl">
                      <a:srgbClr val="000000"/>
                    </a:outerShdw>
                  </a:effectLst>
                  <a:latin typeface="Arial" charset="0"/>
                  <a:cs typeface="+mn-cs"/>
                </a:rPr>
                <a:t>12 chi phái</a:t>
              </a:r>
            </a:p>
            <a:p>
              <a:pPr algn="ctr">
                <a:defRPr/>
              </a:pPr>
              <a:r>
                <a:rPr lang="en-US" sz="2400">
                  <a:effectLst>
                    <a:outerShdw blurRad="38100" dist="38100" dir="2700000" algn="tl">
                      <a:srgbClr val="000000"/>
                    </a:outerShdw>
                  </a:effectLst>
                  <a:latin typeface="Arial" charset="0"/>
                  <a:cs typeface="+mn-cs"/>
                </a:rPr>
                <a:t>Israel</a:t>
              </a:r>
            </a:p>
          </p:txBody>
        </p:sp>
        <p:sp>
          <p:nvSpPr>
            <p:cNvPr id="22576" name="Rectangle 48"/>
            <p:cNvSpPr>
              <a:spLocks noChangeArrowheads="1"/>
            </p:cNvSpPr>
            <p:nvPr/>
          </p:nvSpPr>
          <p:spPr bwMode="auto">
            <a:xfrm rot="17160000">
              <a:off x="-276" y="1328"/>
              <a:ext cx="1747" cy="363"/>
            </a:xfrm>
            <a:prstGeom prst="rect">
              <a:avLst/>
            </a:prstGeom>
            <a:noFill/>
            <a:ln w="12700">
              <a:noFill/>
              <a:miter lim="800000"/>
              <a:headEnd/>
              <a:tailEnd/>
            </a:ln>
            <a:effectLst/>
          </p:spPr>
          <p:txBody>
            <a:bodyPr wrap="none" lIns="90488" tIns="44450" rIns="90488" bIns="44450">
              <a:spAutoFit/>
            </a:bodyPr>
            <a:lstStyle/>
            <a:p>
              <a:pPr>
                <a:defRPr/>
              </a:pPr>
              <a:r>
                <a:rPr lang="en-US" sz="3200" i="1" u="none">
                  <a:solidFill>
                    <a:srgbClr val="C1CEFF"/>
                  </a:solidFill>
                  <a:effectLst>
                    <a:outerShdw blurRad="38100" dist="38100" dir="2700000" algn="tl">
                      <a:srgbClr val="000000"/>
                    </a:outerShdw>
                  </a:effectLst>
                  <a:latin typeface="Arial" charset="0"/>
                  <a:cs typeface="+mn-cs"/>
                </a:rPr>
                <a:t>Địa Trung hải</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4"/>
          <p:cNvGrpSpPr>
            <a:grpSpLocks/>
          </p:cNvGrpSpPr>
          <p:nvPr/>
        </p:nvGrpSpPr>
        <p:grpSpPr bwMode="auto">
          <a:xfrm>
            <a:off x="228600" y="533400"/>
            <a:ext cx="4114800" cy="5257800"/>
            <a:chOff x="144" y="336"/>
            <a:chExt cx="2592" cy="3312"/>
          </a:xfrm>
        </p:grpSpPr>
        <p:sp>
          <p:nvSpPr>
            <p:cNvPr id="23554" name="Rectangle 2"/>
            <p:cNvSpPr>
              <a:spLocks noChangeArrowheads="1"/>
            </p:cNvSpPr>
            <p:nvPr/>
          </p:nvSpPr>
          <p:spPr bwMode="auto">
            <a:xfrm>
              <a:off x="144" y="336"/>
              <a:ext cx="2592" cy="720"/>
            </a:xfrm>
            <a:prstGeom prst="rect">
              <a:avLst/>
            </a:prstGeom>
            <a:noFill/>
            <a:ln w="12700">
              <a:noFill/>
              <a:miter lim="800000"/>
              <a:headEnd/>
              <a:tailEnd/>
            </a:ln>
            <a:effectLst/>
          </p:spPr>
          <p:txBody>
            <a:bodyPr lIns="90488" tIns="44450" rIns="90488" bIns="44450" anchor="ctr"/>
            <a:lstStyle/>
            <a:p>
              <a:pPr>
                <a:defRPr/>
              </a:pPr>
              <a:r>
                <a:rPr lang="en-US" sz="4400">
                  <a:effectLst>
                    <a:outerShdw blurRad="38100" dist="38100" dir="2700000" algn="tl">
                      <a:srgbClr val="000000"/>
                    </a:outerShdw>
                  </a:effectLst>
                  <a:latin typeface="Arial" charset="0"/>
                  <a:cs typeface="+mn-cs"/>
                </a:rPr>
                <a:t>Quốc gia khác</a:t>
              </a:r>
            </a:p>
          </p:txBody>
        </p:sp>
        <p:sp>
          <p:nvSpPr>
            <p:cNvPr id="23555" name="Rectangle 3"/>
            <p:cNvSpPr>
              <a:spLocks noChangeArrowheads="1"/>
            </p:cNvSpPr>
            <p:nvPr/>
          </p:nvSpPr>
          <p:spPr bwMode="auto">
            <a:xfrm>
              <a:off x="240" y="1056"/>
              <a:ext cx="2400" cy="2592"/>
            </a:xfrm>
            <a:prstGeom prst="rect">
              <a:avLst/>
            </a:prstGeom>
            <a:noFill/>
            <a:ln w="12700">
              <a:noFill/>
              <a:miter lim="800000"/>
              <a:headEnd/>
              <a:tailEnd/>
            </a:ln>
            <a:effectLst/>
          </p:spPr>
          <p:txBody>
            <a:bodyPr lIns="90488" tIns="44450" rIns="90488" bIns="44450"/>
            <a:lstStyle/>
            <a:p>
              <a:pPr marL="342900" indent="-342900">
                <a:lnSpc>
                  <a:spcPct val="90000"/>
                </a:lnSpc>
                <a:spcBef>
                  <a:spcPct val="20000"/>
                </a:spcBef>
                <a:buClr>
                  <a:schemeClr val="tx2"/>
                </a:buClr>
                <a:buSzPct val="75000"/>
                <a:buFontTx/>
                <a:buChar char="•"/>
                <a:defRPr/>
              </a:pPr>
              <a:r>
                <a:rPr lang="en-US" sz="3600" u="none">
                  <a:solidFill>
                    <a:srgbClr val="FFFFFF"/>
                  </a:solidFill>
                  <a:effectLst>
                    <a:outerShdw blurRad="38100" dist="38100" dir="2700000" algn="tl">
                      <a:srgbClr val="000000"/>
                    </a:outerShdw>
                  </a:effectLst>
                  <a:latin typeface="Arial" charset="0"/>
                  <a:cs typeface="+mn-cs"/>
                </a:rPr>
                <a:t> Canaan</a:t>
              </a:r>
            </a:p>
            <a:p>
              <a:pPr marL="342900" indent="-342900">
                <a:lnSpc>
                  <a:spcPct val="90000"/>
                </a:lnSpc>
                <a:spcBef>
                  <a:spcPct val="20000"/>
                </a:spcBef>
                <a:buClr>
                  <a:schemeClr val="tx2"/>
                </a:buClr>
                <a:buSzPct val="75000"/>
                <a:buFontTx/>
                <a:buChar char="•"/>
                <a:defRPr/>
              </a:pPr>
              <a:r>
                <a:rPr lang="en-US" sz="3600" u="none">
                  <a:solidFill>
                    <a:srgbClr val="FFFFFF"/>
                  </a:solidFill>
                  <a:effectLst>
                    <a:outerShdw blurRad="38100" dist="38100" dir="2700000" algn="tl">
                      <a:srgbClr val="000000"/>
                    </a:outerShdw>
                  </a:effectLst>
                  <a:latin typeface="Arial" charset="0"/>
                  <a:cs typeface="+mn-cs"/>
                </a:rPr>
                <a:t> Hêtít</a:t>
              </a:r>
            </a:p>
            <a:p>
              <a:pPr marL="342900" indent="-342900">
                <a:lnSpc>
                  <a:spcPct val="90000"/>
                </a:lnSpc>
                <a:spcBef>
                  <a:spcPct val="20000"/>
                </a:spcBef>
                <a:buClr>
                  <a:schemeClr val="tx2"/>
                </a:buClr>
                <a:buSzPct val="75000"/>
                <a:buFontTx/>
                <a:buChar char="•"/>
                <a:defRPr/>
              </a:pPr>
              <a:r>
                <a:rPr lang="en-US" sz="3600" u="none">
                  <a:solidFill>
                    <a:srgbClr val="FFFFFF"/>
                  </a:solidFill>
                  <a:effectLst>
                    <a:outerShdw blurRad="38100" dist="38100" dir="2700000" algn="tl">
                      <a:srgbClr val="000000"/>
                    </a:outerShdw>
                  </a:effectLst>
                  <a:latin typeface="Arial" charset="0"/>
                  <a:cs typeface="+mn-cs"/>
                </a:rPr>
                <a:t> Philitin</a:t>
              </a:r>
            </a:p>
            <a:p>
              <a:pPr marL="342900" indent="-342900">
                <a:lnSpc>
                  <a:spcPct val="90000"/>
                </a:lnSpc>
                <a:spcBef>
                  <a:spcPct val="20000"/>
                </a:spcBef>
                <a:buClr>
                  <a:schemeClr val="tx2"/>
                </a:buClr>
                <a:buSzPct val="75000"/>
                <a:buFontTx/>
                <a:buChar char="•"/>
                <a:defRPr/>
              </a:pPr>
              <a:r>
                <a:rPr lang="en-US" sz="3600" u="none">
                  <a:solidFill>
                    <a:srgbClr val="FFFFFF"/>
                  </a:solidFill>
                  <a:effectLst>
                    <a:outerShdw blurRad="38100" dist="38100" dir="2700000" algn="tl">
                      <a:srgbClr val="000000"/>
                    </a:outerShdw>
                  </a:effectLst>
                  <a:latin typeface="Arial" charset="0"/>
                  <a:cs typeface="+mn-cs"/>
                </a:rPr>
                <a:t> Phônêxi</a:t>
              </a:r>
            </a:p>
            <a:p>
              <a:pPr marL="342900" indent="-342900">
                <a:lnSpc>
                  <a:spcPct val="90000"/>
                </a:lnSpc>
                <a:spcBef>
                  <a:spcPct val="20000"/>
                </a:spcBef>
                <a:buClr>
                  <a:schemeClr val="tx2"/>
                </a:buClr>
                <a:buSzPct val="75000"/>
                <a:buFontTx/>
                <a:buChar char="•"/>
                <a:defRPr/>
              </a:pPr>
              <a:r>
                <a:rPr lang="en-US" sz="3600" u="none">
                  <a:solidFill>
                    <a:srgbClr val="FFFFFF"/>
                  </a:solidFill>
                  <a:effectLst>
                    <a:outerShdw blurRad="38100" dist="38100" dir="2700000" algn="tl">
                      <a:srgbClr val="000000"/>
                    </a:outerShdw>
                  </a:effectLst>
                  <a:latin typeface="Arial" charset="0"/>
                  <a:cs typeface="+mn-cs"/>
                </a:rPr>
                <a:t> Mô-áp</a:t>
              </a:r>
            </a:p>
            <a:p>
              <a:pPr marL="342900" indent="-342900">
                <a:lnSpc>
                  <a:spcPct val="90000"/>
                </a:lnSpc>
                <a:spcBef>
                  <a:spcPct val="20000"/>
                </a:spcBef>
                <a:buClr>
                  <a:schemeClr val="tx2"/>
                </a:buClr>
                <a:buSzPct val="75000"/>
                <a:buFontTx/>
                <a:buChar char="•"/>
                <a:defRPr/>
              </a:pPr>
              <a:r>
                <a:rPr lang="en-US" sz="3600" u="none">
                  <a:solidFill>
                    <a:srgbClr val="FFFFFF"/>
                  </a:solidFill>
                  <a:effectLst>
                    <a:outerShdw blurRad="38100" dist="38100" dir="2700000" algn="tl">
                      <a:srgbClr val="000000"/>
                    </a:outerShdw>
                  </a:effectLst>
                  <a:latin typeface="Arial" charset="0"/>
                  <a:cs typeface="+mn-cs"/>
                </a:rPr>
                <a:t> Ammôn</a:t>
              </a:r>
            </a:p>
            <a:p>
              <a:pPr marL="342900" indent="-342900">
                <a:lnSpc>
                  <a:spcPct val="90000"/>
                </a:lnSpc>
                <a:spcBef>
                  <a:spcPct val="20000"/>
                </a:spcBef>
                <a:buClr>
                  <a:schemeClr val="tx2"/>
                </a:buClr>
                <a:buSzPct val="75000"/>
                <a:buFontTx/>
                <a:buChar char="•"/>
                <a:defRPr/>
              </a:pPr>
              <a:r>
                <a:rPr lang="en-US" sz="3600" u="none">
                  <a:solidFill>
                    <a:srgbClr val="FFFFFF"/>
                  </a:solidFill>
                  <a:effectLst>
                    <a:outerShdw blurRad="38100" dist="38100" dir="2700000" algn="tl">
                      <a:srgbClr val="000000"/>
                    </a:outerShdw>
                  </a:effectLst>
                  <a:latin typeface="Arial" charset="0"/>
                  <a:cs typeface="+mn-cs"/>
                </a:rPr>
                <a:t> Eđôm</a:t>
              </a:r>
            </a:p>
            <a:p>
              <a:pPr marL="342900" indent="-342900">
                <a:lnSpc>
                  <a:spcPct val="90000"/>
                </a:lnSpc>
                <a:spcBef>
                  <a:spcPct val="20000"/>
                </a:spcBef>
                <a:buClr>
                  <a:schemeClr val="tx2"/>
                </a:buClr>
                <a:buSzPct val="75000"/>
                <a:buFontTx/>
                <a:buChar char="•"/>
                <a:defRPr/>
              </a:pPr>
              <a:r>
                <a:rPr lang="en-US" sz="3600" u="none">
                  <a:solidFill>
                    <a:srgbClr val="FFFFFF"/>
                  </a:solidFill>
                  <a:effectLst>
                    <a:outerShdw blurRad="38100" dist="38100" dir="2700000" algn="tl">
                      <a:srgbClr val="000000"/>
                    </a:outerShdw>
                  </a:effectLst>
                  <a:latin typeface="Arial" charset="0"/>
                  <a:cs typeface="+mn-cs"/>
                </a:rPr>
                <a:t> Mađian</a:t>
              </a:r>
            </a:p>
          </p:txBody>
        </p:sp>
      </p:grpSp>
      <p:grpSp>
        <p:nvGrpSpPr>
          <p:cNvPr id="45058" name="Group 36"/>
          <p:cNvGrpSpPr>
            <a:grpSpLocks/>
          </p:cNvGrpSpPr>
          <p:nvPr/>
        </p:nvGrpSpPr>
        <p:grpSpPr bwMode="auto">
          <a:xfrm>
            <a:off x="4367213" y="76200"/>
            <a:ext cx="4648200" cy="6718300"/>
            <a:chOff x="2751" y="48"/>
            <a:chExt cx="2928" cy="4232"/>
          </a:xfrm>
        </p:grpSpPr>
        <p:pic>
          <p:nvPicPr>
            <p:cNvPr id="45061" name="Picture 34" descr="Israel Enhanc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 y="48"/>
              <a:ext cx="2928" cy="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62" name="Group 35"/>
            <p:cNvGrpSpPr>
              <a:grpSpLocks/>
            </p:cNvGrpSpPr>
            <p:nvPr/>
          </p:nvGrpSpPr>
          <p:grpSpPr bwMode="auto">
            <a:xfrm>
              <a:off x="3198" y="64"/>
              <a:ext cx="2399" cy="4216"/>
              <a:chOff x="3198" y="64"/>
              <a:chExt cx="2399" cy="4216"/>
            </a:xfrm>
          </p:grpSpPr>
          <p:sp>
            <p:nvSpPr>
              <p:cNvPr id="23558" name="Freeform 6"/>
              <p:cNvSpPr>
                <a:spLocks/>
              </p:cNvSpPr>
              <p:nvPr/>
            </p:nvSpPr>
            <p:spPr bwMode="auto">
              <a:xfrm>
                <a:off x="4547" y="1632"/>
                <a:ext cx="110" cy="1380"/>
              </a:xfrm>
              <a:custGeom>
                <a:avLst/>
                <a:gdLst/>
                <a:ahLst/>
                <a:cxnLst>
                  <a:cxn ang="0">
                    <a:pos x="0" y="10"/>
                  </a:cxn>
                  <a:cxn ang="0">
                    <a:pos x="6" y="35"/>
                  </a:cxn>
                  <a:cxn ang="0">
                    <a:pos x="6" y="55"/>
                  </a:cxn>
                  <a:cxn ang="0">
                    <a:pos x="6" y="77"/>
                  </a:cxn>
                  <a:cxn ang="0">
                    <a:pos x="6" y="99"/>
                  </a:cxn>
                  <a:cxn ang="0">
                    <a:pos x="6" y="119"/>
                  </a:cxn>
                  <a:cxn ang="0">
                    <a:pos x="6" y="141"/>
                  </a:cxn>
                  <a:cxn ang="0">
                    <a:pos x="6" y="163"/>
                  </a:cxn>
                  <a:cxn ang="0">
                    <a:pos x="6" y="183"/>
                  </a:cxn>
                  <a:cxn ang="0">
                    <a:pos x="6" y="205"/>
                  </a:cxn>
                  <a:cxn ang="0">
                    <a:pos x="10" y="227"/>
                  </a:cxn>
                  <a:cxn ang="0">
                    <a:pos x="16" y="247"/>
                  </a:cxn>
                  <a:cxn ang="0">
                    <a:pos x="16" y="269"/>
                  </a:cxn>
                  <a:cxn ang="0">
                    <a:pos x="16" y="304"/>
                  </a:cxn>
                  <a:cxn ang="0">
                    <a:pos x="13" y="327"/>
                  </a:cxn>
                  <a:cxn ang="0">
                    <a:pos x="19" y="349"/>
                  </a:cxn>
                  <a:cxn ang="0">
                    <a:pos x="22" y="371"/>
                  </a:cxn>
                  <a:cxn ang="0">
                    <a:pos x="32" y="391"/>
                  </a:cxn>
                  <a:cxn ang="0">
                    <a:pos x="32" y="413"/>
                  </a:cxn>
                  <a:cxn ang="0">
                    <a:pos x="32" y="464"/>
                  </a:cxn>
                  <a:cxn ang="0">
                    <a:pos x="32" y="499"/>
                  </a:cxn>
                  <a:cxn ang="0">
                    <a:pos x="32" y="519"/>
                  </a:cxn>
                  <a:cxn ang="0">
                    <a:pos x="38" y="541"/>
                  </a:cxn>
                  <a:cxn ang="0">
                    <a:pos x="38" y="563"/>
                  </a:cxn>
                  <a:cxn ang="0">
                    <a:pos x="38" y="583"/>
                  </a:cxn>
                  <a:cxn ang="0">
                    <a:pos x="42" y="605"/>
                  </a:cxn>
                  <a:cxn ang="0">
                    <a:pos x="45" y="637"/>
                  </a:cxn>
                  <a:cxn ang="0">
                    <a:pos x="48" y="679"/>
                  </a:cxn>
                  <a:cxn ang="0">
                    <a:pos x="51" y="701"/>
                  </a:cxn>
                  <a:cxn ang="0">
                    <a:pos x="58" y="723"/>
                  </a:cxn>
                  <a:cxn ang="0">
                    <a:pos x="61" y="755"/>
                  </a:cxn>
                  <a:cxn ang="0">
                    <a:pos x="61" y="775"/>
                  </a:cxn>
                  <a:cxn ang="0">
                    <a:pos x="61" y="797"/>
                  </a:cxn>
                  <a:cxn ang="0">
                    <a:pos x="58" y="835"/>
                  </a:cxn>
                  <a:cxn ang="0">
                    <a:pos x="51" y="855"/>
                  </a:cxn>
                  <a:cxn ang="0">
                    <a:pos x="51" y="877"/>
                  </a:cxn>
                  <a:cxn ang="0">
                    <a:pos x="51" y="899"/>
                  </a:cxn>
                  <a:cxn ang="0">
                    <a:pos x="48" y="919"/>
                  </a:cxn>
                  <a:cxn ang="0">
                    <a:pos x="45" y="941"/>
                  </a:cxn>
                  <a:cxn ang="0">
                    <a:pos x="45" y="963"/>
                  </a:cxn>
                  <a:cxn ang="0">
                    <a:pos x="42" y="983"/>
                  </a:cxn>
                  <a:cxn ang="0">
                    <a:pos x="42" y="1005"/>
                  </a:cxn>
                  <a:cxn ang="0">
                    <a:pos x="42" y="1027"/>
                  </a:cxn>
                  <a:cxn ang="0">
                    <a:pos x="51" y="1047"/>
                  </a:cxn>
                  <a:cxn ang="0">
                    <a:pos x="61" y="1069"/>
                  </a:cxn>
                  <a:cxn ang="0">
                    <a:pos x="67" y="1091"/>
                  </a:cxn>
                  <a:cxn ang="0">
                    <a:pos x="80" y="1111"/>
                  </a:cxn>
                  <a:cxn ang="0">
                    <a:pos x="86" y="1133"/>
                  </a:cxn>
                  <a:cxn ang="0">
                    <a:pos x="86" y="1155"/>
                  </a:cxn>
                  <a:cxn ang="0">
                    <a:pos x="86" y="1175"/>
                  </a:cxn>
                  <a:cxn ang="0">
                    <a:pos x="86" y="1197"/>
                  </a:cxn>
                  <a:cxn ang="0">
                    <a:pos x="93" y="1219"/>
                  </a:cxn>
                  <a:cxn ang="0">
                    <a:pos x="96" y="1239"/>
                  </a:cxn>
                  <a:cxn ang="0">
                    <a:pos x="96" y="1261"/>
                  </a:cxn>
                  <a:cxn ang="0">
                    <a:pos x="102" y="1283"/>
                  </a:cxn>
                  <a:cxn ang="0">
                    <a:pos x="106" y="1303"/>
                  </a:cxn>
                  <a:cxn ang="0">
                    <a:pos x="106" y="1325"/>
                  </a:cxn>
                  <a:cxn ang="0">
                    <a:pos x="106" y="1347"/>
                  </a:cxn>
                  <a:cxn ang="0">
                    <a:pos x="106" y="1367"/>
                  </a:cxn>
                </a:cxnLst>
                <a:rect l="0" t="0" r="r" b="b"/>
                <a:pathLst>
                  <a:path w="110" h="1380">
                    <a:moveTo>
                      <a:pt x="0" y="0"/>
                    </a:moveTo>
                    <a:lnTo>
                      <a:pt x="0" y="10"/>
                    </a:lnTo>
                    <a:lnTo>
                      <a:pt x="3" y="23"/>
                    </a:lnTo>
                    <a:lnTo>
                      <a:pt x="6" y="35"/>
                    </a:lnTo>
                    <a:lnTo>
                      <a:pt x="6" y="45"/>
                    </a:lnTo>
                    <a:lnTo>
                      <a:pt x="6" y="55"/>
                    </a:lnTo>
                    <a:lnTo>
                      <a:pt x="6" y="67"/>
                    </a:lnTo>
                    <a:lnTo>
                      <a:pt x="6" y="77"/>
                    </a:lnTo>
                    <a:lnTo>
                      <a:pt x="6" y="87"/>
                    </a:lnTo>
                    <a:lnTo>
                      <a:pt x="6" y="99"/>
                    </a:lnTo>
                    <a:lnTo>
                      <a:pt x="6" y="109"/>
                    </a:lnTo>
                    <a:lnTo>
                      <a:pt x="6" y="119"/>
                    </a:lnTo>
                    <a:lnTo>
                      <a:pt x="6" y="131"/>
                    </a:lnTo>
                    <a:lnTo>
                      <a:pt x="6" y="141"/>
                    </a:lnTo>
                    <a:lnTo>
                      <a:pt x="6" y="151"/>
                    </a:lnTo>
                    <a:lnTo>
                      <a:pt x="6" y="163"/>
                    </a:lnTo>
                    <a:lnTo>
                      <a:pt x="6" y="173"/>
                    </a:lnTo>
                    <a:lnTo>
                      <a:pt x="6" y="183"/>
                    </a:lnTo>
                    <a:lnTo>
                      <a:pt x="6" y="195"/>
                    </a:lnTo>
                    <a:lnTo>
                      <a:pt x="6" y="205"/>
                    </a:lnTo>
                    <a:lnTo>
                      <a:pt x="6" y="215"/>
                    </a:lnTo>
                    <a:lnTo>
                      <a:pt x="10" y="227"/>
                    </a:lnTo>
                    <a:lnTo>
                      <a:pt x="13" y="237"/>
                    </a:lnTo>
                    <a:lnTo>
                      <a:pt x="16" y="247"/>
                    </a:lnTo>
                    <a:lnTo>
                      <a:pt x="16" y="259"/>
                    </a:lnTo>
                    <a:lnTo>
                      <a:pt x="16" y="269"/>
                    </a:lnTo>
                    <a:lnTo>
                      <a:pt x="16" y="279"/>
                    </a:lnTo>
                    <a:lnTo>
                      <a:pt x="16" y="304"/>
                    </a:lnTo>
                    <a:lnTo>
                      <a:pt x="13" y="314"/>
                    </a:lnTo>
                    <a:lnTo>
                      <a:pt x="13" y="327"/>
                    </a:lnTo>
                    <a:lnTo>
                      <a:pt x="16" y="339"/>
                    </a:lnTo>
                    <a:lnTo>
                      <a:pt x="19" y="349"/>
                    </a:lnTo>
                    <a:lnTo>
                      <a:pt x="19" y="359"/>
                    </a:lnTo>
                    <a:lnTo>
                      <a:pt x="22" y="371"/>
                    </a:lnTo>
                    <a:lnTo>
                      <a:pt x="26" y="381"/>
                    </a:lnTo>
                    <a:lnTo>
                      <a:pt x="32" y="391"/>
                    </a:lnTo>
                    <a:lnTo>
                      <a:pt x="32" y="403"/>
                    </a:lnTo>
                    <a:lnTo>
                      <a:pt x="32" y="413"/>
                    </a:lnTo>
                    <a:lnTo>
                      <a:pt x="32" y="435"/>
                    </a:lnTo>
                    <a:lnTo>
                      <a:pt x="32" y="464"/>
                    </a:lnTo>
                    <a:lnTo>
                      <a:pt x="32" y="474"/>
                    </a:lnTo>
                    <a:lnTo>
                      <a:pt x="32" y="499"/>
                    </a:lnTo>
                    <a:lnTo>
                      <a:pt x="32" y="509"/>
                    </a:lnTo>
                    <a:lnTo>
                      <a:pt x="32" y="519"/>
                    </a:lnTo>
                    <a:lnTo>
                      <a:pt x="35" y="531"/>
                    </a:lnTo>
                    <a:lnTo>
                      <a:pt x="38" y="541"/>
                    </a:lnTo>
                    <a:lnTo>
                      <a:pt x="38" y="551"/>
                    </a:lnTo>
                    <a:lnTo>
                      <a:pt x="38" y="563"/>
                    </a:lnTo>
                    <a:lnTo>
                      <a:pt x="38" y="573"/>
                    </a:lnTo>
                    <a:lnTo>
                      <a:pt x="38" y="583"/>
                    </a:lnTo>
                    <a:lnTo>
                      <a:pt x="38" y="595"/>
                    </a:lnTo>
                    <a:lnTo>
                      <a:pt x="42" y="605"/>
                    </a:lnTo>
                    <a:lnTo>
                      <a:pt x="42" y="627"/>
                    </a:lnTo>
                    <a:lnTo>
                      <a:pt x="45" y="637"/>
                    </a:lnTo>
                    <a:lnTo>
                      <a:pt x="48" y="666"/>
                    </a:lnTo>
                    <a:lnTo>
                      <a:pt x="48" y="679"/>
                    </a:lnTo>
                    <a:lnTo>
                      <a:pt x="51" y="691"/>
                    </a:lnTo>
                    <a:lnTo>
                      <a:pt x="51" y="701"/>
                    </a:lnTo>
                    <a:lnTo>
                      <a:pt x="54" y="711"/>
                    </a:lnTo>
                    <a:lnTo>
                      <a:pt x="58" y="723"/>
                    </a:lnTo>
                    <a:lnTo>
                      <a:pt x="58" y="733"/>
                    </a:lnTo>
                    <a:lnTo>
                      <a:pt x="61" y="755"/>
                    </a:lnTo>
                    <a:lnTo>
                      <a:pt x="61" y="765"/>
                    </a:lnTo>
                    <a:lnTo>
                      <a:pt x="61" y="775"/>
                    </a:lnTo>
                    <a:lnTo>
                      <a:pt x="61" y="787"/>
                    </a:lnTo>
                    <a:lnTo>
                      <a:pt x="61" y="797"/>
                    </a:lnTo>
                    <a:lnTo>
                      <a:pt x="58" y="807"/>
                    </a:lnTo>
                    <a:lnTo>
                      <a:pt x="58" y="835"/>
                    </a:lnTo>
                    <a:lnTo>
                      <a:pt x="54" y="845"/>
                    </a:lnTo>
                    <a:lnTo>
                      <a:pt x="51" y="855"/>
                    </a:lnTo>
                    <a:lnTo>
                      <a:pt x="51" y="867"/>
                    </a:lnTo>
                    <a:lnTo>
                      <a:pt x="51" y="877"/>
                    </a:lnTo>
                    <a:lnTo>
                      <a:pt x="51" y="887"/>
                    </a:lnTo>
                    <a:lnTo>
                      <a:pt x="51" y="899"/>
                    </a:lnTo>
                    <a:lnTo>
                      <a:pt x="51" y="909"/>
                    </a:lnTo>
                    <a:lnTo>
                      <a:pt x="48" y="919"/>
                    </a:lnTo>
                    <a:lnTo>
                      <a:pt x="45" y="931"/>
                    </a:lnTo>
                    <a:lnTo>
                      <a:pt x="45" y="941"/>
                    </a:lnTo>
                    <a:lnTo>
                      <a:pt x="45" y="951"/>
                    </a:lnTo>
                    <a:lnTo>
                      <a:pt x="45" y="963"/>
                    </a:lnTo>
                    <a:lnTo>
                      <a:pt x="45" y="973"/>
                    </a:lnTo>
                    <a:lnTo>
                      <a:pt x="42" y="983"/>
                    </a:lnTo>
                    <a:lnTo>
                      <a:pt x="42" y="995"/>
                    </a:lnTo>
                    <a:lnTo>
                      <a:pt x="42" y="1005"/>
                    </a:lnTo>
                    <a:lnTo>
                      <a:pt x="42" y="1015"/>
                    </a:lnTo>
                    <a:lnTo>
                      <a:pt x="42" y="1027"/>
                    </a:lnTo>
                    <a:lnTo>
                      <a:pt x="45" y="1037"/>
                    </a:lnTo>
                    <a:lnTo>
                      <a:pt x="51" y="1047"/>
                    </a:lnTo>
                    <a:lnTo>
                      <a:pt x="58" y="1059"/>
                    </a:lnTo>
                    <a:lnTo>
                      <a:pt x="61" y="1069"/>
                    </a:lnTo>
                    <a:lnTo>
                      <a:pt x="64" y="1079"/>
                    </a:lnTo>
                    <a:lnTo>
                      <a:pt x="67" y="1091"/>
                    </a:lnTo>
                    <a:lnTo>
                      <a:pt x="74" y="1101"/>
                    </a:lnTo>
                    <a:lnTo>
                      <a:pt x="80" y="1111"/>
                    </a:lnTo>
                    <a:lnTo>
                      <a:pt x="83" y="1123"/>
                    </a:lnTo>
                    <a:lnTo>
                      <a:pt x="86" y="1133"/>
                    </a:lnTo>
                    <a:lnTo>
                      <a:pt x="86" y="1143"/>
                    </a:lnTo>
                    <a:lnTo>
                      <a:pt x="86" y="1155"/>
                    </a:lnTo>
                    <a:lnTo>
                      <a:pt x="86" y="1165"/>
                    </a:lnTo>
                    <a:lnTo>
                      <a:pt x="86" y="1175"/>
                    </a:lnTo>
                    <a:lnTo>
                      <a:pt x="86" y="1187"/>
                    </a:lnTo>
                    <a:lnTo>
                      <a:pt x="86" y="1197"/>
                    </a:lnTo>
                    <a:lnTo>
                      <a:pt x="90" y="1207"/>
                    </a:lnTo>
                    <a:lnTo>
                      <a:pt x="93" y="1219"/>
                    </a:lnTo>
                    <a:lnTo>
                      <a:pt x="93" y="1229"/>
                    </a:lnTo>
                    <a:lnTo>
                      <a:pt x="96" y="1239"/>
                    </a:lnTo>
                    <a:lnTo>
                      <a:pt x="96" y="1251"/>
                    </a:lnTo>
                    <a:lnTo>
                      <a:pt x="96" y="1261"/>
                    </a:lnTo>
                    <a:lnTo>
                      <a:pt x="99" y="1271"/>
                    </a:lnTo>
                    <a:lnTo>
                      <a:pt x="102" y="1283"/>
                    </a:lnTo>
                    <a:lnTo>
                      <a:pt x="106" y="1293"/>
                    </a:lnTo>
                    <a:lnTo>
                      <a:pt x="106" y="1303"/>
                    </a:lnTo>
                    <a:lnTo>
                      <a:pt x="106" y="1315"/>
                    </a:lnTo>
                    <a:lnTo>
                      <a:pt x="106" y="1325"/>
                    </a:lnTo>
                    <a:lnTo>
                      <a:pt x="106" y="1335"/>
                    </a:lnTo>
                    <a:lnTo>
                      <a:pt x="106" y="1347"/>
                    </a:lnTo>
                    <a:lnTo>
                      <a:pt x="106" y="1357"/>
                    </a:lnTo>
                    <a:lnTo>
                      <a:pt x="106" y="1367"/>
                    </a:lnTo>
                    <a:lnTo>
                      <a:pt x="109" y="1379"/>
                    </a:lnTo>
                  </a:path>
                </a:pathLst>
              </a:custGeom>
              <a:noFill/>
              <a:ln w="15875" cap="rnd" cmpd="sng">
                <a:solidFill>
                  <a:srgbClr val="114FFB"/>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3559" name="Rectangle 7"/>
              <p:cNvSpPr>
                <a:spLocks noChangeArrowheads="1"/>
              </p:cNvSpPr>
              <p:nvPr/>
            </p:nvSpPr>
            <p:spPr bwMode="auto">
              <a:xfrm rot="17280000">
                <a:off x="3610" y="937"/>
                <a:ext cx="957"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Black" charset="0"/>
                    <a:cs typeface="+mn-cs"/>
                  </a:rPr>
                  <a:t>Phônêxi</a:t>
                </a:r>
              </a:p>
            </p:txBody>
          </p:sp>
          <p:sp>
            <p:nvSpPr>
              <p:cNvPr id="23560" name="Rectangle 8"/>
              <p:cNvSpPr>
                <a:spLocks noChangeArrowheads="1"/>
              </p:cNvSpPr>
              <p:nvPr/>
            </p:nvSpPr>
            <p:spPr bwMode="auto">
              <a:xfrm rot="17880000">
                <a:off x="2970" y="3580"/>
                <a:ext cx="825" cy="248"/>
              </a:xfrm>
              <a:prstGeom prst="rect">
                <a:avLst/>
              </a:prstGeom>
              <a:noFill/>
              <a:ln w="12700">
                <a:noFill/>
                <a:miter lim="800000"/>
                <a:headEnd/>
                <a:tailEnd/>
              </a:ln>
              <a:effectLst/>
            </p:spPr>
            <p:txBody>
              <a:bodyPr wrap="none" lIns="90488" tIns="44450" rIns="90488" bIns="44450">
                <a:spAutoFit/>
              </a:bodyPr>
              <a:lstStyle/>
              <a:p>
                <a:pPr>
                  <a:defRPr/>
                </a:pPr>
                <a:r>
                  <a:rPr lang="en-US" sz="2000" b="0" u="none">
                    <a:solidFill>
                      <a:srgbClr val="FFFFFF"/>
                    </a:solidFill>
                    <a:effectLst>
                      <a:outerShdw blurRad="38100" dist="38100" dir="2700000" algn="tl">
                        <a:srgbClr val="000000"/>
                      </a:outerShdw>
                    </a:effectLst>
                    <a:latin typeface="Arial Black" charset="0"/>
                    <a:cs typeface="+mn-cs"/>
                  </a:rPr>
                  <a:t>Philistia</a:t>
                </a:r>
              </a:p>
            </p:txBody>
          </p:sp>
          <p:sp>
            <p:nvSpPr>
              <p:cNvPr id="23561" name="Rectangle 9"/>
              <p:cNvSpPr>
                <a:spLocks noChangeArrowheads="1"/>
              </p:cNvSpPr>
              <p:nvPr/>
            </p:nvSpPr>
            <p:spPr bwMode="auto">
              <a:xfrm>
                <a:off x="3657" y="2153"/>
                <a:ext cx="873"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Narrow" charset="0"/>
                    <a:cs typeface="+mn-cs"/>
                  </a:rPr>
                  <a:t>Canaan</a:t>
                </a:r>
              </a:p>
            </p:txBody>
          </p:sp>
          <p:sp>
            <p:nvSpPr>
              <p:cNvPr id="23562" name="AutoShape 10"/>
              <p:cNvSpPr>
                <a:spLocks noChangeArrowheads="1"/>
              </p:cNvSpPr>
              <p:nvPr/>
            </p:nvSpPr>
            <p:spPr bwMode="auto">
              <a:xfrm>
                <a:off x="4345" y="2964"/>
                <a:ext cx="49" cy="54"/>
              </a:xfrm>
              <a:prstGeom prst="star5">
                <a:avLst/>
              </a:prstGeom>
              <a:solidFill>
                <a:srgbClr val="FC0128"/>
              </a:solidFill>
              <a:ln w="12700">
                <a:solidFill>
                  <a:srgbClr val="FC012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3563" name="Rectangle 11"/>
              <p:cNvSpPr>
                <a:spLocks noChangeArrowheads="1"/>
              </p:cNvSpPr>
              <p:nvPr/>
            </p:nvSpPr>
            <p:spPr bwMode="auto">
              <a:xfrm>
                <a:off x="3791" y="2978"/>
                <a:ext cx="747" cy="210"/>
              </a:xfrm>
              <a:prstGeom prst="rect">
                <a:avLst/>
              </a:prstGeom>
              <a:noFill/>
              <a:ln w="12700">
                <a:noFill/>
                <a:miter lim="800000"/>
                <a:headEnd/>
                <a:tailEnd/>
              </a:ln>
              <a:effectLst/>
            </p:spPr>
            <p:txBody>
              <a:bodyPr wrap="none" lIns="90488" tIns="44450" rIns="90488" bIns="44450">
                <a:spAutoFit/>
              </a:bodyPr>
              <a:lstStyle/>
              <a:p>
                <a:pPr>
                  <a:defRPr/>
                </a:pPr>
                <a:r>
                  <a:rPr lang="en-US" sz="1600" u="none">
                    <a:solidFill>
                      <a:srgbClr val="FFFFFF"/>
                    </a:solidFill>
                    <a:effectLst>
                      <a:outerShdw blurRad="38100" dist="38100" dir="2700000" algn="tl">
                        <a:srgbClr val="000000"/>
                      </a:outerShdw>
                    </a:effectLst>
                    <a:latin typeface="Arial" charset="0"/>
                    <a:cs typeface="+mn-cs"/>
                  </a:rPr>
                  <a:t>Jerusalem</a:t>
                </a:r>
              </a:p>
            </p:txBody>
          </p:sp>
          <p:sp>
            <p:nvSpPr>
              <p:cNvPr id="45069" name="Rectangle 12"/>
              <p:cNvSpPr>
                <a:spLocks noChangeArrowheads="1"/>
              </p:cNvSpPr>
              <p:nvPr/>
            </p:nvSpPr>
            <p:spPr bwMode="auto">
              <a:xfrm rot="-4920000">
                <a:off x="4322" y="3216"/>
                <a:ext cx="61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u="none">
                    <a:solidFill>
                      <a:srgbClr val="FFFFFF"/>
                    </a:solidFill>
                    <a:latin typeface="Arial" charset="0"/>
                  </a:rPr>
                  <a:t>Dead Sea</a:t>
                </a:r>
              </a:p>
            </p:txBody>
          </p:sp>
          <p:sp>
            <p:nvSpPr>
              <p:cNvPr id="45070" name="Rectangle 13"/>
              <p:cNvSpPr>
                <a:spLocks noChangeArrowheads="1"/>
              </p:cNvSpPr>
              <p:nvPr/>
            </p:nvSpPr>
            <p:spPr bwMode="auto">
              <a:xfrm rot="-5100000">
                <a:off x="4366" y="1383"/>
                <a:ext cx="37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u="none">
                    <a:solidFill>
                      <a:srgbClr val="FFFFFF"/>
                    </a:solidFill>
                    <a:latin typeface="Arial Narrow" charset="0"/>
                  </a:rPr>
                  <a:t>Galilee</a:t>
                </a:r>
              </a:p>
            </p:txBody>
          </p:sp>
          <p:sp>
            <p:nvSpPr>
              <p:cNvPr id="23566" name="Rectangle 14"/>
              <p:cNvSpPr>
                <a:spLocks noChangeArrowheads="1"/>
              </p:cNvSpPr>
              <p:nvPr/>
            </p:nvSpPr>
            <p:spPr bwMode="auto">
              <a:xfrm rot="16200000">
                <a:off x="4324" y="2287"/>
                <a:ext cx="434" cy="171"/>
              </a:xfrm>
              <a:prstGeom prst="rect">
                <a:avLst/>
              </a:prstGeom>
              <a:noFill/>
              <a:ln w="12700">
                <a:noFill/>
                <a:miter lim="800000"/>
                <a:headEnd/>
                <a:tailEnd/>
              </a:ln>
              <a:effectLst/>
            </p:spPr>
            <p:txBody>
              <a:bodyPr wrap="none" lIns="90488" tIns="44450" rIns="90488" bIns="44450">
                <a:spAutoFit/>
              </a:bodyPr>
              <a:lstStyle/>
              <a:p>
                <a:pPr>
                  <a:defRPr/>
                </a:pPr>
                <a:r>
                  <a:rPr lang="en-US" sz="1200" u="none">
                    <a:solidFill>
                      <a:srgbClr val="FFFFFF"/>
                    </a:solidFill>
                    <a:effectLst>
                      <a:outerShdw blurRad="38100" dist="38100" dir="2700000" algn="tl">
                        <a:srgbClr val="000000"/>
                      </a:outerShdw>
                    </a:effectLst>
                    <a:latin typeface="Arial" charset="0"/>
                    <a:cs typeface="+mn-cs"/>
                  </a:rPr>
                  <a:t>Jordan</a:t>
                </a:r>
              </a:p>
            </p:txBody>
          </p:sp>
          <p:sp>
            <p:nvSpPr>
              <p:cNvPr id="23567" name="Rectangle 15"/>
              <p:cNvSpPr>
                <a:spLocks noChangeArrowheads="1"/>
              </p:cNvSpPr>
              <p:nvPr/>
            </p:nvSpPr>
            <p:spPr bwMode="auto">
              <a:xfrm rot="16200000">
                <a:off x="4362" y="1896"/>
                <a:ext cx="353" cy="171"/>
              </a:xfrm>
              <a:prstGeom prst="rect">
                <a:avLst/>
              </a:prstGeom>
              <a:noFill/>
              <a:ln w="12700">
                <a:noFill/>
                <a:miter lim="800000"/>
                <a:headEnd/>
                <a:tailEnd/>
              </a:ln>
              <a:effectLst/>
            </p:spPr>
            <p:txBody>
              <a:bodyPr wrap="none" lIns="90488" tIns="44450" rIns="90488" bIns="44450">
                <a:spAutoFit/>
              </a:bodyPr>
              <a:lstStyle/>
              <a:p>
                <a:pPr>
                  <a:defRPr/>
                </a:pPr>
                <a:r>
                  <a:rPr lang="en-US" sz="1200" u="none">
                    <a:solidFill>
                      <a:srgbClr val="FFFFFF"/>
                    </a:solidFill>
                    <a:effectLst>
                      <a:outerShdw blurRad="38100" dist="38100" dir="2700000" algn="tl">
                        <a:srgbClr val="000000"/>
                      </a:outerShdw>
                    </a:effectLst>
                    <a:latin typeface="Arial" charset="0"/>
                    <a:cs typeface="+mn-cs"/>
                  </a:rPr>
                  <a:t>River</a:t>
                </a:r>
              </a:p>
            </p:txBody>
          </p:sp>
          <p:sp>
            <p:nvSpPr>
              <p:cNvPr id="45073" name="Rectangle 17"/>
              <p:cNvSpPr>
                <a:spLocks noChangeArrowheads="1"/>
              </p:cNvSpPr>
              <p:nvPr/>
            </p:nvSpPr>
            <p:spPr bwMode="auto">
              <a:xfrm>
                <a:off x="3264" y="4128"/>
                <a:ext cx="27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000" b="0" u="none">
                    <a:solidFill>
                      <a:srgbClr val="000000"/>
                    </a:solidFill>
                    <a:latin typeface="Arial" charset="0"/>
                  </a:rPr>
                  <a:t>©</a:t>
                </a:r>
              </a:p>
            </p:txBody>
          </p:sp>
          <p:sp>
            <p:nvSpPr>
              <p:cNvPr id="23570" name="Freeform 18"/>
              <p:cNvSpPr>
                <a:spLocks/>
              </p:cNvSpPr>
              <p:nvPr/>
            </p:nvSpPr>
            <p:spPr bwMode="auto">
              <a:xfrm>
                <a:off x="3806" y="64"/>
                <a:ext cx="705" cy="1646"/>
              </a:xfrm>
              <a:custGeom>
                <a:avLst/>
                <a:gdLst/>
                <a:ahLst/>
                <a:cxnLst>
                  <a:cxn ang="0">
                    <a:pos x="19" y="1504"/>
                  </a:cxn>
                  <a:cxn ang="0">
                    <a:pos x="58" y="1510"/>
                  </a:cxn>
                  <a:cxn ang="0">
                    <a:pos x="96" y="1530"/>
                  </a:cxn>
                  <a:cxn ang="0">
                    <a:pos x="134" y="1555"/>
                  </a:cxn>
                  <a:cxn ang="0">
                    <a:pos x="173" y="1587"/>
                  </a:cxn>
                  <a:cxn ang="0">
                    <a:pos x="211" y="1619"/>
                  </a:cxn>
                  <a:cxn ang="0">
                    <a:pos x="250" y="1638"/>
                  </a:cxn>
                  <a:cxn ang="0">
                    <a:pos x="288" y="1645"/>
                  </a:cxn>
                  <a:cxn ang="0">
                    <a:pos x="326" y="1626"/>
                  </a:cxn>
                  <a:cxn ang="0">
                    <a:pos x="352" y="1587"/>
                  </a:cxn>
                  <a:cxn ang="0">
                    <a:pos x="371" y="1549"/>
                  </a:cxn>
                  <a:cxn ang="0">
                    <a:pos x="378" y="1510"/>
                  </a:cxn>
                  <a:cxn ang="0">
                    <a:pos x="390" y="1472"/>
                  </a:cxn>
                  <a:cxn ang="0">
                    <a:pos x="410" y="1434"/>
                  </a:cxn>
                  <a:cxn ang="0">
                    <a:pos x="422" y="1395"/>
                  </a:cxn>
                  <a:cxn ang="0">
                    <a:pos x="435" y="1357"/>
                  </a:cxn>
                  <a:cxn ang="0">
                    <a:pos x="448" y="1318"/>
                  </a:cxn>
                  <a:cxn ang="0">
                    <a:pos x="467" y="1280"/>
                  </a:cxn>
                  <a:cxn ang="0">
                    <a:pos x="480" y="1242"/>
                  </a:cxn>
                  <a:cxn ang="0">
                    <a:pos x="480" y="1203"/>
                  </a:cxn>
                  <a:cxn ang="0">
                    <a:pos x="486" y="1165"/>
                  </a:cxn>
                  <a:cxn ang="0">
                    <a:pos x="499" y="1126"/>
                  </a:cxn>
                  <a:cxn ang="0">
                    <a:pos x="512" y="1088"/>
                  </a:cxn>
                  <a:cxn ang="0">
                    <a:pos x="525" y="1011"/>
                  </a:cxn>
                  <a:cxn ang="0">
                    <a:pos x="538" y="973"/>
                  </a:cxn>
                  <a:cxn ang="0">
                    <a:pos x="544" y="864"/>
                  </a:cxn>
                  <a:cxn ang="0">
                    <a:pos x="544" y="794"/>
                  </a:cxn>
                  <a:cxn ang="0">
                    <a:pos x="550" y="755"/>
                  </a:cxn>
                  <a:cxn ang="0">
                    <a:pos x="557" y="717"/>
                  </a:cxn>
                  <a:cxn ang="0">
                    <a:pos x="563" y="678"/>
                  </a:cxn>
                  <a:cxn ang="0">
                    <a:pos x="582" y="640"/>
                  </a:cxn>
                  <a:cxn ang="0">
                    <a:pos x="595" y="602"/>
                  </a:cxn>
                  <a:cxn ang="0">
                    <a:pos x="602" y="499"/>
                  </a:cxn>
                  <a:cxn ang="0">
                    <a:pos x="608" y="435"/>
                  </a:cxn>
                  <a:cxn ang="0">
                    <a:pos x="614" y="365"/>
                  </a:cxn>
                  <a:cxn ang="0">
                    <a:pos x="627" y="326"/>
                  </a:cxn>
                  <a:cxn ang="0">
                    <a:pos x="640" y="288"/>
                  </a:cxn>
                  <a:cxn ang="0">
                    <a:pos x="653" y="250"/>
                  </a:cxn>
                  <a:cxn ang="0">
                    <a:pos x="666" y="211"/>
                  </a:cxn>
                  <a:cxn ang="0">
                    <a:pos x="678" y="173"/>
                  </a:cxn>
                  <a:cxn ang="0">
                    <a:pos x="685" y="134"/>
                  </a:cxn>
                  <a:cxn ang="0">
                    <a:pos x="691" y="96"/>
                  </a:cxn>
                  <a:cxn ang="0">
                    <a:pos x="698" y="58"/>
                  </a:cxn>
                  <a:cxn ang="0">
                    <a:pos x="704" y="19"/>
                  </a:cxn>
                </a:cxnLst>
                <a:rect l="0" t="0" r="r" b="b"/>
                <a:pathLst>
                  <a:path w="705" h="1646">
                    <a:moveTo>
                      <a:pt x="0" y="1504"/>
                    </a:moveTo>
                    <a:lnTo>
                      <a:pt x="19" y="1504"/>
                    </a:lnTo>
                    <a:lnTo>
                      <a:pt x="38" y="1510"/>
                    </a:lnTo>
                    <a:lnTo>
                      <a:pt x="58" y="1510"/>
                    </a:lnTo>
                    <a:lnTo>
                      <a:pt x="77" y="1517"/>
                    </a:lnTo>
                    <a:lnTo>
                      <a:pt x="96" y="1530"/>
                    </a:lnTo>
                    <a:lnTo>
                      <a:pt x="115" y="1542"/>
                    </a:lnTo>
                    <a:lnTo>
                      <a:pt x="134" y="1555"/>
                    </a:lnTo>
                    <a:lnTo>
                      <a:pt x="154" y="1568"/>
                    </a:lnTo>
                    <a:lnTo>
                      <a:pt x="173" y="1587"/>
                    </a:lnTo>
                    <a:lnTo>
                      <a:pt x="192" y="1600"/>
                    </a:lnTo>
                    <a:lnTo>
                      <a:pt x="211" y="1619"/>
                    </a:lnTo>
                    <a:lnTo>
                      <a:pt x="230" y="1632"/>
                    </a:lnTo>
                    <a:lnTo>
                      <a:pt x="250" y="1638"/>
                    </a:lnTo>
                    <a:lnTo>
                      <a:pt x="269" y="1645"/>
                    </a:lnTo>
                    <a:lnTo>
                      <a:pt x="288" y="1645"/>
                    </a:lnTo>
                    <a:lnTo>
                      <a:pt x="307" y="1645"/>
                    </a:lnTo>
                    <a:lnTo>
                      <a:pt x="326" y="1626"/>
                    </a:lnTo>
                    <a:lnTo>
                      <a:pt x="339" y="1606"/>
                    </a:lnTo>
                    <a:lnTo>
                      <a:pt x="352" y="1587"/>
                    </a:lnTo>
                    <a:lnTo>
                      <a:pt x="365" y="1568"/>
                    </a:lnTo>
                    <a:lnTo>
                      <a:pt x="371" y="1549"/>
                    </a:lnTo>
                    <a:lnTo>
                      <a:pt x="378" y="1530"/>
                    </a:lnTo>
                    <a:lnTo>
                      <a:pt x="378" y="1510"/>
                    </a:lnTo>
                    <a:lnTo>
                      <a:pt x="384" y="1491"/>
                    </a:lnTo>
                    <a:lnTo>
                      <a:pt x="390" y="1472"/>
                    </a:lnTo>
                    <a:lnTo>
                      <a:pt x="403" y="1453"/>
                    </a:lnTo>
                    <a:lnTo>
                      <a:pt x="410" y="1434"/>
                    </a:lnTo>
                    <a:lnTo>
                      <a:pt x="416" y="1414"/>
                    </a:lnTo>
                    <a:lnTo>
                      <a:pt x="422" y="1395"/>
                    </a:lnTo>
                    <a:lnTo>
                      <a:pt x="429" y="1376"/>
                    </a:lnTo>
                    <a:lnTo>
                      <a:pt x="435" y="1357"/>
                    </a:lnTo>
                    <a:lnTo>
                      <a:pt x="442" y="1338"/>
                    </a:lnTo>
                    <a:lnTo>
                      <a:pt x="448" y="1318"/>
                    </a:lnTo>
                    <a:lnTo>
                      <a:pt x="461" y="1299"/>
                    </a:lnTo>
                    <a:lnTo>
                      <a:pt x="467" y="1280"/>
                    </a:lnTo>
                    <a:lnTo>
                      <a:pt x="474" y="1261"/>
                    </a:lnTo>
                    <a:lnTo>
                      <a:pt x="480" y="1242"/>
                    </a:lnTo>
                    <a:lnTo>
                      <a:pt x="480" y="1222"/>
                    </a:lnTo>
                    <a:lnTo>
                      <a:pt x="480" y="1203"/>
                    </a:lnTo>
                    <a:lnTo>
                      <a:pt x="486" y="1184"/>
                    </a:lnTo>
                    <a:lnTo>
                      <a:pt x="486" y="1165"/>
                    </a:lnTo>
                    <a:lnTo>
                      <a:pt x="493" y="1146"/>
                    </a:lnTo>
                    <a:lnTo>
                      <a:pt x="499" y="1126"/>
                    </a:lnTo>
                    <a:lnTo>
                      <a:pt x="506" y="1107"/>
                    </a:lnTo>
                    <a:lnTo>
                      <a:pt x="512" y="1088"/>
                    </a:lnTo>
                    <a:lnTo>
                      <a:pt x="518" y="1069"/>
                    </a:lnTo>
                    <a:lnTo>
                      <a:pt x="525" y="1011"/>
                    </a:lnTo>
                    <a:lnTo>
                      <a:pt x="538" y="992"/>
                    </a:lnTo>
                    <a:lnTo>
                      <a:pt x="538" y="973"/>
                    </a:lnTo>
                    <a:lnTo>
                      <a:pt x="544" y="922"/>
                    </a:lnTo>
                    <a:lnTo>
                      <a:pt x="544" y="864"/>
                    </a:lnTo>
                    <a:lnTo>
                      <a:pt x="544" y="813"/>
                    </a:lnTo>
                    <a:lnTo>
                      <a:pt x="544" y="794"/>
                    </a:lnTo>
                    <a:lnTo>
                      <a:pt x="544" y="774"/>
                    </a:lnTo>
                    <a:lnTo>
                      <a:pt x="550" y="755"/>
                    </a:lnTo>
                    <a:lnTo>
                      <a:pt x="557" y="736"/>
                    </a:lnTo>
                    <a:lnTo>
                      <a:pt x="557" y="717"/>
                    </a:lnTo>
                    <a:lnTo>
                      <a:pt x="563" y="698"/>
                    </a:lnTo>
                    <a:lnTo>
                      <a:pt x="563" y="678"/>
                    </a:lnTo>
                    <a:lnTo>
                      <a:pt x="570" y="659"/>
                    </a:lnTo>
                    <a:lnTo>
                      <a:pt x="582" y="640"/>
                    </a:lnTo>
                    <a:lnTo>
                      <a:pt x="589" y="621"/>
                    </a:lnTo>
                    <a:lnTo>
                      <a:pt x="595" y="602"/>
                    </a:lnTo>
                    <a:lnTo>
                      <a:pt x="595" y="550"/>
                    </a:lnTo>
                    <a:lnTo>
                      <a:pt x="602" y="499"/>
                    </a:lnTo>
                    <a:lnTo>
                      <a:pt x="608" y="480"/>
                    </a:lnTo>
                    <a:lnTo>
                      <a:pt x="608" y="435"/>
                    </a:lnTo>
                    <a:lnTo>
                      <a:pt x="608" y="384"/>
                    </a:lnTo>
                    <a:lnTo>
                      <a:pt x="614" y="365"/>
                    </a:lnTo>
                    <a:lnTo>
                      <a:pt x="614" y="346"/>
                    </a:lnTo>
                    <a:lnTo>
                      <a:pt x="627" y="326"/>
                    </a:lnTo>
                    <a:lnTo>
                      <a:pt x="634" y="307"/>
                    </a:lnTo>
                    <a:lnTo>
                      <a:pt x="640" y="288"/>
                    </a:lnTo>
                    <a:lnTo>
                      <a:pt x="646" y="269"/>
                    </a:lnTo>
                    <a:lnTo>
                      <a:pt x="653" y="250"/>
                    </a:lnTo>
                    <a:lnTo>
                      <a:pt x="659" y="230"/>
                    </a:lnTo>
                    <a:lnTo>
                      <a:pt x="666" y="211"/>
                    </a:lnTo>
                    <a:lnTo>
                      <a:pt x="672" y="192"/>
                    </a:lnTo>
                    <a:lnTo>
                      <a:pt x="678" y="173"/>
                    </a:lnTo>
                    <a:lnTo>
                      <a:pt x="678" y="154"/>
                    </a:lnTo>
                    <a:lnTo>
                      <a:pt x="685" y="134"/>
                    </a:lnTo>
                    <a:lnTo>
                      <a:pt x="685" y="115"/>
                    </a:lnTo>
                    <a:lnTo>
                      <a:pt x="691" y="96"/>
                    </a:lnTo>
                    <a:lnTo>
                      <a:pt x="691" y="77"/>
                    </a:lnTo>
                    <a:lnTo>
                      <a:pt x="698" y="58"/>
                    </a:lnTo>
                    <a:lnTo>
                      <a:pt x="698" y="38"/>
                    </a:lnTo>
                    <a:lnTo>
                      <a:pt x="704" y="19"/>
                    </a:lnTo>
                    <a:lnTo>
                      <a:pt x="704" y="0"/>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3571" name="Freeform 19"/>
              <p:cNvSpPr>
                <a:spLocks/>
              </p:cNvSpPr>
              <p:nvPr/>
            </p:nvSpPr>
            <p:spPr bwMode="auto">
              <a:xfrm>
                <a:off x="3300" y="2842"/>
                <a:ext cx="443" cy="1409"/>
              </a:xfrm>
              <a:custGeom>
                <a:avLst/>
                <a:gdLst/>
                <a:ahLst/>
                <a:cxnLst>
                  <a:cxn ang="0">
                    <a:pos x="0" y="1408"/>
                  </a:cxn>
                  <a:cxn ang="0">
                    <a:pos x="39" y="1184"/>
                  </a:cxn>
                  <a:cxn ang="0">
                    <a:pos x="52" y="1165"/>
                  </a:cxn>
                  <a:cxn ang="0">
                    <a:pos x="58" y="1146"/>
                  </a:cxn>
                  <a:cxn ang="0">
                    <a:pos x="65" y="1126"/>
                  </a:cxn>
                  <a:cxn ang="0">
                    <a:pos x="77" y="1107"/>
                  </a:cxn>
                  <a:cxn ang="0">
                    <a:pos x="84" y="1088"/>
                  </a:cxn>
                  <a:cxn ang="0">
                    <a:pos x="90" y="1069"/>
                  </a:cxn>
                  <a:cxn ang="0">
                    <a:pos x="103" y="1050"/>
                  </a:cxn>
                  <a:cxn ang="0">
                    <a:pos x="116" y="1030"/>
                  </a:cxn>
                  <a:cxn ang="0">
                    <a:pos x="129" y="1011"/>
                  </a:cxn>
                  <a:cxn ang="0">
                    <a:pos x="141" y="992"/>
                  </a:cxn>
                  <a:cxn ang="0">
                    <a:pos x="154" y="973"/>
                  </a:cxn>
                  <a:cxn ang="0">
                    <a:pos x="167" y="954"/>
                  </a:cxn>
                  <a:cxn ang="0">
                    <a:pos x="173" y="934"/>
                  </a:cxn>
                  <a:cxn ang="0">
                    <a:pos x="193" y="915"/>
                  </a:cxn>
                  <a:cxn ang="0">
                    <a:pos x="205" y="896"/>
                  </a:cxn>
                  <a:cxn ang="0">
                    <a:pos x="218" y="877"/>
                  </a:cxn>
                  <a:cxn ang="0">
                    <a:pos x="231" y="858"/>
                  </a:cxn>
                  <a:cxn ang="0">
                    <a:pos x="244" y="838"/>
                  </a:cxn>
                  <a:cxn ang="0">
                    <a:pos x="257" y="819"/>
                  </a:cxn>
                  <a:cxn ang="0">
                    <a:pos x="269" y="800"/>
                  </a:cxn>
                  <a:cxn ang="0">
                    <a:pos x="282" y="781"/>
                  </a:cxn>
                  <a:cxn ang="0">
                    <a:pos x="295" y="762"/>
                  </a:cxn>
                  <a:cxn ang="0">
                    <a:pos x="308" y="742"/>
                  </a:cxn>
                  <a:cxn ang="0">
                    <a:pos x="314" y="723"/>
                  </a:cxn>
                  <a:cxn ang="0">
                    <a:pos x="321" y="672"/>
                  </a:cxn>
                  <a:cxn ang="0">
                    <a:pos x="333" y="653"/>
                  </a:cxn>
                  <a:cxn ang="0">
                    <a:pos x="340" y="595"/>
                  </a:cxn>
                  <a:cxn ang="0">
                    <a:pos x="346" y="538"/>
                  </a:cxn>
                  <a:cxn ang="0">
                    <a:pos x="359" y="518"/>
                  </a:cxn>
                  <a:cxn ang="0">
                    <a:pos x="365" y="499"/>
                  </a:cxn>
                  <a:cxn ang="0">
                    <a:pos x="385" y="486"/>
                  </a:cxn>
                  <a:cxn ang="0">
                    <a:pos x="391" y="467"/>
                  </a:cxn>
                  <a:cxn ang="0">
                    <a:pos x="397" y="448"/>
                  </a:cxn>
                  <a:cxn ang="0">
                    <a:pos x="410" y="429"/>
                  </a:cxn>
                  <a:cxn ang="0">
                    <a:pos x="417" y="410"/>
                  </a:cxn>
                  <a:cxn ang="0">
                    <a:pos x="423" y="390"/>
                  </a:cxn>
                  <a:cxn ang="0">
                    <a:pos x="423" y="371"/>
                  </a:cxn>
                  <a:cxn ang="0">
                    <a:pos x="423" y="352"/>
                  </a:cxn>
                  <a:cxn ang="0">
                    <a:pos x="417" y="333"/>
                  </a:cxn>
                  <a:cxn ang="0">
                    <a:pos x="417" y="314"/>
                  </a:cxn>
                  <a:cxn ang="0">
                    <a:pos x="417" y="294"/>
                  </a:cxn>
                  <a:cxn ang="0">
                    <a:pos x="417" y="275"/>
                  </a:cxn>
                  <a:cxn ang="0">
                    <a:pos x="423" y="256"/>
                  </a:cxn>
                  <a:cxn ang="0">
                    <a:pos x="429" y="237"/>
                  </a:cxn>
                  <a:cxn ang="0">
                    <a:pos x="436" y="218"/>
                  </a:cxn>
                  <a:cxn ang="0">
                    <a:pos x="442" y="198"/>
                  </a:cxn>
                  <a:cxn ang="0">
                    <a:pos x="442" y="179"/>
                  </a:cxn>
                  <a:cxn ang="0">
                    <a:pos x="442" y="160"/>
                  </a:cxn>
                  <a:cxn ang="0">
                    <a:pos x="442" y="141"/>
                  </a:cxn>
                  <a:cxn ang="0">
                    <a:pos x="436" y="122"/>
                  </a:cxn>
                  <a:cxn ang="0">
                    <a:pos x="429" y="102"/>
                  </a:cxn>
                  <a:cxn ang="0">
                    <a:pos x="423" y="83"/>
                  </a:cxn>
                  <a:cxn ang="0">
                    <a:pos x="404" y="77"/>
                  </a:cxn>
                  <a:cxn ang="0">
                    <a:pos x="385" y="64"/>
                  </a:cxn>
                  <a:cxn ang="0">
                    <a:pos x="365" y="58"/>
                  </a:cxn>
                  <a:cxn ang="0">
                    <a:pos x="353" y="38"/>
                  </a:cxn>
                  <a:cxn ang="0">
                    <a:pos x="340" y="19"/>
                  </a:cxn>
                  <a:cxn ang="0">
                    <a:pos x="321" y="0"/>
                  </a:cxn>
                </a:cxnLst>
                <a:rect l="0" t="0" r="r" b="b"/>
                <a:pathLst>
                  <a:path w="443" h="1409">
                    <a:moveTo>
                      <a:pt x="0" y="1408"/>
                    </a:moveTo>
                    <a:lnTo>
                      <a:pt x="39" y="1184"/>
                    </a:lnTo>
                    <a:lnTo>
                      <a:pt x="52" y="1165"/>
                    </a:lnTo>
                    <a:lnTo>
                      <a:pt x="58" y="1146"/>
                    </a:lnTo>
                    <a:lnTo>
                      <a:pt x="65" y="1126"/>
                    </a:lnTo>
                    <a:lnTo>
                      <a:pt x="77" y="1107"/>
                    </a:lnTo>
                    <a:lnTo>
                      <a:pt x="84" y="1088"/>
                    </a:lnTo>
                    <a:lnTo>
                      <a:pt x="90" y="1069"/>
                    </a:lnTo>
                    <a:lnTo>
                      <a:pt x="103" y="1050"/>
                    </a:lnTo>
                    <a:lnTo>
                      <a:pt x="116" y="1030"/>
                    </a:lnTo>
                    <a:lnTo>
                      <a:pt x="129" y="1011"/>
                    </a:lnTo>
                    <a:lnTo>
                      <a:pt x="141" y="992"/>
                    </a:lnTo>
                    <a:lnTo>
                      <a:pt x="154" y="973"/>
                    </a:lnTo>
                    <a:lnTo>
                      <a:pt x="167" y="954"/>
                    </a:lnTo>
                    <a:lnTo>
                      <a:pt x="173" y="934"/>
                    </a:lnTo>
                    <a:lnTo>
                      <a:pt x="193" y="915"/>
                    </a:lnTo>
                    <a:lnTo>
                      <a:pt x="205" y="896"/>
                    </a:lnTo>
                    <a:lnTo>
                      <a:pt x="218" y="877"/>
                    </a:lnTo>
                    <a:lnTo>
                      <a:pt x="231" y="858"/>
                    </a:lnTo>
                    <a:lnTo>
                      <a:pt x="244" y="838"/>
                    </a:lnTo>
                    <a:lnTo>
                      <a:pt x="257" y="819"/>
                    </a:lnTo>
                    <a:lnTo>
                      <a:pt x="269" y="800"/>
                    </a:lnTo>
                    <a:lnTo>
                      <a:pt x="282" y="781"/>
                    </a:lnTo>
                    <a:lnTo>
                      <a:pt x="295" y="762"/>
                    </a:lnTo>
                    <a:lnTo>
                      <a:pt x="308" y="742"/>
                    </a:lnTo>
                    <a:lnTo>
                      <a:pt x="314" y="723"/>
                    </a:lnTo>
                    <a:lnTo>
                      <a:pt x="321" y="672"/>
                    </a:lnTo>
                    <a:lnTo>
                      <a:pt x="333" y="653"/>
                    </a:lnTo>
                    <a:lnTo>
                      <a:pt x="340" y="595"/>
                    </a:lnTo>
                    <a:lnTo>
                      <a:pt x="346" y="538"/>
                    </a:lnTo>
                    <a:lnTo>
                      <a:pt x="359" y="518"/>
                    </a:lnTo>
                    <a:lnTo>
                      <a:pt x="365" y="499"/>
                    </a:lnTo>
                    <a:lnTo>
                      <a:pt x="385" y="486"/>
                    </a:lnTo>
                    <a:lnTo>
                      <a:pt x="391" y="467"/>
                    </a:lnTo>
                    <a:lnTo>
                      <a:pt x="397" y="448"/>
                    </a:lnTo>
                    <a:lnTo>
                      <a:pt x="410" y="429"/>
                    </a:lnTo>
                    <a:lnTo>
                      <a:pt x="417" y="410"/>
                    </a:lnTo>
                    <a:lnTo>
                      <a:pt x="423" y="390"/>
                    </a:lnTo>
                    <a:lnTo>
                      <a:pt x="423" y="371"/>
                    </a:lnTo>
                    <a:lnTo>
                      <a:pt x="423" y="352"/>
                    </a:lnTo>
                    <a:lnTo>
                      <a:pt x="417" y="333"/>
                    </a:lnTo>
                    <a:lnTo>
                      <a:pt x="417" y="314"/>
                    </a:lnTo>
                    <a:lnTo>
                      <a:pt x="417" y="294"/>
                    </a:lnTo>
                    <a:lnTo>
                      <a:pt x="417" y="275"/>
                    </a:lnTo>
                    <a:lnTo>
                      <a:pt x="423" y="256"/>
                    </a:lnTo>
                    <a:lnTo>
                      <a:pt x="429" y="237"/>
                    </a:lnTo>
                    <a:lnTo>
                      <a:pt x="436" y="218"/>
                    </a:lnTo>
                    <a:lnTo>
                      <a:pt x="442" y="198"/>
                    </a:lnTo>
                    <a:lnTo>
                      <a:pt x="442" y="179"/>
                    </a:lnTo>
                    <a:lnTo>
                      <a:pt x="442" y="160"/>
                    </a:lnTo>
                    <a:lnTo>
                      <a:pt x="442" y="141"/>
                    </a:lnTo>
                    <a:lnTo>
                      <a:pt x="436" y="122"/>
                    </a:lnTo>
                    <a:lnTo>
                      <a:pt x="429" y="102"/>
                    </a:lnTo>
                    <a:lnTo>
                      <a:pt x="423" y="83"/>
                    </a:lnTo>
                    <a:lnTo>
                      <a:pt x="404" y="77"/>
                    </a:lnTo>
                    <a:lnTo>
                      <a:pt x="385" y="64"/>
                    </a:lnTo>
                    <a:lnTo>
                      <a:pt x="365" y="58"/>
                    </a:lnTo>
                    <a:lnTo>
                      <a:pt x="353" y="38"/>
                    </a:lnTo>
                    <a:lnTo>
                      <a:pt x="340" y="19"/>
                    </a:lnTo>
                    <a:lnTo>
                      <a:pt x="321" y="0"/>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3572" name="Rectangle 20"/>
              <p:cNvSpPr>
                <a:spLocks noChangeArrowheads="1"/>
              </p:cNvSpPr>
              <p:nvPr/>
            </p:nvSpPr>
            <p:spPr bwMode="auto">
              <a:xfrm rot="17160000">
                <a:off x="2449" y="1063"/>
                <a:ext cx="1861" cy="363"/>
              </a:xfrm>
              <a:prstGeom prst="rect">
                <a:avLst/>
              </a:prstGeom>
              <a:noFill/>
              <a:ln w="12700">
                <a:noFill/>
                <a:miter lim="800000"/>
                <a:headEnd/>
                <a:tailEnd/>
              </a:ln>
              <a:effectLst/>
            </p:spPr>
            <p:txBody>
              <a:bodyPr wrap="none" lIns="90488" tIns="44450" rIns="90488" bIns="44450">
                <a:spAutoFit/>
              </a:bodyPr>
              <a:lstStyle/>
              <a:p>
                <a:pPr>
                  <a:defRPr/>
                </a:pPr>
                <a:r>
                  <a:rPr lang="en-US" sz="3200" i="1" u="none">
                    <a:solidFill>
                      <a:srgbClr val="C1CEFF"/>
                    </a:solidFill>
                    <a:effectLst>
                      <a:outerShdw blurRad="38100" dist="38100" dir="2700000" algn="tl">
                        <a:srgbClr val="000000"/>
                      </a:outerShdw>
                    </a:effectLst>
                    <a:latin typeface="Arial" charset="0"/>
                    <a:cs typeface="+mn-cs"/>
                  </a:rPr>
                  <a:t>Mediterranean</a:t>
                </a:r>
              </a:p>
            </p:txBody>
          </p:sp>
          <p:sp>
            <p:nvSpPr>
              <p:cNvPr id="23573" name="AutoShape 21"/>
              <p:cNvSpPr>
                <a:spLocks noChangeArrowheads="1"/>
              </p:cNvSpPr>
              <p:nvPr/>
            </p:nvSpPr>
            <p:spPr bwMode="auto">
              <a:xfrm rot="16200000">
                <a:off x="4708" y="340"/>
                <a:ext cx="520" cy="136"/>
              </a:xfrm>
              <a:prstGeom prst="rightArrow">
                <a:avLst>
                  <a:gd name="adj1" fmla="val 50000"/>
                  <a:gd name="adj2" fmla="val 191194"/>
                </a:avLst>
              </a:prstGeom>
              <a:solidFill>
                <a:srgbClr val="FAFD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3574" name="Rectangle 22"/>
              <p:cNvSpPr>
                <a:spLocks noChangeArrowheads="1"/>
              </p:cNvSpPr>
              <p:nvPr/>
            </p:nvSpPr>
            <p:spPr bwMode="auto">
              <a:xfrm>
                <a:off x="4473" y="665"/>
                <a:ext cx="1046" cy="505"/>
              </a:xfrm>
              <a:prstGeom prst="rect">
                <a:avLst/>
              </a:prstGeom>
              <a:noFill/>
              <a:ln w="12700">
                <a:noFill/>
                <a:miter lim="800000"/>
                <a:headEnd/>
                <a:tailEnd/>
              </a:ln>
              <a:effectLst/>
            </p:spPr>
            <p:txBody>
              <a:bodyPr lIns="90488" tIns="44450" rIns="90488" bIns="44450">
                <a:spAutoFit/>
              </a:bodyPr>
              <a:lstStyle/>
              <a:p>
                <a:pPr algn="ctr">
                  <a:lnSpc>
                    <a:spcPct val="90000"/>
                  </a:lnSpc>
                  <a:defRPr/>
                </a:pPr>
                <a:r>
                  <a:rPr lang="en-US" sz="2000" u="none">
                    <a:solidFill>
                      <a:srgbClr val="FFFFFF"/>
                    </a:solidFill>
                    <a:effectLst>
                      <a:outerShdw blurRad="38100" dist="38100" dir="2700000" algn="tl">
                        <a:srgbClr val="000000"/>
                      </a:outerShdw>
                    </a:effectLst>
                    <a:latin typeface="Arial Narrow" charset="0"/>
                    <a:cs typeface="+mn-cs"/>
                  </a:rPr>
                  <a:t>Vương quốc</a:t>
                </a:r>
              </a:p>
              <a:p>
                <a:pPr algn="ctr">
                  <a:lnSpc>
                    <a:spcPct val="90000"/>
                  </a:lnSpc>
                  <a:defRPr/>
                </a:pPr>
                <a:r>
                  <a:rPr lang="en-US" sz="3200" u="none">
                    <a:solidFill>
                      <a:srgbClr val="FFFFFF"/>
                    </a:solidFill>
                    <a:effectLst>
                      <a:outerShdw blurRad="38100" dist="38100" dir="2700000" algn="tl">
                        <a:srgbClr val="000000"/>
                      </a:outerShdw>
                    </a:effectLst>
                    <a:latin typeface="Arial Narrow" charset="0"/>
                    <a:cs typeface="+mn-cs"/>
                  </a:rPr>
                  <a:t>Hêtit</a:t>
                </a:r>
              </a:p>
            </p:txBody>
          </p:sp>
          <p:sp>
            <p:nvSpPr>
              <p:cNvPr id="23575" name="Rectangle 23"/>
              <p:cNvSpPr>
                <a:spLocks noChangeArrowheads="1"/>
              </p:cNvSpPr>
              <p:nvPr/>
            </p:nvSpPr>
            <p:spPr bwMode="auto">
              <a:xfrm>
                <a:off x="4725" y="3473"/>
                <a:ext cx="697"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Narrow" charset="0"/>
                    <a:cs typeface="+mn-cs"/>
                  </a:rPr>
                  <a:t>Edom</a:t>
                </a:r>
              </a:p>
            </p:txBody>
          </p:sp>
          <p:sp>
            <p:nvSpPr>
              <p:cNvPr id="23576" name="Rectangle 24"/>
              <p:cNvSpPr>
                <a:spLocks noChangeArrowheads="1"/>
              </p:cNvSpPr>
              <p:nvPr/>
            </p:nvSpPr>
            <p:spPr bwMode="auto">
              <a:xfrm>
                <a:off x="4713" y="3089"/>
                <a:ext cx="662"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Narrow" charset="0"/>
                    <a:cs typeface="+mn-cs"/>
                  </a:rPr>
                  <a:t>Moap</a:t>
                </a:r>
              </a:p>
            </p:txBody>
          </p:sp>
          <p:sp>
            <p:nvSpPr>
              <p:cNvPr id="23577" name="Rectangle 25"/>
              <p:cNvSpPr>
                <a:spLocks noChangeArrowheads="1"/>
              </p:cNvSpPr>
              <p:nvPr/>
            </p:nvSpPr>
            <p:spPr bwMode="auto">
              <a:xfrm>
                <a:off x="4701" y="2381"/>
                <a:ext cx="896"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Narrow" charset="0"/>
                    <a:cs typeface="+mn-cs"/>
                  </a:rPr>
                  <a:t>Ammon</a:t>
                </a:r>
              </a:p>
            </p:txBody>
          </p:sp>
          <p:sp>
            <p:nvSpPr>
              <p:cNvPr id="23578" name="Rectangle 26"/>
              <p:cNvSpPr>
                <a:spLocks noChangeArrowheads="1"/>
              </p:cNvSpPr>
              <p:nvPr/>
            </p:nvSpPr>
            <p:spPr bwMode="auto">
              <a:xfrm>
                <a:off x="4329" y="3813"/>
                <a:ext cx="837"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Narrow" charset="0"/>
                    <a:cs typeface="+mn-cs"/>
                  </a:rPr>
                  <a:t>Madian</a:t>
                </a:r>
              </a:p>
            </p:txBody>
          </p:sp>
        </p:grpSp>
      </p:grpSp>
      <p:sp>
        <p:nvSpPr>
          <p:cNvPr id="23580" name="Rectangle 28"/>
          <p:cNvSpPr>
            <a:spLocks noGrp="1" noChangeArrowheads="1"/>
          </p:cNvSpPr>
          <p:nvPr>
            <p:ph type="title" idx="4294967295"/>
          </p:nvPr>
        </p:nvSpPr>
        <p:spPr>
          <a:xfrm>
            <a:off x="7067550" y="609600"/>
            <a:ext cx="1828800" cy="285750"/>
          </a:xfrm>
        </p:spPr>
        <p:txBody>
          <a:bodyPr/>
          <a:lstStyle/>
          <a:p>
            <a:pPr>
              <a:defRPr/>
            </a:pPr>
            <a:r>
              <a:rPr lang="en-US" sz="100" b="0" u="none" smtClean="0">
                <a:solidFill>
                  <a:srgbClr val="000000"/>
                </a:solidFill>
                <a:effectLst/>
                <a:latin typeface="Arial Narrow" pitchFamily="34" charset="0"/>
                <a:ea typeface="+mj-ea"/>
                <a:cs typeface="+mj-cs"/>
              </a:rPr>
              <a:t>Nations of Canaan</a:t>
            </a:r>
            <a:endParaRPr lang="en-US" sz="100" smtClean="0">
              <a:ea typeface="+mj-ea"/>
              <a:cs typeface="+mj-cs"/>
            </a:endParaRPr>
          </a:p>
        </p:txBody>
      </p:sp>
      <p:sp>
        <p:nvSpPr>
          <p:cNvPr id="45060" name="Text Box 29"/>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725988" y="2439988"/>
            <a:ext cx="4340225" cy="1917700"/>
          </a:xfrm>
          <a:prstGeom prst="rect">
            <a:avLst/>
          </a:prstGeom>
          <a:noFill/>
          <a:ln w="12700">
            <a:noFill/>
            <a:miter lim="800000"/>
            <a:headEnd/>
            <a:tailEnd/>
          </a:ln>
          <a:effectLst/>
        </p:spPr>
        <p:txBody>
          <a:bodyPr lIns="90488" tIns="44450" rIns="90488" bIns="44450">
            <a:spAutoFit/>
          </a:bodyPr>
          <a:lstStyle/>
          <a:p>
            <a:pPr algn="ctr">
              <a:spcBef>
                <a:spcPct val="50000"/>
              </a:spcBef>
              <a:defRPr/>
            </a:pPr>
            <a:r>
              <a:rPr lang="en-US">
                <a:effectLst>
                  <a:outerShdw blurRad="38100" dist="38100" dir="2700000" algn="tl">
                    <a:srgbClr val="000000"/>
                  </a:outerShdw>
                </a:effectLst>
                <a:cs typeface="+mn-cs"/>
              </a:rPr>
              <a:t>Israel thời </a:t>
            </a:r>
            <a:r>
              <a:rPr lang="en-US">
                <a:effectLst>
                  <a:outerShdw blurRad="38100" dist="38100" dir="2700000" algn="tl">
                    <a:srgbClr val="000000"/>
                  </a:outerShdw>
                </a:effectLst>
                <a:latin typeface="Arial" charset="0"/>
                <a:cs typeface="+mn-cs"/>
              </a:rPr>
              <a:t>Salomon</a:t>
            </a:r>
          </a:p>
        </p:txBody>
      </p:sp>
      <p:grpSp>
        <p:nvGrpSpPr>
          <p:cNvPr id="47106" name="Group 31"/>
          <p:cNvGrpSpPr>
            <a:grpSpLocks/>
          </p:cNvGrpSpPr>
          <p:nvPr/>
        </p:nvGrpSpPr>
        <p:grpSpPr bwMode="auto">
          <a:xfrm>
            <a:off x="76200" y="76200"/>
            <a:ext cx="4648200" cy="6673850"/>
            <a:chOff x="48" y="48"/>
            <a:chExt cx="2928" cy="4204"/>
          </a:xfrm>
        </p:grpSpPr>
        <p:pic>
          <p:nvPicPr>
            <p:cNvPr id="47109" name="Picture 30" descr="Israel Enhanc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48"/>
              <a:ext cx="2910" cy="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Freeform 4"/>
            <p:cNvSpPr>
              <a:spLocks/>
            </p:cNvSpPr>
            <p:nvPr/>
          </p:nvSpPr>
          <p:spPr bwMode="auto">
            <a:xfrm>
              <a:off x="1811" y="1632"/>
              <a:ext cx="110" cy="1380"/>
            </a:xfrm>
            <a:custGeom>
              <a:avLst/>
              <a:gdLst/>
              <a:ahLst/>
              <a:cxnLst>
                <a:cxn ang="0">
                  <a:pos x="0" y="10"/>
                </a:cxn>
                <a:cxn ang="0">
                  <a:pos x="6" y="35"/>
                </a:cxn>
                <a:cxn ang="0">
                  <a:pos x="6" y="55"/>
                </a:cxn>
                <a:cxn ang="0">
                  <a:pos x="6" y="77"/>
                </a:cxn>
                <a:cxn ang="0">
                  <a:pos x="6" y="99"/>
                </a:cxn>
                <a:cxn ang="0">
                  <a:pos x="6" y="119"/>
                </a:cxn>
                <a:cxn ang="0">
                  <a:pos x="6" y="141"/>
                </a:cxn>
                <a:cxn ang="0">
                  <a:pos x="6" y="163"/>
                </a:cxn>
                <a:cxn ang="0">
                  <a:pos x="6" y="183"/>
                </a:cxn>
                <a:cxn ang="0">
                  <a:pos x="6" y="205"/>
                </a:cxn>
                <a:cxn ang="0">
                  <a:pos x="10" y="227"/>
                </a:cxn>
                <a:cxn ang="0">
                  <a:pos x="16" y="247"/>
                </a:cxn>
                <a:cxn ang="0">
                  <a:pos x="16" y="269"/>
                </a:cxn>
                <a:cxn ang="0">
                  <a:pos x="16" y="304"/>
                </a:cxn>
                <a:cxn ang="0">
                  <a:pos x="13" y="327"/>
                </a:cxn>
                <a:cxn ang="0">
                  <a:pos x="19" y="349"/>
                </a:cxn>
                <a:cxn ang="0">
                  <a:pos x="22" y="371"/>
                </a:cxn>
                <a:cxn ang="0">
                  <a:pos x="32" y="391"/>
                </a:cxn>
                <a:cxn ang="0">
                  <a:pos x="32" y="413"/>
                </a:cxn>
                <a:cxn ang="0">
                  <a:pos x="32" y="464"/>
                </a:cxn>
                <a:cxn ang="0">
                  <a:pos x="32" y="499"/>
                </a:cxn>
                <a:cxn ang="0">
                  <a:pos x="32" y="519"/>
                </a:cxn>
                <a:cxn ang="0">
                  <a:pos x="38" y="541"/>
                </a:cxn>
                <a:cxn ang="0">
                  <a:pos x="38" y="563"/>
                </a:cxn>
                <a:cxn ang="0">
                  <a:pos x="38" y="583"/>
                </a:cxn>
                <a:cxn ang="0">
                  <a:pos x="42" y="605"/>
                </a:cxn>
                <a:cxn ang="0">
                  <a:pos x="45" y="637"/>
                </a:cxn>
                <a:cxn ang="0">
                  <a:pos x="48" y="679"/>
                </a:cxn>
                <a:cxn ang="0">
                  <a:pos x="51" y="701"/>
                </a:cxn>
                <a:cxn ang="0">
                  <a:pos x="58" y="723"/>
                </a:cxn>
                <a:cxn ang="0">
                  <a:pos x="61" y="755"/>
                </a:cxn>
                <a:cxn ang="0">
                  <a:pos x="61" y="775"/>
                </a:cxn>
                <a:cxn ang="0">
                  <a:pos x="61" y="797"/>
                </a:cxn>
                <a:cxn ang="0">
                  <a:pos x="58" y="835"/>
                </a:cxn>
                <a:cxn ang="0">
                  <a:pos x="51" y="855"/>
                </a:cxn>
                <a:cxn ang="0">
                  <a:pos x="51" y="877"/>
                </a:cxn>
                <a:cxn ang="0">
                  <a:pos x="51" y="899"/>
                </a:cxn>
                <a:cxn ang="0">
                  <a:pos x="48" y="919"/>
                </a:cxn>
                <a:cxn ang="0">
                  <a:pos x="45" y="941"/>
                </a:cxn>
                <a:cxn ang="0">
                  <a:pos x="45" y="963"/>
                </a:cxn>
                <a:cxn ang="0">
                  <a:pos x="42" y="983"/>
                </a:cxn>
                <a:cxn ang="0">
                  <a:pos x="42" y="1005"/>
                </a:cxn>
                <a:cxn ang="0">
                  <a:pos x="42" y="1027"/>
                </a:cxn>
                <a:cxn ang="0">
                  <a:pos x="51" y="1047"/>
                </a:cxn>
                <a:cxn ang="0">
                  <a:pos x="61" y="1069"/>
                </a:cxn>
                <a:cxn ang="0">
                  <a:pos x="67" y="1091"/>
                </a:cxn>
                <a:cxn ang="0">
                  <a:pos x="80" y="1111"/>
                </a:cxn>
                <a:cxn ang="0">
                  <a:pos x="86" y="1133"/>
                </a:cxn>
                <a:cxn ang="0">
                  <a:pos x="86" y="1155"/>
                </a:cxn>
                <a:cxn ang="0">
                  <a:pos x="86" y="1175"/>
                </a:cxn>
                <a:cxn ang="0">
                  <a:pos x="86" y="1197"/>
                </a:cxn>
                <a:cxn ang="0">
                  <a:pos x="93" y="1219"/>
                </a:cxn>
                <a:cxn ang="0">
                  <a:pos x="96" y="1239"/>
                </a:cxn>
                <a:cxn ang="0">
                  <a:pos x="96" y="1261"/>
                </a:cxn>
                <a:cxn ang="0">
                  <a:pos x="102" y="1283"/>
                </a:cxn>
                <a:cxn ang="0">
                  <a:pos x="106" y="1303"/>
                </a:cxn>
                <a:cxn ang="0">
                  <a:pos x="106" y="1325"/>
                </a:cxn>
                <a:cxn ang="0">
                  <a:pos x="106" y="1347"/>
                </a:cxn>
                <a:cxn ang="0">
                  <a:pos x="106" y="1367"/>
                </a:cxn>
              </a:cxnLst>
              <a:rect l="0" t="0" r="r" b="b"/>
              <a:pathLst>
                <a:path w="110" h="1380">
                  <a:moveTo>
                    <a:pt x="0" y="0"/>
                  </a:moveTo>
                  <a:lnTo>
                    <a:pt x="0" y="10"/>
                  </a:lnTo>
                  <a:lnTo>
                    <a:pt x="3" y="23"/>
                  </a:lnTo>
                  <a:lnTo>
                    <a:pt x="6" y="35"/>
                  </a:lnTo>
                  <a:lnTo>
                    <a:pt x="6" y="45"/>
                  </a:lnTo>
                  <a:lnTo>
                    <a:pt x="6" y="55"/>
                  </a:lnTo>
                  <a:lnTo>
                    <a:pt x="6" y="67"/>
                  </a:lnTo>
                  <a:lnTo>
                    <a:pt x="6" y="77"/>
                  </a:lnTo>
                  <a:lnTo>
                    <a:pt x="6" y="87"/>
                  </a:lnTo>
                  <a:lnTo>
                    <a:pt x="6" y="99"/>
                  </a:lnTo>
                  <a:lnTo>
                    <a:pt x="6" y="109"/>
                  </a:lnTo>
                  <a:lnTo>
                    <a:pt x="6" y="119"/>
                  </a:lnTo>
                  <a:lnTo>
                    <a:pt x="6" y="131"/>
                  </a:lnTo>
                  <a:lnTo>
                    <a:pt x="6" y="141"/>
                  </a:lnTo>
                  <a:lnTo>
                    <a:pt x="6" y="151"/>
                  </a:lnTo>
                  <a:lnTo>
                    <a:pt x="6" y="163"/>
                  </a:lnTo>
                  <a:lnTo>
                    <a:pt x="6" y="173"/>
                  </a:lnTo>
                  <a:lnTo>
                    <a:pt x="6" y="183"/>
                  </a:lnTo>
                  <a:lnTo>
                    <a:pt x="6" y="195"/>
                  </a:lnTo>
                  <a:lnTo>
                    <a:pt x="6" y="205"/>
                  </a:lnTo>
                  <a:lnTo>
                    <a:pt x="6" y="215"/>
                  </a:lnTo>
                  <a:lnTo>
                    <a:pt x="10" y="227"/>
                  </a:lnTo>
                  <a:lnTo>
                    <a:pt x="13" y="237"/>
                  </a:lnTo>
                  <a:lnTo>
                    <a:pt x="16" y="247"/>
                  </a:lnTo>
                  <a:lnTo>
                    <a:pt x="16" y="259"/>
                  </a:lnTo>
                  <a:lnTo>
                    <a:pt x="16" y="269"/>
                  </a:lnTo>
                  <a:lnTo>
                    <a:pt x="16" y="279"/>
                  </a:lnTo>
                  <a:lnTo>
                    <a:pt x="16" y="304"/>
                  </a:lnTo>
                  <a:lnTo>
                    <a:pt x="13" y="314"/>
                  </a:lnTo>
                  <a:lnTo>
                    <a:pt x="13" y="327"/>
                  </a:lnTo>
                  <a:lnTo>
                    <a:pt x="16" y="339"/>
                  </a:lnTo>
                  <a:lnTo>
                    <a:pt x="19" y="349"/>
                  </a:lnTo>
                  <a:lnTo>
                    <a:pt x="19" y="359"/>
                  </a:lnTo>
                  <a:lnTo>
                    <a:pt x="22" y="371"/>
                  </a:lnTo>
                  <a:lnTo>
                    <a:pt x="26" y="381"/>
                  </a:lnTo>
                  <a:lnTo>
                    <a:pt x="32" y="391"/>
                  </a:lnTo>
                  <a:lnTo>
                    <a:pt x="32" y="403"/>
                  </a:lnTo>
                  <a:lnTo>
                    <a:pt x="32" y="413"/>
                  </a:lnTo>
                  <a:lnTo>
                    <a:pt x="32" y="435"/>
                  </a:lnTo>
                  <a:lnTo>
                    <a:pt x="32" y="464"/>
                  </a:lnTo>
                  <a:lnTo>
                    <a:pt x="32" y="474"/>
                  </a:lnTo>
                  <a:lnTo>
                    <a:pt x="32" y="499"/>
                  </a:lnTo>
                  <a:lnTo>
                    <a:pt x="32" y="509"/>
                  </a:lnTo>
                  <a:lnTo>
                    <a:pt x="32" y="519"/>
                  </a:lnTo>
                  <a:lnTo>
                    <a:pt x="35" y="531"/>
                  </a:lnTo>
                  <a:lnTo>
                    <a:pt x="38" y="541"/>
                  </a:lnTo>
                  <a:lnTo>
                    <a:pt x="38" y="551"/>
                  </a:lnTo>
                  <a:lnTo>
                    <a:pt x="38" y="563"/>
                  </a:lnTo>
                  <a:lnTo>
                    <a:pt x="38" y="573"/>
                  </a:lnTo>
                  <a:lnTo>
                    <a:pt x="38" y="583"/>
                  </a:lnTo>
                  <a:lnTo>
                    <a:pt x="38" y="595"/>
                  </a:lnTo>
                  <a:lnTo>
                    <a:pt x="42" y="605"/>
                  </a:lnTo>
                  <a:lnTo>
                    <a:pt x="42" y="627"/>
                  </a:lnTo>
                  <a:lnTo>
                    <a:pt x="45" y="637"/>
                  </a:lnTo>
                  <a:lnTo>
                    <a:pt x="48" y="666"/>
                  </a:lnTo>
                  <a:lnTo>
                    <a:pt x="48" y="679"/>
                  </a:lnTo>
                  <a:lnTo>
                    <a:pt x="51" y="691"/>
                  </a:lnTo>
                  <a:lnTo>
                    <a:pt x="51" y="701"/>
                  </a:lnTo>
                  <a:lnTo>
                    <a:pt x="54" y="711"/>
                  </a:lnTo>
                  <a:lnTo>
                    <a:pt x="58" y="723"/>
                  </a:lnTo>
                  <a:lnTo>
                    <a:pt x="58" y="733"/>
                  </a:lnTo>
                  <a:lnTo>
                    <a:pt x="61" y="755"/>
                  </a:lnTo>
                  <a:lnTo>
                    <a:pt x="61" y="765"/>
                  </a:lnTo>
                  <a:lnTo>
                    <a:pt x="61" y="775"/>
                  </a:lnTo>
                  <a:lnTo>
                    <a:pt x="61" y="787"/>
                  </a:lnTo>
                  <a:lnTo>
                    <a:pt x="61" y="797"/>
                  </a:lnTo>
                  <a:lnTo>
                    <a:pt x="58" y="807"/>
                  </a:lnTo>
                  <a:lnTo>
                    <a:pt x="58" y="835"/>
                  </a:lnTo>
                  <a:lnTo>
                    <a:pt x="54" y="845"/>
                  </a:lnTo>
                  <a:lnTo>
                    <a:pt x="51" y="855"/>
                  </a:lnTo>
                  <a:lnTo>
                    <a:pt x="51" y="867"/>
                  </a:lnTo>
                  <a:lnTo>
                    <a:pt x="51" y="877"/>
                  </a:lnTo>
                  <a:lnTo>
                    <a:pt x="51" y="887"/>
                  </a:lnTo>
                  <a:lnTo>
                    <a:pt x="51" y="899"/>
                  </a:lnTo>
                  <a:lnTo>
                    <a:pt x="51" y="909"/>
                  </a:lnTo>
                  <a:lnTo>
                    <a:pt x="48" y="919"/>
                  </a:lnTo>
                  <a:lnTo>
                    <a:pt x="45" y="931"/>
                  </a:lnTo>
                  <a:lnTo>
                    <a:pt x="45" y="941"/>
                  </a:lnTo>
                  <a:lnTo>
                    <a:pt x="45" y="951"/>
                  </a:lnTo>
                  <a:lnTo>
                    <a:pt x="45" y="963"/>
                  </a:lnTo>
                  <a:lnTo>
                    <a:pt x="45" y="973"/>
                  </a:lnTo>
                  <a:lnTo>
                    <a:pt x="42" y="983"/>
                  </a:lnTo>
                  <a:lnTo>
                    <a:pt x="42" y="995"/>
                  </a:lnTo>
                  <a:lnTo>
                    <a:pt x="42" y="1005"/>
                  </a:lnTo>
                  <a:lnTo>
                    <a:pt x="42" y="1015"/>
                  </a:lnTo>
                  <a:lnTo>
                    <a:pt x="42" y="1027"/>
                  </a:lnTo>
                  <a:lnTo>
                    <a:pt x="45" y="1037"/>
                  </a:lnTo>
                  <a:lnTo>
                    <a:pt x="51" y="1047"/>
                  </a:lnTo>
                  <a:lnTo>
                    <a:pt x="58" y="1059"/>
                  </a:lnTo>
                  <a:lnTo>
                    <a:pt x="61" y="1069"/>
                  </a:lnTo>
                  <a:lnTo>
                    <a:pt x="64" y="1079"/>
                  </a:lnTo>
                  <a:lnTo>
                    <a:pt x="67" y="1091"/>
                  </a:lnTo>
                  <a:lnTo>
                    <a:pt x="74" y="1101"/>
                  </a:lnTo>
                  <a:lnTo>
                    <a:pt x="80" y="1111"/>
                  </a:lnTo>
                  <a:lnTo>
                    <a:pt x="83" y="1123"/>
                  </a:lnTo>
                  <a:lnTo>
                    <a:pt x="86" y="1133"/>
                  </a:lnTo>
                  <a:lnTo>
                    <a:pt x="86" y="1143"/>
                  </a:lnTo>
                  <a:lnTo>
                    <a:pt x="86" y="1155"/>
                  </a:lnTo>
                  <a:lnTo>
                    <a:pt x="86" y="1165"/>
                  </a:lnTo>
                  <a:lnTo>
                    <a:pt x="86" y="1175"/>
                  </a:lnTo>
                  <a:lnTo>
                    <a:pt x="86" y="1187"/>
                  </a:lnTo>
                  <a:lnTo>
                    <a:pt x="86" y="1197"/>
                  </a:lnTo>
                  <a:lnTo>
                    <a:pt x="90" y="1207"/>
                  </a:lnTo>
                  <a:lnTo>
                    <a:pt x="93" y="1219"/>
                  </a:lnTo>
                  <a:lnTo>
                    <a:pt x="93" y="1229"/>
                  </a:lnTo>
                  <a:lnTo>
                    <a:pt x="96" y="1239"/>
                  </a:lnTo>
                  <a:lnTo>
                    <a:pt x="96" y="1251"/>
                  </a:lnTo>
                  <a:lnTo>
                    <a:pt x="96" y="1261"/>
                  </a:lnTo>
                  <a:lnTo>
                    <a:pt x="99" y="1271"/>
                  </a:lnTo>
                  <a:lnTo>
                    <a:pt x="102" y="1283"/>
                  </a:lnTo>
                  <a:lnTo>
                    <a:pt x="106" y="1293"/>
                  </a:lnTo>
                  <a:lnTo>
                    <a:pt x="106" y="1303"/>
                  </a:lnTo>
                  <a:lnTo>
                    <a:pt x="106" y="1315"/>
                  </a:lnTo>
                  <a:lnTo>
                    <a:pt x="106" y="1325"/>
                  </a:lnTo>
                  <a:lnTo>
                    <a:pt x="106" y="1335"/>
                  </a:lnTo>
                  <a:lnTo>
                    <a:pt x="106" y="1347"/>
                  </a:lnTo>
                  <a:lnTo>
                    <a:pt x="106" y="1357"/>
                  </a:lnTo>
                  <a:lnTo>
                    <a:pt x="106" y="1367"/>
                  </a:lnTo>
                  <a:lnTo>
                    <a:pt x="109" y="1379"/>
                  </a:lnTo>
                </a:path>
              </a:pathLst>
            </a:custGeom>
            <a:noFill/>
            <a:ln w="12700" cap="rnd" cmpd="sng">
              <a:solidFill>
                <a:srgbClr val="00279F"/>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4581" name="Rectangle 5"/>
            <p:cNvSpPr>
              <a:spLocks noChangeArrowheads="1"/>
            </p:cNvSpPr>
            <p:nvPr/>
          </p:nvSpPr>
          <p:spPr bwMode="auto">
            <a:xfrm rot="17280000">
              <a:off x="843" y="683"/>
              <a:ext cx="957"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Black" charset="0"/>
                  <a:cs typeface="+mn-cs"/>
                </a:rPr>
                <a:t>Phônêxi</a:t>
              </a:r>
            </a:p>
          </p:txBody>
        </p:sp>
        <p:sp>
          <p:nvSpPr>
            <p:cNvPr id="24582" name="Rectangle 6"/>
            <p:cNvSpPr>
              <a:spLocks noChangeArrowheads="1"/>
            </p:cNvSpPr>
            <p:nvPr/>
          </p:nvSpPr>
          <p:spPr bwMode="auto">
            <a:xfrm>
              <a:off x="933" y="2492"/>
              <a:ext cx="911" cy="363"/>
            </a:xfrm>
            <a:prstGeom prst="rect">
              <a:avLst/>
            </a:prstGeom>
            <a:noFill/>
            <a:ln w="12700">
              <a:noFill/>
              <a:miter lim="800000"/>
              <a:headEnd/>
              <a:tailEnd/>
            </a:ln>
            <a:effectLst/>
          </p:spPr>
          <p:txBody>
            <a:bodyPr wrap="none" lIns="90488" tIns="44450" rIns="90488" bIns="44450">
              <a:spAutoFit/>
            </a:bodyPr>
            <a:lstStyle/>
            <a:p>
              <a:pPr>
                <a:defRPr/>
              </a:pPr>
              <a:r>
                <a:rPr lang="en-US" sz="3200" b="0" u="none">
                  <a:effectLst>
                    <a:outerShdw blurRad="38100" dist="38100" dir="2700000" algn="tl">
                      <a:srgbClr val="000000"/>
                    </a:outerShdw>
                  </a:effectLst>
                  <a:latin typeface="Arial Black" charset="0"/>
                  <a:cs typeface="+mn-cs"/>
                </a:rPr>
                <a:t>Israel</a:t>
              </a:r>
            </a:p>
          </p:txBody>
        </p:sp>
        <p:sp>
          <p:nvSpPr>
            <p:cNvPr id="24583" name="AutoShape 7"/>
            <p:cNvSpPr>
              <a:spLocks noChangeArrowheads="1"/>
            </p:cNvSpPr>
            <p:nvPr/>
          </p:nvSpPr>
          <p:spPr bwMode="auto">
            <a:xfrm>
              <a:off x="1609" y="2964"/>
              <a:ext cx="49" cy="54"/>
            </a:xfrm>
            <a:prstGeom prst="star5">
              <a:avLst/>
            </a:prstGeom>
            <a:solidFill>
              <a:srgbClr val="FF0000"/>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4584" name="Rectangle 8"/>
            <p:cNvSpPr>
              <a:spLocks noChangeArrowheads="1"/>
            </p:cNvSpPr>
            <p:nvPr/>
          </p:nvSpPr>
          <p:spPr bwMode="auto">
            <a:xfrm>
              <a:off x="1055" y="2978"/>
              <a:ext cx="747" cy="210"/>
            </a:xfrm>
            <a:prstGeom prst="rect">
              <a:avLst/>
            </a:prstGeom>
            <a:noFill/>
            <a:ln w="12700">
              <a:noFill/>
              <a:miter lim="800000"/>
              <a:headEnd/>
              <a:tailEnd/>
            </a:ln>
            <a:effectLst/>
          </p:spPr>
          <p:txBody>
            <a:bodyPr wrap="none" lIns="90488" tIns="44450" rIns="90488" bIns="44450">
              <a:spAutoFit/>
            </a:bodyPr>
            <a:lstStyle/>
            <a:p>
              <a:pPr>
                <a:defRPr/>
              </a:pPr>
              <a:r>
                <a:rPr lang="en-US" sz="1600" u="none">
                  <a:solidFill>
                    <a:srgbClr val="FFFFFF"/>
                  </a:solidFill>
                  <a:effectLst>
                    <a:outerShdw blurRad="38100" dist="38100" dir="2700000" algn="tl">
                      <a:srgbClr val="000000"/>
                    </a:outerShdw>
                  </a:effectLst>
                  <a:latin typeface="Arial" charset="0"/>
                  <a:cs typeface="+mn-cs"/>
                </a:rPr>
                <a:t>Jerusalem</a:t>
              </a:r>
            </a:p>
          </p:txBody>
        </p:sp>
        <p:sp>
          <p:nvSpPr>
            <p:cNvPr id="47115" name="Rectangle 9"/>
            <p:cNvSpPr>
              <a:spLocks noChangeArrowheads="1"/>
            </p:cNvSpPr>
            <p:nvPr/>
          </p:nvSpPr>
          <p:spPr bwMode="auto">
            <a:xfrm rot="-4920000">
              <a:off x="1577" y="3207"/>
              <a:ext cx="63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u="none">
                  <a:solidFill>
                    <a:srgbClr val="FFFFFF"/>
                  </a:solidFill>
                  <a:latin typeface="Arial" charset="0"/>
                </a:rPr>
                <a:t>Biển Chết</a:t>
              </a:r>
            </a:p>
          </p:txBody>
        </p:sp>
        <p:sp>
          <p:nvSpPr>
            <p:cNvPr id="47116" name="Rectangle 10"/>
            <p:cNvSpPr>
              <a:spLocks noChangeArrowheads="1"/>
            </p:cNvSpPr>
            <p:nvPr/>
          </p:nvSpPr>
          <p:spPr bwMode="auto">
            <a:xfrm rot="-5100000">
              <a:off x="1630" y="1383"/>
              <a:ext cx="37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u="none">
                  <a:solidFill>
                    <a:srgbClr val="FFFFFF"/>
                  </a:solidFill>
                  <a:latin typeface="Arial Narrow" charset="0"/>
                </a:rPr>
                <a:t>Galilee</a:t>
              </a:r>
            </a:p>
          </p:txBody>
        </p:sp>
        <p:sp>
          <p:nvSpPr>
            <p:cNvPr id="24587" name="Rectangle 11"/>
            <p:cNvSpPr>
              <a:spLocks noChangeArrowheads="1"/>
            </p:cNvSpPr>
            <p:nvPr/>
          </p:nvSpPr>
          <p:spPr bwMode="auto">
            <a:xfrm rot="16200000">
              <a:off x="1595" y="2281"/>
              <a:ext cx="434" cy="171"/>
            </a:xfrm>
            <a:prstGeom prst="rect">
              <a:avLst/>
            </a:prstGeom>
            <a:noFill/>
            <a:ln w="12700">
              <a:noFill/>
              <a:miter lim="800000"/>
              <a:headEnd/>
              <a:tailEnd/>
            </a:ln>
            <a:effectLst/>
          </p:spPr>
          <p:txBody>
            <a:bodyPr wrap="none" lIns="90488" tIns="44450" rIns="90488" bIns="44450">
              <a:spAutoFit/>
            </a:bodyPr>
            <a:lstStyle/>
            <a:p>
              <a:pPr>
                <a:defRPr/>
              </a:pPr>
              <a:r>
                <a:rPr lang="en-US" sz="1200" u="none">
                  <a:solidFill>
                    <a:srgbClr val="FFFFFF"/>
                  </a:solidFill>
                  <a:effectLst>
                    <a:outerShdw blurRad="38100" dist="38100" dir="2700000" algn="tl">
                      <a:srgbClr val="000000"/>
                    </a:outerShdw>
                  </a:effectLst>
                  <a:latin typeface="Arial" charset="0"/>
                  <a:cs typeface="+mn-cs"/>
                </a:rPr>
                <a:t>Jordan</a:t>
              </a:r>
            </a:p>
          </p:txBody>
        </p:sp>
        <p:sp>
          <p:nvSpPr>
            <p:cNvPr id="24588" name="Rectangle 12"/>
            <p:cNvSpPr>
              <a:spLocks noChangeArrowheads="1"/>
            </p:cNvSpPr>
            <p:nvPr/>
          </p:nvSpPr>
          <p:spPr bwMode="auto">
            <a:xfrm rot="16200000">
              <a:off x="1626" y="1896"/>
              <a:ext cx="353" cy="171"/>
            </a:xfrm>
            <a:prstGeom prst="rect">
              <a:avLst/>
            </a:prstGeom>
            <a:noFill/>
            <a:ln w="12700">
              <a:noFill/>
              <a:miter lim="800000"/>
              <a:headEnd/>
              <a:tailEnd/>
            </a:ln>
            <a:effectLst/>
          </p:spPr>
          <p:txBody>
            <a:bodyPr wrap="none" lIns="90488" tIns="44450" rIns="90488" bIns="44450">
              <a:spAutoFit/>
            </a:bodyPr>
            <a:lstStyle/>
            <a:p>
              <a:pPr>
                <a:defRPr/>
              </a:pPr>
              <a:r>
                <a:rPr lang="en-US" sz="1200" u="none">
                  <a:solidFill>
                    <a:srgbClr val="FFFFFF"/>
                  </a:solidFill>
                  <a:effectLst>
                    <a:outerShdw blurRad="38100" dist="38100" dir="2700000" algn="tl">
                      <a:srgbClr val="000000"/>
                    </a:outerShdw>
                  </a:effectLst>
                  <a:latin typeface="Arial" charset="0"/>
                  <a:cs typeface="+mn-cs"/>
                </a:rPr>
                <a:t>River</a:t>
              </a:r>
            </a:p>
          </p:txBody>
        </p:sp>
        <p:sp>
          <p:nvSpPr>
            <p:cNvPr id="47119" name="Rectangle 14"/>
            <p:cNvSpPr>
              <a:spLocks noChangeArrowheads="1"/>
            </p:cNvSpPr>
            <p:nvPr/>
          </p:nvSpPr>
          <p:spPr bwMode="auto">
            <a:xfrm>
              <a:off x="528" y="4080"/>
              <a:ext cx="938"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000" b="0" u="none">
                  <a:solidFill>
                    <a:srgbClr val="000000"/>
                  </a:solidFill>
                  <a:latin typeface="Arial" charset="0"/>
                </a:rPr>
                <a:t>©</a:t>
              </a:r>
            </a:p>
          </p:txBody>
        </p:sp>
        <p:sp>
          <p:nvSpPr>
            <p:cNvPr id="24591" name="Rectangle 15"/>
            <p:cNvSpPr>
              <a:spLocks noChangeArrowheads="1"/>
            </p:cNvSpPr>
            <p:nvPr/>
          </p:nvSpPr>
          <p:spPr bwMode="auto">
            <a:xfrm>
              <a:off x="1681" y="172"/>
              <a:ext cx="1282" cy="594"/>
            </a:xfrm>
            <a:prstGeom prst="rect">
              <a:avLst/>
            </a:prstGeom>
            <a:noFill/>
            <a:ln w="12700">
              <a:noFill/>
              <a:miter lim="800000"/>
              <a:headEnd/>
              <a:tailEnd/>
            </a:ln>
            <a:effectLst/>
          </p:spPr>
          <p:txBody>
            <a:bodyPr lIns="90488" tIns="44450" rIns="90488" bIns="44450">
              <a:spAutoFit/>
            </a:bodyPr>
            <a:lstStyle/>
            <a:p>
              <a:pPr algn="ctr">
                <a:defRPr/>
              </a:pPr>
              <a:r>
                <a:rPr lang="en-US" sz="2800">
                  <a:effectLst>
                    <a:outerShdw blurRad="38100" dist="38100" dir="2700000" algn="tl">
                      <a:srgbClr val="000000"/>
                    </a:outerShdw>
                  </a:effectLst>
                  <a:cs typeface="+mn-cs"/>
                </a:rPr>
                <a:t>Israel thời</a:t>
              </a:r>
            </a:p>
            <a:p>
              <a:pPr algn="ctr">
                <a:defRPr/>
              </a:pPr>
              <a:r>
                <a:rPr lang="en-US" sz="2800">
                  <a:effectLst>
                    <a:outerShdw blurRad="38100" dist="38100" dir="2700000" algn="tl">
                      <a:srgbClr val="000000"/>
                    </a:outerShdw>
                  </a:effectLst>
                  <a:latin typeface="Arial" charset="0"/>
                  <a:cs typeface="+mn-cs"/>
                </a:rPr>
                <a:t>Salomon</a:t>
              </a:r>
            </a:p>
          </p:txBody>
        </p:sp>
        <p:sp>
          <p:nvSpPr>
            <p:cNvPr id="24592" name="Rectangle 16"/>
            <p:cNvSpPr>
              <a:spLocks noChangeArrowheads="1"/>
            </p:cNvSpPr>
            <p:nvPr/>
          </p:nvSpPr>
          <p:spPr bwMode="auto">
            <a:xfrm>
              <a:off x="1090" y="2076"/>
              <a:ext cx="569" cy="210"/>
            </a:xfrm>
            <a:prstGeom prst="rect">
              <a:avLst/>
            </a:prstGeom>
            <a:noFill/>
            <a:ln w="12700">
              <a:noFill/>
              <a:miter lim="800000"/>
              <a:headEnd/>
              <a:tailEnd/>
            </a:ln>
            <a:effectLst/>
          </p:spPr>
          <p:txBody>
            <a:bodyPr wrap="none" lIns="90488" tIns="44450" rIns="90488" bIns="44450">
              <a:spAutoFit/>
            </a:bodyPr>
            <a:lstStyle/>
            <a:p>
              <a:pPr>
                <a:defRPr/>
              </a:pPr>
              <a:r>
                <a:rPr lang="en-US" sz="1600" u="none">
                  <a:solidFill>
                    <a:srgbClr val="FFFFFF"/>
                  </a:solidFill>
                  <a:effectLst>
                    <a:outerShdw blurRad="38100" dist="38100" dir="2700000" algn="tl">
                      <a:srgbClr val="000000"/>
                    </a:outerShdw>
                  </a:effectLst>
                  <a:latin typeface="Arial" charset="0"/>
                  <a:cs typeface="+mn-cs"/>
                </a:rPr>
                <a:t>Sichem</a:t>
              </a:r>
            </a:p>
          </p:txBody>
        </p:sp>
        <p:sp>
          <p:nvSpPr>
            <p:cNvPr id="24593" name="AutoShape 17"/>
            <p:cNvSpPr>
              <a:spLocks noChangeArrowheads="1"/>
            </p:cNvSpPr>
            <p:nvPr/>
          </p:nvSpPr>
          <p:spPr bwMode="auto">
            <a:xfrm>
              <a:off x="1481" y="2279"/>
              <a:ext cx="49" cy="54"/>
            </a:xfrm>
            <a:prstGeom prst="star5">
              <a:avLst/>
            </a:prstGeom>
            <a:solidFill>
              <a:srgbClr val="FF0000"/>
            </a:solidFill>
            <a:ln w="12700">
              <a:solidFill>
                <a:srgbClr val="FF500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4594" name="Freeform 18"/>
            <p:cNvSpPr>
              <a:spLocks/>
            </p:cNvSpPr>
            <p:nvPr/>
          </p:nvSpPr>
          <p:spPr bwMode="auto">
            <a:xfrm>
              <a:off x="1083" y="51"/>
              <a:ext cx="711" cy="1588"/>
            </a:xfrm>
            <a:custGeom>
              <a:avLst/>
              <a:gdLst/>
              <a:ahLst/>
              <a:cxnLst>
                <a:cxn ang="0">
                  <a:pos x="19" y="1504"/>
                </a:cxn>
                <a:cxn ang="0">
                  <a:pos x="57" y="1523"/>
                </a:cxn>
                <a:cxn ang="0">
                  <a:pos x="96" y="1543"/>
                </a:cxn>
                <a:cxn ang="0">
                  <a:pos x="134" y="1568"/>
                </a:cxn>
                <a:cxn ang="0">
                  <a:pos x="173" y="1587"/>
                </a:cxn>
                <a:cxn ang="0">
                  <a:pos x="211" y="1587"/>
                </a:cxn>
                <a:cxn ang="0">
                  <a:pos x="224" y="1549"/>
                </a:cxn>
                <a:cxn ang="0">
                  <a:pos x="237" y="1511"/>
                </a:cxn>
                <a:cxn ang="0">
                  <a:pos x="243" y="1472"/>
                </a:cxn>
                <a:cxn ang="0">
                  <a:pos x="256" y="1434"/>
                </a:cxn>
                <a:cxn ang="0">
                  <a:pos x="262" y="1395"/>
                </a:cxn>
                <a:cxn ang="0">
                  <a:pos x="275" y="1357"/>
                </a:cxn>
                <a:cxn ang="0">
                  <a:pos x="288" y="1319"/>
                </a:cxn>
                <a:cxn ang="0">
                  <a:pos x="301" y="1280"/>
                </a:cxn>
                <a:cxn ang="0">
                  <a:pos x="301" y="1242"/>
                </a:cxn>
                <a:cxn ang="0">
                  <a:pos x="301" y="1203"/>
                </a:cxn>
                <a:cxn ang="0">
                  <a:pos x="307" y="1165"/>
                </a:cxn>
                <a:cxn ang="0">
                  <a:pos x="313" y="1127"/>
                </a:cxn>
                <a:cxn ang="0">
                  <a:pos x="320" y="1088"/>
                </a:cxn>
                <a:cxn ang="0">
                  <a:pos x="326" y="1050"/>
                </a:cxn>
                <a:cxn ang="0">
                  <a:pos x="339" y="1011"/>
                </a:cxn>
                <a:cxn ang="0">
                  <a:pos x="352" y="973"/>
                </a:cxn>
                <a:cxn ang="0">
                  <a:pos x="365" y="909"/>
                </a:cxn>
                <a:cxn ang="0">
                  <a:pos x="377" y="871"/>
                </a:cxn>
                <a:cxn ang="0">
                  <a:pos x="390" y="832"/>
                </a:cxn>
                <a:cxn ang="0">
                  <a:pos x="403" y="794"/>
                </a:cxn>
                <a:cxn ang="0">
                  <a:pos x="409" y="755"/>
                </a:cxn>
                <a:cxn ang="0">
                  <a:pos x="422" y="717"/>
                </a:cxn>
                <a:cxn ang="0">
                  <a:pos x="429" y="679"/>
                </a:cxn>
                <a:cxn ang="0">
                  <a:pos x="441" y="570"/>
                </a:cxn>
                <a:cxn ang="0">
                  <a:pos x="454" y="506"/>
                </a:cxn>
                <a:cxn ang="0">
                  <a:pos x="467" y="442"/>
                </a:cxn>
                <a:cxn ang="0">
                  <a:pos x="486" y="403"/>
                </a:cxn>
                <a:cxn ang="0">
                  <a:pos x="512" y="339"/>
                </a:cxn>
                <a:cxn ang="0">
                  <a:pos x="525" y="250"/>
                </a:cxn>
                <a:cxn ang="0">
                  <a:pos x="557" y="211"/>
                </a:cxn>
                <a:cxn ang="0">
                  <a:pos x="589" y="173"/>
                </a:cxn>
                <a:cxn ang="0">
                  <a:pos x="614" y="135"/>
                </a:cxn>
                <a:cxn ang="0">
                  <a:pos x="646" y="96"/>
                </a:cxn>
                <a:cxn ang="0">
                  <a:pos x="678" y="58"/>
                </a:cxn>
                <a:cxn ang="0">
                  <a:pos x="704" y="19"/>
                </a:cxn>
              </a:cxnLst>
              <a:rect l="0" t="0" r="r" b="b"/>
              <a:pathLst>
                <a:path w="711" h="1588">
                  <a:moveTo>
                    <a:pt x="0" y="1504"/>
                  </a:moveTo>
                  <a:lnTo>
                    <a:pt x="19" y="1504"/>
                  </a:lnTo>
                  <a:lnTo>
                    <a:pt x="38" y="1517"/>
                  </a:lnTo>
                  <a:lnTo>
                    <a:pt x="57" y="1523"/>
                  </a:lnTo>
                  <a:lnTo>
                    <a:pt x="77" y="1530"/>
                  </a:lnTo>
                  <a:lnTo>
                    <a:pt x="96" y="1543"/>
                  </a:lnTo>
                  <a:lnTo>
                    <a:pt x="115" y="1555"/>
                  </a:lnTo>
                  <a:lnTo>
                    <a:pt x="134" y="1568"/>
                  </a:lnTo>
                  <a:lnTo>
                    <a:pt x="153" y="1581"/>
                  </a:lnTo>
                  <a:lnTo>
                    <a:pt x="173" y="1587"/>
                  </a:lnTo>
                  <a:lnTo>
                    <a:pt x="192" y="1587"/>
                  </a:lnTo>
                  <a:lnTo>
                    <a:pt x="211" y="1587"/>
                  </a:lnTo>
                  <a:lnTo>
                    <a:pt x="217" y="1568"/>
                  </a:lnTo>
                  <a:lnTo>
                    <a:pt x="224" y="1549"/>
                  </a:lnTo>
                  <a:lnTo>
                    <a:pt x="230" y="1530"/>
                  </a:lnTo>
                  <a:lnTo>
                    <a:pt x="237" y="1511"/>
                  </a:lnTo>
                  <a:lnTo>
                    <a:pt x="243" y="1491"/>
                  </a:lnTo>
                  <a:lnTo>
                    <a:pt x="243" y="1472"/>
                  </a:lnTo>
                  <a:lnTo>
                    <a:pt x="249" y="1453"/>
                  </a:lnTo>
                  <a:lnTo>
                    <a:pt x="256" y="1434"/>
                  </a:lnTo>
                  <a:lnTo>
                    <a:pt x="262" y="1415"/>
                  </a:lnTo>
                  <a:lnTo>
                    <a:pt x="262" y="1395"/>
                  </a:lnTo>
                  <a:lnTo>
                    <a:pt x="269" y="1376"/>
                  </a:lnTo>
                  <a:lnTo>
                    <a:pt x="275" y="1357"/>
                  </a:lnTo>
                  <a:lnTo>
                    <a:pt x="281" y="1338"/>
                  </a:lnTo>
                  <a:lnTo>
                    <a:pt x="288" y="1319"/>
                  </a:lnTo>
                  <a:lnTo>
                    <a:pt x="294" y="1299"/>
                  </a:lnTo>
                  <a:lnTo>
                    <a:pt x="301" y="1280"/>
                  </a:lnTo>
                  <a:lnTo>
                    <a:pt x="301" y="1261"/>
                  </a:lnTo>
                  <a:lnTo>
                    <a:pt x="301" y="1242"/>
                  </a:lnTo>
                  <a:lnTo>
                    <a:pt x="301" y="1223"/>
                  </a:lnTo>
                  <a:lnTo>
                    <a:pt x="301" y="1203"/>
                  </a:lnTo>
                  <a:lnTo>
                    <a:pt x="307" y="1184"/>
                  </a:lnTo>
                  <a:lnTo>
                    <a:pt x="307" y="1165"/>
                  </a:lnTo>
                  <a:lnTo>
                    <a:pt x="307" y="1146"/>
                  </a:lnTo>
                  <a:lnTo>
                    <a:pt x="313" y="1127"/>
                  </a:lnTo>
                  <a:lnTo>
                    <a:pt x="313" y="1107"/>
                  </a:lnTo>
                  <a:lnTo>
                    <a:pt x="320" y="1088"/>
                  </a:lnTo>
                  <a:lnTo>
                    <a:pt x="326" y="1069"/>
                  </a:lnTo>
                  <a:lnTo>
                    <a:pt x="326" y="1050"/>
                  </a:lnTo>
                  <a:lnTo>
                    <a:pt x="333" y="1031"/>
                  </a:lnTo>
                  <a:lnTo>
                    <a:pt x="339" y="1011"/>
                  </a:lnTo>
                  <a:lnTo>
                    <a:pt x="345" y="992"/>
                  </a:lnTo>
                  <a:lnTo>
                    <a:pt x="352" y="973"/>
                  </a:lnTo>
                  <a:lnTo>
                    <a:pt x="358" y="928"/>
                  </a:lnTo>
                  <a:lnTo>
                    <a:pt x="365" y="909"/>
                  </a:lnTo>
                  <a:lnTo>
                    <a:pt x="371" y="890"/>
                  </a:lnTo>
                  <a:lnTo>
                    <a:pt x="377" y="871"/>
                  </a:lnTo>
                  <a:lnTo>
                    <a:pt x="384" y="851"/>
                  </a:lnTo>
                  <a:lnTo>
                    <a:pt x="390" y="832"/>
                  </a:lnTo>
                  <a:lnTo>
                    <a:pt x="397" y="813"/>
                  </a:lnTo>
                  <a:lnTo>
                    <a:pt x="403" y="794"/>
                  </a:lnTo>
                  <a:lnTo>
                    <a:pt x="409" y="775"/>
                  </a:lnTo>
                  <a:lnTo>
                    <a:pt x="409" y="755"/>
                  </a:lnTo>
                  <a:lnTo>
                    <a:pt x="416" y="736"/>
                  </a:lnTo>
                  <a:lnTo>
                    <a:pt x="422" y="717"/>
                  </a:lnTo>
                  <a:lnTo>
                    <a:pt x="422" y="698"/>
                  </a:lnTo>
                  <a:lnTo>
                    <a:pt x="429" y="679"/>
                  </a:lnTo>
                  <a:lnTo>
                    <a:pt x="429" y="627"/>
                  </a:lnTo>
                  <a:lnTo>
                    <a:pt x="441" y="570"/>
                  </a:lnTo>
                  <a:lnTo>
                    <a:pt x="441" y="525"/>
                  </a:lnTo>
                  <a:lnTo>
                    <a:pt x="454" y="506"/>
                  </a:lnTo>
                  <a:lnTo>
                    <a:pt x="461" y="461"/>
                  </a:lnTo>
                  <a:lnTo>
                    <a:pt x="467" y="442"/>
                  </a:lnTo>
                  <a:lnTo>
                    <a:pt x="473" y="423"/>
                  </a:lnTo>
                  <a:lnTo>
                    <a:pt x="486" y="403"/>
                  </a:lnTo>
                  <a:lnTo>
                    <a:pt x="499" y="384"/>
                  </a:lnTo>
                  <a:lnTo>
                    <a:pt x="512" y="339"/>
                  </a:lnTo>
                  <a:lnTo>
                    <a:pt x="518" y="295"/>
                  </a:lnTo>
                  <a:lnTo>
                    <a:pt x="525" y="250"/>
                  </a:lnTo>
                  <a:lnTo>
                    <a:pt x="544" y="231"/>
                  </a:lnTo>
                  <a:lnTo>
                    <a:pt x="557" y="211"/>
                  </a:lnTo>
                  <a:lnTo>
                    <a:pt x="569" y="192"/>
                  </a:lnTo>
                  <a:lnTo>
                    <a:pt x="589" y="173"/>
                  </a:lnTo>
                  <a:lnTo>
                    <a:pt x="601" y="154"/>
                  </a:lnTo>
                  <a:lnTo>
                    <a:pt x="614" y="135"/>
                  </a:lnTo>
                  <a:lnTo>
                    <a:pt x="633" y="115"/>
                  </a:lnTo>
                  <a:lnTo>
                    <a:pt x="646" y="96"/>
                  </a:lnTo>
                  <a:lnTo>
                    <a:pt x="665" y="77"/>
                  </a:lnTo>
                  <a:lnTo>
                    <a:pt x="678" y="58"/>
                  </a:lnTo>
                  <a:lnTo>
                    <a:pt x="691" y="39"/>
                  </a:lnTo>
                  <a:lnTo>
                    <a:pt x="704" y="19"/>
                  </a:lnTo>
                  <a:lnTo>
                    <a:pt x="710" y="0"/>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4595" name="Freeform 19"/>
            <p:cNvSpPr>
              <a:spLocks/>
            </p:cNvSpPr>
            <p:nvPr/>
          </p:nvSpPr>
          <p:spPr bwMode="auto">
            <a:xfrm>
              <a:off x="545" y="2842"/>
              <a:ext cx="436" cy="801"/>
            </a:xfrm>
            <a:custGeom>
              <a:avLst/>
              <a:gdLst/>
              <a:ahLst/>
              <a:cxnLst>
                <a:cxn ang="0">
                  <a:pos x="333" y="0"/>
                </a:cxn>
                <a:cxn ang="0">
                  <a:pos x="339" y="19"/>
                </a:cxn>
                <a:cxn ang="0">
                  <a:pos x="346" y="38"/>
                </a:cxn>
                <a:cxn ang="0">
                  <a:pos x="365" y="51"/>
                </a:cxn>
                <a:cxn ang="0">
                  <a:pos x="384" y="70"/>
                </a:cxn>
                <a:cxn ang="0">
                  <a:pos x="403" y="89"/>
                </a:cxn>
                <a:cxn ang="0">
                  <a:pos x="416" y="108"/>
                </a:cxn>
                <a:cxn ang="0">
                  <a:pos x="429" y="128"/>
                </a:cxn>
                <a:cxn ang="0">
                  <a:pos x="435" y="147"/>
                </a:cxn>
                <a:cxn ang="0">
                  <a:pos x="435" y="166"/>
                </a:cxn>
                <a:cxn ang="0">
                  <a:pos x="435" y="185"/>
                </a:cxn>
                <a:cxn ang="0">
                  <a:pos x="435" y="204"/>
                </a:cxn>
                <a:cxn ang="0">
                  <a:pos x="435" y="224"/>
                </a:cxn>
                <a:cxn ang="0">
                  <a:pos x="435" y="243"/>
                </a:cxn>
                <a:cxn ang="0">
                  <a:pos x="429" y="262"/>
                </a:cxn>
                <a:cxn ang="0">
                  <a:pos x="423" y="281"/>
                </a:cxn>
                <a:cxn ang="0">
                  <a:pos x="416" y="300"/>
                </a:cxn>
                <a:cxn ang="0">
                  <a:pos x="403" y="320"/>
                </a:cxn>
                <a:cxn ang="0">
                  <a:pos x="397" y="339"/>
                </a:cxn>
                <a:cxn ang="0">
                  <a:pos x="384" y="358"/>
                </a:cxn>
                <a:cxn ang="0">
                  <a:pos x="378" y="377"/>
                </a:cxn>
                <a:cxn ang="0">
                  <a:pos x="378" y="396"/>
                </a:cxn>
                <a:cxn ang="0">
                  <a:pos x="371" y="416"/>
                </a:cxn>
                <a:cxn ang="0">
                  <a:pos x="371" y="435"/>
                </a:cxn>
                <a:cxn ang="0">
                  <a:pos x="365" y="454"/>
                </a:cxn>
                <a:cxn ang="0">
                  <a:pos x="359" y="473"/>
                </a:cxn>
                <a:cxn ang="0">
                  <a:pos x="359" y="492"/>
                </a:cxn>
                <a:cxn ang="0">
                  <a:pos x="352" y="512"/>
                </a:cxn>
                <a:cxn ang="0">
                  <a:pos x="352" y="531"/>
                </a:cxn>
                <a:cxn ang="0">
                  <a:pos x="346" y="550"/>
                </a:cxn>
                <a:cxn ang="0">
                  <a:pos x="346" y="569"/>
                </a:cxn>
                <a:cxn ang="0">
                  <a:pos x="339" y="588"/>
                </a:cxn>
                <a:cxn ang="0">
                  <a:pos x="333" y="608"/>
                </a:cxn>
                <a:cxn ang="0">
                  <a:pos x="327" y="627"/>
                </a:cxn>
                <a:cxn ang="0">
                  <a:pos x="314" y="646"/>
                </a:cxn>
                <a:cxn ang="0">
                  <a:pos x="307" y="665"/>
                </a:cxn>
                <a:cxn ang="0">
                  <a:pos x="301" y="684"/>
                </a:cxn>
                <a:cxn ang="0">
                  <a:pos x="282" y="704"/>
                </a:cxn>
                <a:cxn ang="0">
                  <a:pos x="269" y="723"/>
                </a:cxn>
                <a:cxn ang="0">
                  <a:pos x="250" y="742"/>
                </a:cxn>
                <a:cxn ang="0">
                  <a:pos x="231" y="761"/>
                </a:cxn>
                <a:cxn ang="0">
                  <a:pos x="211" y="761"/>
                </a:cxn>
                <a:cxn ang="0">
                  <a:pos x="192" y="768"/>
                </a:cxn>
                <a:cxn ang="0">
                  <a:pos x="173" y="774"/>
                </a:cxn>
                <a:cxn ang="0">
                  <a:pos x="154" y="780"/>
                </a:cxn>
                <a:cxn ang="0">
                  <a:pos x="135" y="780"/>
                </a:cxn>
                <a:cxn ang="0">
                  <a:pos x="115" y="787"/>
                </a:cxn>
                <a:cxn ang="0">
                  <a:pos x="96" y="793"/>
                </a:cxn>
                <a:cxn ang="0">
                  <a:pos x="77" y="800"/>
                </a:cxn>
                <a:cxn ang="0">
                  <a:pos x="58" y="800"/>
                </a:cxn>
                <a:cxn ang="0">
                  <a:pos x="39" y="800"/>
                </a:cxn>
                <a:cxn ang="0">
                  <a:pos x="19" y="800"/>
                </a:cxn>
                <a:cxn ang="0">
                  <a:pos x="0" y="800"/>
                </a:cxn>
              </a:cxnLst>
              <a:rect l="0" t="0" r="r" b="b"/>
              <a:pathLst>
                <a:path w="436" h="801">
                  <a:moveTo>
                    <a:pt x="333" y="0"/>
                  </a:moveTo>
                  <a:lnTo>
                    <a:pt x="339" y="19"/>
                  </a:lnTo>
                  <a:lnTo>
                    <a:pt x="346" y="38"/>
                  </a:lnTo>
                  <a:lnTo>
                    <a:pt x="365" y="51"/>
                  </a:lnTo>
                  <a:lnTo>
                    <a:pt x="384" y="70"/>
                  </a:lnTo>
                  <a:lnTo>
                    <a:pt x="403" y="89"/>
                  </a:lnTo>
                  <a:lnTo>
                    <a:pt x="416" y="108"/>
                  </a:lnTo>
                  <a:lnTo>
                    <a:pt x="429" y="128"/>
                  </a:lnTo>
                  <a:lnTo>
                    <a:pt x="435" y="147"/>
                  </a:lnTo>
                  <a:lnTo>
                    <a:pt x="435" y="166"/>
                  </a:lnTo>
                  <a:lnTo>
                    <a:pt x="435" y="185"/>
                  </a:lnTo>
                  <a:lnTo>
                    <a:pt x="435" y="204"/>
                  </a:lnTo>
                  <a:lnTo>
                    <a:pt x="435" y="224"/>
                  </a:lnTo>
                  <a:lnTo>
                    <a:pt x="435" y="243"/>
                  </a:lnTo>
                  <a:lnTo>
                    <a:pt x="429" y="262"/>
                  </a:lnTo>
                  <a:lnTo>
                    <a:pt x="423" y="281"/>
                  </a:lnTo>
                  <a:lnTo>
                    <a:pt x="416" y="300"/>
                  </a:lnTo>
                  <a:lnTo>
                    <a:pt x="403" y="320"/>
                  </a:lnTo>
                  <a:lnTo>
                    <a:pt x="397" y="339"/>
                  </a:lnTo>
                  <a:lnTo>
                    <a:pt x="384" y="358"/>
                  </a:lnTo>
                  <a:lnTo>
                    <a:pt x="378" y="377"/>
                  </a:lnTo>
                  <a:lnTo>
                    <a:pt x="378" y="396"/>
                  </a:lnTo>
                  <a:lnTo>
                    <a:pt x="371" y="416"/>
                  </a:lnTo>
                  <a:lnTo>
                    <a:pt x="371" y="435"/>
                  </a:lnTo>
                  <a:lnTo>
                    <a:pt x="365" y="454"/>
                  </a:lnTo>
                  <a:lnTo>
                    <a:pt x="359" y="473"/>
                  </a:lnTo>
                  <a:lnTo>
                    <a:pt x="359" y="492"/>
                  </a:lnTo>
                  <a:lnTo>
                    <a:pt x="352" y="512"/>
                  </a:lnTo>
                  <a:lnTo>
                    <a:pt x="352" y="531"/>
                  </a:lnTo>
                  <a:lnTo>
                    <a:pt x="346" y="550"/>
                  </a:lnTo>
                  <a:lnTo>
                    <a:pt x="346" y="569"/>
                  </a:lnTo>
                  <a:lnTo>
                    <a:pt x="339" y="588"/>
                  </a:lnTo>
                  <a:lnTo>
                    <a:pt x="333" y="608"/>
                  </a:lnTo>
                  <a:lnTo>
                    <a:pt x="327" y="627"/>
                  </a:lnTo>
                  <a:lnTo>
                    <a:pt x="314" y="646"/>
                  </a:lnTo>
                  <a:lnTo>
                    <a:pt x="307" y="665"/>
                  </a:lnTo>
                  <a:lnTo>
                    <a:pt x="301" y="684"/>
                  </a:lnTo>
                  <a:lnTo>
                    <a:pt x="282" y="704"/>
                  </a:lnTo>
                  <a:lnTo>
                    <a:pt x="269" y="723"/>
                  </a:lnTo>
                  <a:lnTo>
                    <a:pt x="250" y="742"/>
                  </a:lnTo>
                  <a:lnTo>
                    <a:pt x="231" y="761"/>
                  </a:lnTo>
                  <a:lnTo>
                    <a:pt x="211" y="761"/>
                  </a:lnTo>
                  <a:lnTo>
                    <a:pt x="192" y="768"/>
                  </a:lnTo>
                  <a:lnTo>
                    <a:pt x="173" y="774"/>
                  </a:lnTo>
                  <a:lnTo>
                    <a:pt x="154" y="780"/>
                  </a:lnTo>
                  <a:lnTo>
                    <a:pt x="135" y="780"/>
                  </a:lnTo>
                  <a:lnTo>
                    <a:pt x="115" y="787"/>
                  </a:lnTo>
                  <a:lnTo>
                    <a:pt x="96" y="793"/>
                  </a:lnTo>
                  <a:lnTo>
                    <a:pt x="77" y="800"/>
                  </a:lnTo>
                  <a:lnTo>
                    <a:pt x="58" y="800"/>
                  </a:lnTo>
                  <a:lnTo>
                    <a:pt x="39" y="800"/>
                  </a:lnTo>
                  <a:lnTo>
                    <a:pt x="19" y="800"/>
                  </a:lnTo>
                  <a:lnTo>
                    <a:pt x="0" y="800"/>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4596" name="Freeform 20"/>
            <p:cNvSpPr>
              <a:spLocks/>
            </p:cNvSpPr>
            <p:nvPr/>
          </p:nvSpPr>
          <p:spPr bwMode="auto">
            <a:xfrm>
              <a:off x="228" y="3995"/>
              <a:ext cx="73" cy="257"/>
            </a:xfrm>
            <a:custGeom>
              <a:avLst/>
              <a:gdLst/>
              <a:ahLst/>
              <a:cxnLst>
                <a:cxn ang="0">
                  <a:pos x="0" y="0"/>
                </a:cxn>
                <a:cxn ang="0">
                  <a:pos x="0" y="30"/>
                </a:cxn>
                <a:cxn ang="0">
                  <a:pos x="11" y="62"/>
                </a:cxn>
                <a:cxn ang="0">
                  <a:pos x="21" y="92"/>
                </a:cxn>
                <a:cxn ang="0">
                  <a:pos x="40" y="124"/>
                </a:cxn>
                <a:cxn ang="0">
                  <a:pos x="62" y="164"/>
                </a:cxn>
                <a:cxn ang="0">
                  <a:pos x="72" y="194"/>
                </a:cxn>
                <a:cxn ang="0">
                  <a:pos x="72" y="226"/>
                </a:cxn>
                <a:cxn ang="0">
                  <a:pos x="72" y="256"/>
                </a:cxn>
              </a:cxnLst>
              <a:rect l="0" t="0" r="r" b="b"/>
              <a:pathLst>
                <a:path w="73" h="257">
                  <a:moveTo>
                    <a:pt x="0" y="0"/>
                  </a:moveTo>
                  <a:lnTo>
                    <a:pt x="0" y="30"/>
                  </a:lnTo>
                  <a:lnTo>
                    <a:pt x="11" y="62"/>
                  </a:lnTo>
                  <a:lnTo>
                    <a:pt x="21" y="92"/>
                  </a:lnTo>
                  <a:lnTo>
                    <a:pt x="40" y="124"/>
                  </a:lnTo>
                  <a:lnTo>
                    <a:pt x="62" y="164"/>
                  </a:lnTo>
                  <a:lnTo>
                    <a:pt x="72" y="194"/>
                  </a:lnTo>
                  <a:lnTo>
                    <a:pt x="72" y="226"/>
                  </a:lnTo>
                  <a:lnTo>
                    <a:pt x="72" y="256"/>
                  </a:lnTo>
                </a:path>
              </a:pathLst>
            </a:custGeom>
            <a:noFill/>
            <a:ln w="25400" cap="rnd" cmpd="sng">
              <a:solidFill>
                <a:schemeClr val="bg2"/>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4597" name="Freeform 21"/>
            <p:cNvSpPr>
              <a:spLocks/>
            </p:cNvSpPr>
            <p:nvPr/>
          </p:nvSpPr>
          <p:spPr bwMode="auto">
            <a:xfrm>
              <a:off x="2088" y="329"/>
              <a:ext cx="888" cy="3923"/>
            </a:xfrm>
            <a:custGeom>
              <a:avLst/>
              <a:gdLst/>
              <a:ahLst/>
              <a:cxnLst>
                <a:cxn ang="0">
                  <a:pos x="0" y="3892"/>
                </a:cxn>
                <a:cxn ang="0">
                  <a:pos x="19" y="3830"/>
                </a:cxn>
                <a:cxn ang="0">
                  <a:pos x="51" y="3768"/>
                </a:cxn>
                <a:cxn ang="0">
                  <a:pos x="80" y="3696"/>
                </a:cxn>
                <a:cxn ang="0">
                  <a:pos x="112" y="3636"/>
                </a:cxn>
                <a:cxn ang="0">
                  <a:pos x="132" y="3575"/>
                </a:cxn>
                <a:cxn ang="0">
                  <a:pos x="142" y="3513"/>
                </a:cxn>
                <a:cxn ang="0">
                  <a:pos x="153" y="3451"/>
                </a:cxn>
                <a:cxn ang="0">
                  <a:pos x="163" y="3381"/>
                </a:cxn>
                <a:cxn ang="0">
                  <a:pos x="172" y="3319"/>
                </a:cxn>
                <a:cxn ang="0">
                  <a:pos x="172" y="3258"/>
                </a:cxn>
                <a:cxn ang="0">
                  <a:pos x="172" y="3196"/>
                </a:cxn>
                <a:cxn ang="0">
                  <a:pos x="183" y="3134"/>
                </a:cxn>
                <a:cxn ang="0">
                  <a:pos x="204" y="3064"/>
                </a:cxn>
                <a:cxn ang="0">
                  <a:pos x="223" y="3002"/>
                </a:cxn>
                <a:cxn ang="0">
                  <a:pos x="244" y="2930"/>
                </a:cxn>
                <a:cxn ang="0">
                  <a:pos x="255" y="2870"/>
                </a:cxn>
                <a:cxn ang="0">
                  <a:pos x="274" y="2809"/>
                </a:cxn>
                <a:cxn ang="0">
                  <a:pos x="285" y="2747"/>
                </a:cxn>
                <a:cxn ang="0">
                  <a:pos x="295" y="2685"/>
                </a:cxn>
                <a:cxn ang="0">
                  <a:pos x="325" y="2615"/>
                </a:cxn>
                <a:cxn ang="0">
                  <a:pos x="357" y="2553"/>
                </a:cxn>
                <a:cxn ang="0">
                  <a:pos x="357" y="2411"/>
                </a:cxn>
                <a:cxn ang="0">
                  <a:pos x="376" y="2298"/>
                </a:cxn>
                <a:cxn ang="0">
                  <a:pos x="408" y="2236"/>
                </a:cxn>
                <a:cxn ang="0">
                  <a:pos x="438" y="2164"/>
                </a:cxn>
                <a:cxn ang="0">
                  <a:pos x="449" y="2094"/>
                </a:cxn>
                <a:cxn ang="0">
                  <a:pos x="459" y="2032"/>
                </a:cxn>
                <a:cxn ang="0">
                  <a:pos x="470" y="1970"/>
                </a:cxn>
                <a:cxn ang="0">
                  <a:pos x="470" y="1839"/>
                </a:cxn>
                <a:cxn ang="0">
                  <a:pos x="478" y="1653"/>
                </a:cxn>
                <a:cxn ang="0">
                  <a:pos x="489" y="1583"/>
                </a:cxn>
                <a:cxn ang="0">
                  <a:pos x="489" y="1511"/>
                </a:cxn>
                <a:cxn ang="0">
                  <a:pos x="489" y="1449"/>
                </a:cxn>
                <a:cxn ang="0">
                  <a:pos x="489" y="1379"/>
                </a:cxn>
                <a:cxn ang="0">
                  <a:pos x="500" y="1317"/>
                </a:cxn>
                <a:cxn ang="0">
                  <a:pos x="500" y="1245"/>
                </a:cxn>
                <a:cxn ang="0">
                  <a:pos x="500" y="1185"/>
                </a:cxn>
                <a:cxn ang="0">
                  <a:pos x="500" y="1083"/>
                </a:cxn>
                <a:cxn ang="0">
                  <a:pos x="500" y="1011"/>
                </a:cxn>
                <a:cxn ang="0">
                  <a:pos x="521" y="949"/>
                </a:cxn>
                <a:cxn ang="0">
                  <a:pos x="529" y="847"/>
                </a:cxn>
                <a:cxn ang="0">
                  <a:pos x="529" y="694"/>
                </a:cxn>
                <a:cxn ang="0">
                  <a:pos x="551" y="522"/>
                </a:cxn>
                <a:cxn ang="0">
                  <a:pos x="572" y="460"/>
                </a:cxn>
                <a:cxn ang="0">
                  <a:pos x="580" y="398"/>
                </a:cxn>
                <a:cxn ang="0">
                  <a:pos x="602" y="336"/>
                </a:cxn>
                <a:cxn ang="0">
                  <a:pos x="623" y="266"/>
                </a:cxn>
                <a:cxn ang="0">
                  <a:pos x="663" y="194"/>
                </a:cxn>
                <a:cxn ang="0">
                  <a:pos x="715" y="143"/>
                </a:cxn>
                <a:cxn ang="0">
                  <a:pos x="776" y="92"/>
                </a:cxn>
                <a:cxn ang="0">
                  <a:pos x="836" y="51"/>
                </a:cxn>
                <a:cxn ang="0">
                  <a:pos x="887" y="0"/>
                </a:cxn>
              </a:cxnLst>
              <a:rect l="0" t="0" r="r" b="b"/>
              <a:pathLst>
                <a:path w="888" h="3923">
                  <a:moveTo>
                    <a:pt x="0" y="3922"/>
                  </a:moveTo>
                  <a:lnTo>
                    <a:pt x="0" y="3892"/>
                  </a:lnTo>
                  <a:lnTo>
                    <a:pt x="10" y="3860"/>
                  </a:lnTo>
                  <a:lnTo>
                    <a:pt x="19" y="3830"/>
                  </a:lnTo>
                  <a:lnTo>
                    <a:pt x="40" y="3798"/>
                  </a:lnTo>
                  <a:lnTo>
                    <a:pt x="51" y="3768"/>
                  </a:lnTo>
                  <a:lnTo>
                    <a:pt x="70" y="3728"/>
                  </a:lnTo>
                  <a:lnTo>
                    <a:pt x="80" y="3696"/>
                  </a:lnTo>
                  <a:lnTo>
                    <a:pt x="91" y="3666"/>
                  </a:lnTo>
                  <a:lnTo>
                    <a:pt x="112" y="3636"/>
                  </a:lnTo>
                  <a:lnTo>
                    <a:pt x="121" y="3605"/>
                  </a:lnTo>
                  <a:lnTo>
                    <a:pt x="132" y="3575"/>
                  </a:lnTo>
                  <a:lnTo>
                    <a:pt x="142" y="3543"/>
                  </a:lnTo>
                  <a:lnTo>
                    <a:pt x="142" y="3513"/>
                  </a:lnTo>
                  <a:lnTo>
                    <a:pt x="142" y="3483"/>
                  </a:lnTo>
                  <a:lnTo>
                    <a:pt x="153" y="3451"/>
                  </a:lnTo>
                  <a:lnTo>
                    <a:pt x="163" y="3411"/>
                  </a:lnTo>
                  <a:lnTo>
                    <a:pt x="163" y="3381"/>
                  </a:lnTo>
                  <a:lnTo>
                    <a:pt x="172" y="3349"/>
                  </a:lnTo>
                  <a:lnTo>
                    <a:pt x="172" y="3319"/>
                  </a:lnTo>
                  <a:lnTo>
                    <a:pt x="172" y="3288"/>
                  </a:lnTo>
                  <a:lnTo>
                    <a:pt x="172" y="3258"/>
                  </a:lnTo>
                  <a:lnTo>
                    <a:pt x="172" y="3228"/>
                  </a:lnTo>
                  <a:lnTo>
                    <a:pt x="172" y="3196"/>
                  </a:lnTo>
                  <a:lnTo>
                    <a:pt x="183" y="3166"/>
                  </a:lnTo>
                  <a:lnTo>
                    <a:pt x="183" y="3134"/>
                  </a:lnTo>
                  <a:lnTo>
                    <a:pt x="193" y="3094"/>
                  </a:lnTo>
                  <a:lnTo>
                    <a:pt x="204" y="3064"/>
                  </a:lnTo>
                  <a:lnTo>
                    <a:pt x="215" y="3032"/>
                  </a:lnTo>
                  <a:lnTo>
                    <a:pt x="223" y="3002"/>
                  </a:lnTo>
                  <a:lnTo>
                    <a:pt x="234" y="2962"/>
                  </a:lnTo>
                  <a:lnTo>
                    <a:pt x="244" y="2930"/>
                  </a:lnTo>
                  <a:lnTo>
                    <a:pt x="255" y="2900"/>
                  </a:lnTo>
                  <a:lnTo>
                    <a:pt x="255" y="2870"/>
                  </a:lnTo>
                  <a:lnTo>
                    <a:pt x="266" y="2839"/>
                  </a:lnTo>
                  <a:lnTo>
                    <a:pt x="274" y="2809"/>
                  </a:lnTo>
                  <a:lnTo>
                    <a:pt x="274" y="2777"/>
                  </a:lnTo>
                  <a:lnTo>
                    <a:pt x="285" y="2747"/>
                  </a:lnTo>
                  <a:lnTo>
                    <a:pt x="295" y="2717"/>
                  </a:lnTo>
                  <a:lnTo>
                    <a:pt x="295" y="2685"/>
                  </a:lnTo>
                  <a:lnTo>
                    <a:pt x="317" y="2645"/>
                  </a:lnTo>
                  <a:lnTo>
                    <a:pt x="325" y="2615"/>
                  </a:lnTo>
                  <a:lnTo>
                    <a:pt x="336" y="2583"/>
                  </a:lnTo>
                  <a:lnTo>
                    <a:pt x="357" y="2553"/>
                  </a:lnTo>
                  <a:lnTo>
                    <a:pt x="357" y="2481"/>
                  </a:lnTo>
                  <a:lnTo>
                    <a:pt x="357" y="2411"/>
                  </a:lnTo>
                  <a:lnTo>
                    <a:pt x="368" y="2379"/>
                  </a:lnTo>
                  <a:lnTo>
                    <a:pt x="376" y="2298"/>
                  </a:lnTo>
                  <a:lnTo>
                    <a:pt x="397" y="2266"/>
                  </a:lnTo>
                  <a:lnTo>
                    <a:pt x="408" y="2236"/>
                  </a:lnTo>
                  <a:lnTo>
                    <a:pt x="427" y="2196"/>
                  </a:lnTo>
                  <a:lnTo>
                    <a:pt x="438" y="2164"/>
                  </a:lnTo>
                  <a:lnTo>
                    <a:pt x="449" y="2134"/>
                  </a:lnTo>
                  <a:lnTo>
                    <a:pt x="449" y="2094"/>
                  </a:lnTo>
                  <a:lnTo>
                    <a:pt x="449" y="2062"/>
                  </a:lnTo>
                  <a:lnTo>
                    <a:pt x="459" y="2032"/>
                  </a:lnTo>
                  <a:lnTo>
                    <a:pt x="459" y="2002"/>
                  </a:lnTo>
                  <a:lnTo>
                    <a:pt x="470" y="1970"/>
                  </a:lnTo>
                  <a:lnTo>
                    <a:pt x="470" y="1930"/>
                  </a:lnTo>
                  <a:lnTo>
                    <a:pt x="470" y="1839"/>
                  </a:lnTo>
                  <a:lnTo>
                    <a:pt x="478" y="1747"/>
                  </a:lnTo>
                  <a:lnTo>
                    <a:pt x="478" y="1653"/>
                  </a:lnTo>
                  <a:lnTo>
                    <a:pt x="489" y="1613"/>
                  </a:lnTo>
                  <a:lnTo>
                    <a:pt x="489" y="1583"/>
                  </a:lnTo>
                  <a:lnTo>
                    <a:pt x="489" y="1551"/>
                  </a:lnTo>
                  <a:lnTo>
                    <a:pt x="489" y="1511"/>
                  </a:lnTo>
                  <a:lnTo>
                    <a:pt x="489" y="1481"/>
                  </a:lnTo>
                  <a:lnTo>
                    <a:pt x="489" y="1449"/>
                  </a:lnTo>
                  <a:lnTo>
                    <a:pt x="489" y="1419"/>
                  </a:lnTo>
                  <a:lnTo>
                    <a:pt x="489" y="1379"/>
                  </a:lnTo>
                  <a:lnTo>
                    <a:pt x="500" y="1347"/>
                  </a:lnTo>
                  <a:lnTo>
                    <a:pt x="500" y="1317"/>
                  </a:lnTo>
                  <a:lnTo>
                    <a:pt x="500" y="1277"/>
                  </a:lnTo>
                  <a:lnTo>
                    <a:pt x="500" y="1245"/>
                  </a:lnTo>
                  <a:lnTo>
                    <a:pt x="500" y="1215"/>
                  </a:lnTo>
                  <a:lnTo>
                    <a:pt x="500" y="1185"/>
                  </a:lnTo>
                  <a:lnTo>
                    <a:pt x="500" y="1113"/>
                  </a:lnTo>
                  <a:lnTo>
                    <a:pt x="500" y="1083"/>
                  </a:lnTo>
                  <a:lnTo>
                    <a:pt x="500" y="1051"/>
                  </a:lnTo>
                  <a:lnTo>
                    <a:pt x="500" y="1011"/>
                  </a:lnTo>
                  <a:lnTo>
                    <a:pt x="510" y="981"/>
                  </a:lnTo>
                  <a:lnTo>
                    <a:pt x="521" y="949"/>
                  </a:lnTo>
                  <a:lnTo>
                    <a:pt x="521" y="919"/>
                  </a:lnTo>
                  <a:lnTo>
                    <a:pt x="529" y="847"/>
                  </a:lnTo>
                  <a:lnTo>
                    <a:pt x="529" y="766"/>
                  </a:lnTo>
                  <a:lnTo>
                    <a:pt x="529" y="694"/>
                  </a:lnTo>
                  <a:lnTo>
                    <a:pt x="540" y="613"/>
                  </a:lnTo>
                  <a:lnTo>
                    <a:pt x="551" y="522"/>
                  </a:lnTo>
                  <a:lnTo>
                    <a:pt x="561" y="490"/>
                  </a:lnTo>
                  <a:lnTo>
                    <a:pt x="572" y="460"/>
                  </a:lnTo>
                  <a:lnTo>
                    <a:pt x="572" y="428"/>
                  </a:lnTo>
                  <a:lnTo>
                    <a:pt x="580" y="398"/>
                  </a:lnTo>
                  <a:lnTo>
                    <a:pt x="591" y="368"/>
                  </a:lnTo>
                  <a:lnTo>
                    <a:pt x="602" y="336"/>
                  </a:lnTo>
                  <a:lnTo>
                    <a:pt x="612" y="296"/>
                  </a:lnTo>
                  <a:lnTo>
                    <a:pt x="623" y="266"/>
                  </a:lnTo>
                  <a:lnTo>
                    <a:pt x="642" y="234"/>
                  </a:lnTo>
                  <a:lnTo>
                    <a:pt x="663" y="194"/>
                  </a:lnTo>
                  <a:lnTo>
                    <a:pt x="683" y="164"/>
                  </a:lnTo>
                  <a:lnTo>
                    <a:pt x="715" y="143"/>
                  </a:lnTo>
                  <a:lnTo>
                    <a:pt x="744" y="113"/>
                  </a:lnTo>
                  <a:lnTo>
                    <a:pt x="776" y="92"/>
                  </a:lnTo>
                  <a:lnTo>
                    <a:pt x="806" y="81"/>
                  </a:lnTo>
                  <a:lnTo>
                    <a:pt x="836" y="51"/>
                  </a:lnTo>
                  <a:lnTo>
                    <a:pt x="868" y="30"/>
                  </a:lnTo>
                  <a:lnTo>
                    <a:pt x="887" y="0"/>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4598" name="Rectangle 22"/>
            <p:cNvSpPr>
              <a:spLocks noChangeArrowheads="1"/>
            </p:cNvSpPr>
            <p:nvPr/>
          </p:nvSpPr>
          <p:spPr bwMode="auto">
            <a:xfrm rot="17160000">
              <a:off x="-241" y="1219"/>
              <a:ext cx="1747" cy="363"/>
            </a:xfrm>
            <a:prstGeom prst="rect">
              <a:avLst/>
            </a:prstGeom>
            <a:noFill/>
            <a:ln w="12700">
              <a:noFill/>
              <a:miter lim="800000"/>
              <a:headEnd/>
              <a:tailEnd/>
            </a:ln>
            <a:effectLst/>
          </p:spPr>
          <p:txBody>
            <a:bodyPr wrap="none" lIns="90488" tIns="44450" rIns="90488" bIns="44450">
              <a:spAutoFit/>
            </a:bodyPr>
            <a:lstStyle/>
            <a:p>
              <a:pPr>
                <a:defRPr/>
              </a:pPr>
              <a:r>
                <a:rPr lang="en-US" sz="3200" i="1" u="none">
                  <a:solidFill>
                    <a:srgbClr val="C1CEFF"/>
                  </a:solidFill>
                  <a:effectLst>
                    <a:outerShdw blurRad="38100" dist="38100" dir="2700000" algn="tl">
                      <a:srgbClr val="000000"/>
                    </a:outerShdw>
                  </a:effectLst>
                  <a:latin typeface="Arial" charset="0"/>
                  <a:cs typeface="+mn-cs"/>
                </a:rPr>
                <a:t>Dịa Trung hải</a:t>
              </a:r>
            </a:p>
          </p:txBody>
        </p:sp>
        <p:sp>
          <p:nvSpPr>
            <p:cNvPr id="24599" name="Rectangle 23"/>
            <p:cNvSpPr>
              <a:spLocks noChangeArrowheads="1"/>
            </p:cNvSpPr>
            <p:nvPr/>
          </p:nvSpPr>
          <p:spPr bwMode="auto">
            <a:xfrm rot="17460000">
              <a:off x="412" y="3227"/>
              <a:ext cx="727" cy="248"/>
            </a:xfrm>
            <a:prstGeom prst="rect">
              <a:avLst/>
            </a:prstGeom>
            <a:noFill/>
            <a:ln w="12700">
              <a:noFill/>
              <a:miter lim="800000"/>
              <a:headEnd/>
              <a:tailEnd/>
            </a:ln>
            <a:effectLst/>
          </p:spPr>
          <p:txBody>
            <a:bodyPr wrap="none" lIns="90488" tIns="44450" rIns="90488" bIns="44450">
              <a:spAutoFit/>
            </a:bodyPr>
            <a:lstStyle/>
            <a:p>
              <a:pPr>
                <a:defRPr/>
              </a:pPr>
              <a:r>
                <a:rPr lang="en-US" sz="2000" b="0" u="none">
                  <a:solidFill>
                    <a:srgbClr val="FFFFFF"/>
                  </a:solidFill>
                  <a:effectLst>
                    <a:outerShdw blurRad="38100" dist="38100" dir="2700000" algn="tl">
                      <a:srgbClr val="000000"/>
                    </a:outerShdw>
                  </a:effectLst>
                  <a:latin typeface="Arial Black" charset="0"/>
                  <a:cs typeface="+mn-cs"/>
                </a:rPr>
                <a:t>Philitin</a:t>
              </a:r>
            </a:p>
          </p:txBody>
        </p:sp>
      </p:grpSp>
      <p:sp>
        <p:nvSpPr>
          <p:cNvPr id="24601" name="Rectangle 25"/>
          <p:cNvSpPr>
            <a:spLocks noGrp="1" noChangeArrowheads="1"/>
          </p:cNvSpPr>
          <p:nvPr>
            <p:ph type="title" idx="4294967295"/>
          </p:nvPr>
        </p:nvSpPr>
        <p:spPr>
          <a:xfrm>
            <a:off x="7467600" y="609600"/>
            <a:ext cx="1428750" cy="228600"/>
          </a:xfrm>
          <a:effectLst/>
        </p:spPr>
        <p:txBody>
          <a:bodyPr/>
          <a:lstStyle/>
          <a:p>
            <a:pPr>
              <a:defRPr/>
            </a:pPr>
            <a:r>
              <a:rPr lang="en-US" sz="100" b="0" u="none">
                <a:solidFill>
                  <a:srgbClr val="000066"/>
                </a:solidFill>
                <a:effectLst/>
                <a:latin typeface="Arial Narrow" charset="0"/>
                <a:cs typeface="+mj-cs"/>
              </a:rPr>
              <a:t>Solomon</a:t>
            </a:r>
            <a:r>
              <a:rPr lang="ja-JP" altLang="en-US" sz="100" b="0" u="none">
                <a:solidFill>
                  <a:srgbClr val="000066"/>
                </a:solidFill>
                <a:effectLst/>
                <a:latin typeface="Arial Narrow" charset="0"/>
                <a:cs typeface="+mj-cs"/>
              </a:rPr>
              <a:t>’</a:t>
            </a:r>
            <a:r>
              <a:rPr lang="en-US" sz="100" b="0" u="none">
                <a:solidFill>
                  <a:srgbClr val="000066"/>
                </a:solidFill>
                <a:effectLst/>
                <a:latin typeface="Arial Narrow" charset="0"/>
                <a:cs typeface="+mj-cs"/>
              </a:rPr>
              <a:t>s Israel</a:t>
            </a:r>
            <a:endParaRPr lang="en-US" sz="100">
              <a:solidFill>
                <a:srgbClr val="000066"/>
              </a:solidFill>
              <a:latin typeface="Times New Roman" charset="0"/>
              <a:cs typeface="+mj-cs"/>
            </a:endParaRPr>
          </a:p>
        </p:txBody>
      </p:sp>
      <p:sp>
        <p:nvSpPr>
          <p:cNvPr id="47108" name="Text Box 26"/>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5" name="Rectangle 15"/>
          <p:cNvSpPr>
            <a:spLocks noGrp="1" noChangeArrowheads="1"/>
          </p:cNvSpPr>
          <p:nvPr>
            <p:ph type="title" idx="4294967295"/>
          </p:nvPr>
        </p:nvSpPr>
        <p:spPr>
          <a:xfrm>
            <a:off x="7981950" y="609600"/>
            <a:ext cx="914400" cy="400050"/>
          </a:xfrm>
          <a:effectLst/>
        </p:spPr>
        <p:txBody>
          <a:bodyPr/>
          <a:lstStyle/>
          <a:p>
            <a:pPr>
              <a:defRPr/>
            </a:pPr>
            <a:r>
              <a:rPr lang="en-US" sz="100" b="0" u="none" smtClean="0">
                <a:solidFill>
                  <a:srgbClr val="000066"/>
                </a:solidFill>
                <a:effectLst/>
                <a:latin typeface="Arial Narrow" pitchFamily="34" charset="0"/>
                <a:ea typeface="+mj-ea"/>
                <a:cs typeface="+mj-cs"/>
              </a:rPr>
              <a:t>Tabernacle Schematics 1</a:t>
            </a:r>
            <a:endParaRPr lang="en-US" sz="100" smtClean="0">
              <a:solidFill>
                <a:srgbClr val="000066"/>
              </a:solidFill>
              <a:ea typeface="+mj-ea"/>
              <a:cs typeface="+mj-cs"/>
            </a:endParaRPr>
          </a:p>
        </p:txBody>
      </p:sp>
      <p:sp>
        <p:nvSpPr>
          <p:cNvPr id="49154" name="Text Box 16"/>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49155" name="Group 25"/>
          <p:cNvGrpSpPr>
            <a:grpSpLocks/>
          </p:cNvGrpSpPr>
          <p:nvPr/>
        </p:nvGrpSpPr>
        <p:grpSpPr bwMode="auto">
          <a:xfrm>
            <a:off x="274638" y="581025"/>
            <a:ext cx="8583612" cy="6062663"/>
            <a:chOff x="173" y="366"/>
            <a:chExt cx="5407" cy="3819"/>
          </a:xfrm>
        </p:grpSpPr>
        <p:grpSp>
          <p:nvGrpSpPr>
            <p:cNvPr id="49156" name="Group 24"/>
            <p:cNvGrpSpPr>
              <a:grpSpLocks/>
            </p:cNvGrpSpPr>
            <p:nvPr/>
          </p:nvGrpSpPr>
          <p:grpSpPr bwMode="auto">
            <a:xfrm>
              <a:off x="173" y="366"/>
              <a:ext cx="5407" cy="3819"/>
              <a:chOff x="173" y="366"/>
              <a:chExt cx="5407" cy="3819"/>
            </a:xfrm>
          </p:grpSpPr>
          <p:grpSp>
            <p:nvGrpSpPr>
              <p:cNvPr id="49159" name="Group 23"/>
              <p:cNvGrpSpPr>
                <a:grpSpLocks/>
              </p:cNvGrpSpPr>
              <p:nvPr/>
            </p:nvGrpSpPr>
            <p:grpSpPr bwMode="auto">
              <a:xfrm>
                <a:off x="173" y="366"/>
                <a:ext cx="5343" cy="3819"/>
                <a:chOff x="173" y="366"/>
                <a:chExt cx="5343" cy="3819"/>
              </a:xfrm>
            </p:grpSpPr>
            <p:sp>
              <p:nvSpPr>
                <p:cNvPr id="25602" name="Rectangle 2"/>
                <p:cNvSpPr>
                  <a:spLocks noChangeArrowheads="1"/>
                </p:cNvSpPr>
                <p:nvPr/>
              </p:nvSpPr>
              <p:spPr bwMode="auto">
                <a:xfrm>
                  <a:off x="1312" y="366"/>
                  <a:ext cx="2386" cy="747"/>
                </a:xfrm>
                <a:prstGeom prst="rect">
                  <a:avLst/>
                </a:prstGeom>
                <a:noFill/>
                <a:ln w="12700">
                  <a:noFill/>
                  <a:miter lim="800000"/>
                  <a:headEnd/>
                  <a:tailEnd/>
                </a:ln>
                <a:effectLst/>
              </p:spPr>
              <p:txBody>
                <a:bodyPr wrap="none" lIns="90488" tIns="44450" rIns="90488" bIns="44450">
                  <a:spAutoFit/>
                </a:bodyPr>
                <a:lstStyle/>
                <a:p>
                  <a:pPr>
                    <a:defRPr/>
                  </a:pPr>
                  <a:r>
                    <a:rPr lang="en-US" sz="7200">
                      <a:effectLst>
                        <a:outerShdw blurRad="38100" dist="38100" dir="2700000" algn="tl">
                          <a:srgbClr val="000000"/>
                        </a:outerShdw>
                      </a:effectLst>
                      <a:latin typeface="Arial" charset="0"/>
                      <a:cs typeface="+mn-cs"/>
                    </a:rPr>
                    <a:t>Đền tạm</a:t>
                  </a:r>
                </a:p>
              </p:txBody>
            </p:sp>
            <p:sp>
              <p:nvSpPr>
                <p:cNvPr id="25603" name="Rectangle 3"/>
                <p:cNvSpPr>
                  <a:spLocks noChangeArrowheads="1"/>
                </p:cNvSpPr>
                <p:nvPr/>
              </p:nvSpPr>
              <p:spPr bwMode="auto">
                <a:xfrm>
                  <a:off x="173" y="1492"/>
                  <a:ext cx="5343" cy="2536"/>
                </a:xfrm>
                <a:prstGeom prst="rect">
                  <a:avLst/>
                </a:pr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5604" name="Rectangle 4"/>
                <p:cNvSpPr>
                  <a:spLocks noChangeArrowheads="1"/>
                </p:cNvSpPr>
                <p:nvPr/>
              </p:nvSpPr>
              <p:spPr bwMode="auto">
                <a:xfrm>
                  <a:off x="513" y="2216"/>
                  <a:ext cx="2263" cy="1184"/>
                </a:xfrm>
                <a:prstGeom prst="rect">
                  <a:avLst/>
                </a:prstGeom>
                <a:solidFill>
                  <a:srgbClr val="FE9B03"/>
                </a:solidFill>
                <a:ln w="3175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5605" name="Rectangle 5"/>
                <p:cNvSpPr>
                  <a:spLocks noChangeArrowheads="1"/>
                </p:cNvSpPr>
                <p:nvPr/>
              </p:nvSpPr>
              <p:spPr bwMode="auto">
                <a:xfrm>
                  <a:off x="509" y="2212"/>
                  <a:ext cx="1144" cy="1192"/>
                </a:xfrm>
                <a:prstGeom prst="rect">
                  <a:avLst/>
                </a:prstGeom>
                <a:solidFill>
                  <a:srgbClr val="FAFD00"/>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5606" name="Rectangle 6"/>
                <p:cNvSpPr>
                  <a:spLocks noChangeArrowheads="1"/>
                </p:cNvSpPr>
                <p:nvPr/>
              </p:nvSpPr>
              <p:spPr bwMode="auto">
                <a:xfrm>
                  <a:off x="456" y="2334"/>
                  <a:ext cx="1127" cy="670"/>
                </a:xfrm>
                <a:prstGeom prst="rect">
                  <a:avLst/>
                </a:prstGeom>
                <a:noFill/>
                <a:ln w="12700">
                  <a:noFill/>
                  <a:miter lim="800000"/>
                  <a:headEnd/>
                  <a:tailEnd/>
                </a:ln>
                <a:effectLst/>
              </p:spPr>
              <p:txBody>
                <a:bodyPr lIns="90488" tIns="44450" rIns="90488" bIns="44450">
                  <a:spAutoFit/>
                </a:bodyPr>
                <a:lstStyle/>
                <a:p>
                  <a:pPr algn="ctr">
                    <a:defRPr/>
                  </a:pPr>
                  <a:r>
                    <a:rPr lang="en-US" sz="3200" u="none">
                      <a:solidFill>
                        <a:srgbClr val="000000"/>
                      </a:solidFill>
                      <a:effectLst>
                        <a:outerShdw blurRad="38100" dist="38100" dir="2700000" algn="tl">
                          <a:srgbClr val="FFFFFF"/>
                        </a:outerShdw>
                      </a:effectLst>
                      <a:latin typeface="Arial" charset="0"/>
                      <a:cs typeface="+mn-cs"/>
                    </a:rPr>
                    <a:t>Nơi chí  thánh</a:t>
                  </a:r>
                </a:p>
              </p:txBody>
            </p:sp>
            <p:sp>
              <p:nvSpPr>
                <p:cNvPr id="25607" name="Rectangle 7"/>
                <p:cNvSpPr>
                  <a:spLocks noChangeArrowheads="1"/>
                </p:cNvSpPr>
                <p:nvPr/>
              </p:nvSpPr>
              <p:spPr bwMode="auto">
                <a:xfrm>
                  <a:off x="1744" y="2448"/>
                  <a:ext cx="895" cy="670"/>
                </a:xfrm>
                <a:prstGeom prst="rect">
                  <a:avLst/>
                </a:prstGeom>
                <a:noFill/>
                <a:ln w="12700">
                  <a:noFill/>
                  <a:miter lim="800000"/>
                  <a:headEnd/>
                  <a:tailEnd/>
                </a:ln>
                <a:effectLst/>
              </p:spPr>
              <p:txBody>
                <a:bodyPr lIns="90488" tIns="44450" rIns="90488" bIns="44450">
                  <a:spAutoFit/>
                </a:bodyPr>
                <a:lstStyle/>
                <a:p>
                  <a:pPr algn="ctr">
                    <a:defRPr/>
                  </a:pPr>
                  <a:r>
                    <a:rPr lang="en-US" sz="3200" u="none">
                      <a:solidFill>
                        <a:srgbClr val="FFFFFF"/>
                      </a:solidFill>
                      <a:effectLst>
                        <a:outerShdw blurRad="38100" dist="38100" dir="2700000" algn="tl">
                          <a:srgbClr val="000000"/>
                        </a:outerShdw>
                      </a:effectLst>
                      <a:latin typeface="Arial" charset="0"/>
                      <a:cs typeface="+mn-cs"/>
                    </a:rPr>
                    <a:t>Nơi thánh</a:t>
                  </a:r>
                </a:p>
              </p:txBody>
            </p:sp>
            <p:sp>
              <p:nvSpPr>
                <p:cNvPr id="25608" name="Oval 8"/>
                <p:cNvSpPr>
                  <a:spLocks noChangeArrowheads="1"/>
                </p:cNvSpPr>
                <p:nvPr/>
              </p:nvSpPr>
              <p:spPr bwMode="auto">
                <a:xfrm>
                  <a:off x="3101" y="2548"/>
                  <a:ext cx="520" cy="472"/>
                </a:xfrm>
                <a:prstGeom prst="ellipse">
                  <a:avLst/>
                </a:prstGeom>
                <a:solidFill>
                  <a:srgbClr val="FE9B03"/>
                </a:solidFill>
                <a:ln w="317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5609" name="Rectangle 9"/>
                <p:cNvSpPr>
                  <a:spLocks noChangeArrowheads="1"/>
                </p:cNvSpPr>
                <p:nvPr/>
              </p:nvSpPr>
              <p:spPr bwMode="auto">
                <a:xfrm>
                  <a:off x="3965" y="2500"/>
                  <a:ext cx="664" cy="664"/>
                </a:xfrm>
                <a:prstGeom prst="rect">
                  <a:avLst/>
                </a:prstGeom>
                <a:solidFill>
                  <a:srgbClr val="FE9B03"/>
                </a:solidFill>
                <a:ln w="3175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5610" name="Rectangle 10"/>
                <p:cNvSpPr>
                  <a:spLocks noChangeArrowheads="1"/>
                </p:cNvSpPr>
                <p:nvPr/>
              </p:nvSpPr>
              <p:spPr bwMode="auto">
                <a:xfrm>
                  <a:off x="2992" y="3054"/>
                  <a:ext cx="753"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Chậu</a:t>
                  </a:r>
                </a:p>
              </p:txBody>
            </p:sp>
            <p:sp>
              <p:nvSpPr>
                <p:cNvPr id="25611" name="Rectangle 11"/>
                <p:cNvSpPr>
                  <a:spLocks noChangeArrowheads="1"/>
                </p:cNvSpPr>
                <p:nvPr/>
              </p:nvSpPr>
              <p:spPr bwMode="auto">
                <a:xfrm>
                  <a:off x="4000" y="2650"/>
                  <a:ext cx="971" cy="325"/>
                </a:xfrm>
                <a:prstGeom prst="rect">
                  <a:avLst/>
                </a:prstGeom>
                <a:noFill/>
                <a:ln w="12700">
                  <a:noFill/>
                  <a:miter lim="800000"/>
                  <a:headEnd/>
                  <a:tailEnd/>
                </a:ln>
                <a:effectLst/>
              </p:spPr>
              <p:txBody>
                <a:bodyPr wrap="none" lIns="90488" tIns="44450" rIns="90488" bIns="44450">
                  <a:spAutoFit/>
                </a:bodyPr>
                <a:lstStyle/>
                <a:p>
                  <a:pPr>
                    <a:defRPr/>
                  </a:pPr>
                  <a:r>
                    <a:rPr lang="en-US" sz="2800" u="none">
                      <a:solidFill>
                        <a:srgbClr val="FFFFFF"/>
                      </a:solidFill>
                      <a:effectLst>
                        <a:outerShdw blurRad="38100" dist="38100" dir="2700000" algn="tl">
                          <a:srgbClr val="000000"/>
                        </a:outerShdw>
                      </a:effectLst>
                      <a:latin typeface="Arial" charset="0"/>
                      <a:cs typeface="+mn-cs"/>
                    </a:rPr>
                    <a:t>Bàn thờ</a:t>
                  </a:r>
                </a:p>
              </p:txBody>
            </p:sp>
            <p:sp>
              <p:nvSpPr>
                <p:cNvPr id="49171" name="Rectangle 12"/>
                <p:cNvSpPr>
                  <a:spLocks noChangeArrowheads="1"/>
                </p:cNvSpPr>
                <p:nvPr/>
              </p:nvSpPr>
              <p:spPr bwMode="auto">
                <a:xfrm>
                  <a:off x="4091" y="3995"/>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Narrow" charset="0"/>
                    </a:rPr>
                    <a:t>©  EBibleTeacher.com  </a:t>
                  </a:r>
                </a:p>
              </p:txBody>
            </p:sp>
          </p:grpSp>
          <p:sp>
            <p:nvSpPr>
              <p:cNvPr id="25618" name="Rectangle 18"/>
              <p:cNvSpPr>
                <a:spLocks noChangeArrowheads="1"/>
              </p:cNvSpPr>
              <p:nvPr/>
            </p:nvSpPr>
            <p:spPr bwMode="auto">
              <a:xfrm>
                <a:off x="5472" y="2496"/>
                <a:ext cx="108" cy="720"/>
              </a:xfrm>
              <a:prstGeom prst="rect">
                <a:avLst/>
              </a:pr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25617" name="Rectangle 17"/>
            <p:cNvSpPr>
              <a:spLocks noChangeArrowheads="1"/>
            </p:cNvSpPr>
            <p:nvPr/>
          </p:nvSpPr>
          <p:spPr bwMode="auto">
            <a:xfrm>
              <a:off x="2296" y="3654"/>
              <a:ext cx="1349"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Hành lang</a:t>
              </a:r>
            </a:p>
          </p:txBody>
        </p:sp>
        <p:sp>
          <p:nvSpPr>
            <p:cNvPr id="25619" name="Rectangle 19"/>
            <p:cNvSpPr>
              <a:spLocks noChangeArrowheads="1"/>
            </p:cNvSpPr>
            <p:nvPr/>
          </p:nvSpPr>
          <p:spPr bwMode="auto">
            <a:xfrm rot="-5424847">
              <a:off x="4797" y="2806"/>
              <a:ext cx="1008"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Lối vào</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46"/>
          <p:cNvGrpSpPr>
            <a:grpSpLocks/>
          </p:cNvGrpSpPr>
          <p:nvPr/>
        </p:nvGrpSpPr>
        <p:grpSpPr bwMode="auto">
          <a:xfrm>
            <a:off x="61913" y="152400"/>
            <a:ext cx="9037637" cy="6627813"/>
            <a:chOff x="39" y="96"/>
            <a:chExt cx="5693" cy="4175"/>
          </a:xfrm>
        </p:grpSpPr>
        <p:sp>
          <p:nvSpPr>
            <p:cNvPr id="26626" name="Rectangle 2"/>
            <p:cNvSpPr>
              <a:spLocks noChangeArrowheads="1"/>
            </p:cNvSpPr>
            <p:nvPr/>
          </p:nvSpPr>
          <p:spPr bwMode="auto">
            <a:xfrm>
              <a:off x="192" y="96"/>
              <a:ext cx="5376" cy="720"/>
            </a:xfrm>
            <a:prstGeom prst="rect">
              <a:avLst/>
            </a:prstGeom>
            <a:noFill/>
            <a:ln w="12700">
              <a:noFill/>
              <a:miter lim="800000"/>
              <a:headEnd/>
              <a:tailEnd/>
            </a:ln>
            <a:effectLst/>
          </p:spPr>
          <p:txBody>
            <a:bodyPr lIns="90488" tIns="44450" rIns="90488" bIns="44450" anchor="ctr"/>
            <a:lstStyle/>
            <a:p>
              <a:pPr algn="ctr">
                <a:defRPr/>
              </a:pPr>
              <a:r>
                <a:rPr lang="en-US" sz="4800">
                  <a:effectLst>
                    <a:outerShdw blurRad="38100" dist="38100" dir="2700000" algn="tl">
                      <a:srgbClr val="000000"/>
                    </a:outerShdw>
                  </a:effectLst>
                  <a:latin typeface="Arial" charset="0"/>
                  <a:cs typeface="+mn-cs"/>
                </a:rPr>
                <a:t>Trại quân Israel &amp; Đền tạm</a:t>
              </a:r>
            </a:p>
          </p:txBody>
        </p:sp>
        <p:sp>
          <p:nvSpPr>
            <p:cNvPr id="26627" name="Rectangle 3"/>
            <p:cNvSpPr>
              <a:spLocks noChangeArrowheads="1"/>
            </p:cNvSpPr>
            <p:nvPr/>
          </p:nvSpPr>
          <p:spPr bwMode="auto">
            <a:xfrm>
              <a:off x="2020" y="1972"/>
              <a:ext cx="1768" cy="1096"/>
            </a:xfrm>
            <a:prstGeom prst="rect">
              <a:avLst/>
            </a:pr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28" name="Rectangle 4"/>
            <p:cNvSpPr>
              <a:spLocks noChangeArrowheads="1"/>
            </p:cNvSpPr>
            <p:nvPr/>
          </p:nvSpPr>
          <p:spPr bwMode="auto">
            <a:xfrm>
              <a:off x="2224" y="2301"/>
              <a:ext cx="364" cy="431"/>
            </a:xfrm>
            <a:prstGeom prst="rect">
              <a:avLst/>
            </a:prstGeom>
            <a:solidFill>
              <a:srgbClr val="FE9B03"/>
            </a:solidFill>
            <a:ln w="254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29" name="Rectangle 5"/>
            <p:cNvSpPr>
              <a:spLocks noChangeArrowheads="1"/>
            </p:cNvSpPr>
            <p:nvPr/>
          </p:nvSpPr>
          <p:spPr bwMode="auto">
            <a:xfrm>
              <a:off x="2608" y="2301"/>
              <a:ext cx="364" cy="431"/>
            </a:xfrm>
            <a:prstGeom prst="rect">
              <a:avLst/>
            </a:prstGeom>
            <a:solidFill>
              <a:srgbClr val="FE9B03"/>
            </a:solidFill>
            <a:ln w="254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30" name="Oval 6"/>
            <p:cNvSpPr>
              <a:spLocks noChangeArrowheads="1"/>
            </p:cNvSpPr>
            <p:nvPr/>
          </p:nvSpPr>
          <p:spPr bwMode="auto">
            <a:xfrm>
              <a:off x="3119" y="2435"/>
              <a:ext cx="189" cy="153"/>
            </a:xfrm>
            <a:prstGeom prst="ellipse">
              <a:avLst/>
            </a:prstGeom>
            <a:solidFill>
              <a:srgbClr val="FE9B03"/>
            </a:solidFill>
            <a:ln w="2540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31" name="Rectangle 7"/>
            <p:cNvSpPr>
              <a:spLocks noChangeArrowheads="1"/>
            </p:cNvSpPr>
            <p:nvPr/>
          </p:nvSpPr>
          <p:spPr bwMode="auto">
            <a:xfrm>
              <a:off x="3435" y="2406"/>
              <a:ext cx="161" cy="182"/>
            </a:xfrm>
            <a:prstGeom prst="rect">
              <a:avLst/>
            </a:prstGeom>
            <a:solidFill>
              <a:srgbClr val="FE9B03"/>
            </a:solidFill>
            <a:ln w="254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33" name="AutoShape 9"/>
            <p:cNvSpPr>
              <a:spLocks noChangeArrowheads="1"/>
            </p:cNvSpPr>
            <p:nvPr/>
          </p:nvSpPr>
          <p:spPr bwMode="auto">
            <a:xfrm flipV="1">
              <a:off x="148" y="2500"/>
              <a:ext cx="568" cy="28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34" name="AutoShape 10"/>
            <p:cNvSpPr>
              <a:spLocks noChangeArrowheads="1"/>
            </p:cNvSpPr>
            <p:nvPr/>
          </p:nvSpPr>
          <p:spPr bwMode="auto">
            <a:xfrm flipV="1">
              <a:off x="724" y="2116"/>
              <a:ext cx="568" cy="28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35" name="AutoShape 11"/>
            <p:cNvSpPr>
              <a:spLocks noChangeArrowheads="1"/>
            </p:cNvSpPr>
            <p:nvPr/>
          </p:nvSpPr>
          <p:spPr bwMode="auto">
            <a:xfrm flipV="1">
              <a:off x="1204" y="2452"/>
              <a:ext cx="568" cy="28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36" name="AutoShape 12"/>
            <p:cNvSpPr>
              <a:spLocks noChangeArrowheads="1"/>
            </p:cNvSpPr>
            <p:nvPr/>
          </p:nvSpPr>
          <p:spPr bwMode="auto">
            <a:xfrm flipV="1">
              <a:off x="5140" y="2548"/>
              <a:ext cx="568" cy="28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37" name="AutoShape 13"/>
            <p:cNvSpPr>
              <a:spLocks noChangeArrowheads="1"/>
            </p:cNvSpPr>
            <p:nvPr/>
          </p:nvSpPr>
          <p:spPr bwMode="auto">
            <a:xfrm flipV="1">
              <a:off x="4660" y="2116"/>
              <a:ext cx="568" cy="28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38" name="AutoShape 14"/>
            <p:cNvSpPr>
              <a:spLocks noChangeArrowheads="1"/>
            </p:cNvSpPr>
            <p:nvPr/>
          </p:nvSpPr>
          <p:spPr bwMode="auto">
            <a:xfrm flipV="1">
              <a:off x="4036" y="2452"/>
              <a:ext cx="568" cy="28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39" name="AutoShape 15"/>
            <p:cNvSpPr>
              <a:spLocks noChangeArrowheads="1"/>
            </p:cNvSpPr>
            <p:nvPr/>
          </p:nvSpPr>
          <p:spPr bwMode="auto">
            <a:xfrm flipV="1">
              <a:off x="2308" y="3844"/>
              <a:ext cx="568" cy="28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40" name="AutoShape 16"/>
            <p:cNvSpPr>
              <a:spLocks noChangeArrowheads="1"/>
            </p:cNvSpPr>
            <p:nvPr/>
          </p:nvSpPr>
          <p:spPr bwMode="auto">
            <a:xfrm flipV="1">
              <a:off x="2836" y="3604"/>
              <a:ext cx="568" cy="28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41" name="AutoShape 17"/>
            <p:cNvSpPr>
              <a:spLocks noChangeArrowheads="1"/>
            </p:cNvSpPr>
            <p:nvPr/>
          </p:nvSpPr>
          <p:spPr bwMode="auto">
            <a:xfrm flipV="1">
              <a:off x="2548" y="3268"/>
              <a:ext cx="568" cy="28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42" name="AutoShape 18"/>
            <p:cNvSpPr>
              <a:spLocks noChangeArrowheads="1"/>
            </p:cNvSpPr>
            <p:nvPr/>
          </p:nvSpPr>
          <p:spPr bwMode="auto">
            <a:xfrm flipV="1">
              <a:off x="2404" y="820"/>
              <a:ext cx="568" cy="28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43" name="AutoShape 19"/>
            <p:cNvSpPr>
              <a:spLocks noChangeArrowheads="1"/>
            </p:cNvSpPr>
            <p:nvPr/>
          </p:nvSpPr>
          <p:spPr bwMode="auto">
            <a:xfrm flipV="1">
              <a:off x="2356" y="1492"/>
              <a:ext cx="568" cy="28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44" name="AutoShape 20"/>
            <p:cNvSpPr>
              <a:spLocks noChangeArrowheads="1"/>
            </p:cNvSpPr>
            <p:nvPr/>
          </p:nvSpPr>
          <p:spPr bwMode="auto">
            <a:xfrm flipV="1">
              <a:off x="2692" y="1156"/>
              <a:ext cx="568" cy="28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6645" name="Rectangle 21"/>
            <p:cNvSpPr>
              <a:spLocks noChangeArrowheads="1"/>
            </p:cNvSpPr>
            <p:nvPr/>
          </p:nvSpPr>
          <p:spPr bwMode="auto">
            <a:xfrm>
              <a:off x="2103" y="2736"/>
              <a:ext cx="1634"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000000"/>
                  </a:solidFill>
                  <a:effectLst>
                    <a:outerShdw blurRad="38100" dist="38100" dir="2700000" algn="tl">
                      <a:srgbClr val="FFFFFF"/>
                    </a:outerShdw>
                  </a:effectLst>
                  <a:latin typeface="Arial" charset="0"/>
                  <a:cs typeface="+mn-cs"/>
                </a:rPr>
                <a:t>Tabernacle</a:t>
              </a:r>
            </a:p>
          </p:txBody>
        </p:sp>
        <p:sp>
          <p:nvSpPr>
            <p:cNvPr id="26646" name="Rectangle 22"/>
            <p:cNvSpPr>
              <a:spLocks noChangeArrowheads="1"/>
            </p:cNvSpPr>
            <p:nvPr/>
          </p:nvSpPr>
          <p:spPr bwMode="auto">
            <a:xfrm>
              <a:off x="3879" y="2766"/>
              <a:ext cx="846" cy="367"/>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Giuđa</a:t>
              </a:r>
            </a:p>
          </p:txBody>
        </p:sp>
        <p:sp>
          <p:nvSpPr>
            <p:cNvPr id="26647" name="Rectangle 23"/>
            <p:cNvSpPr>
              <a:spLocks noChangeArrowheads="1"/>
            </p:cNvSpPr>
            <p:nvPr/>
          </p:nvSpPr>
          <p:spPr bwMode="auto">
            <a:xfrm>
              <a:off x="4455" y="1546"/>
              <a:ext cx="989" cy="517"/>
            </a:xfrm>
            <a:prstGeom prst="rect">
              <a:avLst/>
            </a:prstGeom>
            <a:noFill/>
            <a:ln w="12700">
              <a:noFill/>
              <a:miter lim="800000"/>
              <a:headEnd/>
              <a:tailEnd/>
            </a:ln>
            <a:effectLst/>
          </p:spPr>
          <p:txBody>
            <a:bodyPr wrap="none" lIns="90488" tIns="44450" rIns="90488" bIns="44450">
              <a:spAutoFit/>
            </a:bodyPr>
            <a:lstStyle/>
            <a:p>
              <a:pPr>
                <a:defRPr/>
              </a:pPr>
              <a:r>
                <a:rPr lang="en-US" sz="4800" i="1">
                  <a:solidFill>
                    <a:srgbClr val="F6BF69"/>
                  </a:solidFill>
                  <a:effectLst>
                    <a:outerShdw blurRad="38100" dist="38100" dir="2700000" algn="tl">
                      <a:srgbClr val="000000"/>
                    </a:outerShdw>
                  </a:effectLst>
                  <a:cs typeface="+mn-cs"/>
                </a:rPr>
                <a:t>Đông</a:t>
              </a:r>
            </a:p>
          </p:txBody>
        </p:sp>
        <p:sp>
          <p:nvSpPr>
            <p:cNvPr id="26648" name="Rectangle 24"/>
            <p:cNvSpPr>
              <a:spLocks noChangeArrowheads="1"/>
            </p:cNvSpPr>
            <p:nvPr/>
          </p:nvSpPr>
          <p:spPr bwMode="auto">
            <a:xfrm>
              <a:off x="3543" y="3754"/>
              <a:ext cx="882" cy="517"/>
            </a:xfrm>
            <a:prstGeom prst="rect">
              <a:avLst/>
            </a:prstGeom>
            <a:noFill/>
            <a:ln w="12700">
              <a:noFill/>
              <a:miter lim="800000"/>
              <a:headEnd/>
              <a:tailEnd/>
            </a:ln>
            <a:effectLst/>
          </p:spPr>
          <p:txBody>
            <a:bodyPr wrap="none" lIns="90488" tIns="44450" rIns="90488" bIns="44450">
              <a:spAutoFit/>
            </a:bodyPr>
            <a:lstStyle/>
            <a:p>
              <a:pPr>
                <a:defRPr/>
              </a:pPr>
              <a:r>
                <a:rPr lang="en-US" sz="4800" i="1">
                  <a:solidFill>
                    <a:srgbClr val="F6BF69"/>
                  </a:solidFill>
                  <a:effectLst>
                    <a:outerShdw blurRad="38100" dist="38100" dir="2700000" algn="tl">
                      <a:srgbClr val="000000"/>
                    </a:outerShdw>
                  </a:effectLst>
                  <a:cs typeface="+mn-cs"/>
                </a:rPr>
                <a:t>Nam</a:t>
              </a:r>
            </a:p>
          </p:txBody>
        </p:sp>
        <p:sp>
          <p:nvSpPr>
            <p:cNvPr id="26649" name="Rectangle 25"/>
            <p:cNvSpPr>
              <a:spLocks noChangeArrowheads="1"/>
            </p:cNvSpPr>
            <p:nvPr/>
          </p:nvSpPr>
          <p:spPr bwMode="auto">
            <a:xfrm>
              <a:off x="423" y="1498"/>
              <a:ext cx="711" cy="517"/>
            </a:xfrm>
            <a:prstGeom prst="rect">
              <a:avLst/>
            </a:prstGeom>
            <a:noFill/>
            <a:ln w="12700">
              <a:noFill/>
              <a:miter lim="800000"/>
              <a:headEnd/>
              <a:tailEnd/>
            </a:ln>
            <a:effectLst/>
          </p:spPr>
          <p:txBody>
            <a:bodyPr wrap="none" lIns="90488" tIns="44450" rIns="90488" bIns="44450">
              <a:spAutoFit/>
            </a:bodyPr>
            <a:lstStyle/>
            <a:p>
              <a:pPr>
                <a:defRPr/>
              </a:pPr>
              <a:r>
                <a:rPr lang="en-US" sz="4800" i="1">
                  <a:solidFill>
                    <a:srgbClr val="F6BF69"/>
                  </a:solidFill>
                  <a:effectLst>
                    <a:outerShdw blurRad="38100" dist="38100" dir="2700000" algn="tl">
                      <a:srgbClr val="000000"/>
                    </a:outerShdw>
                  </a:effectLst>
                  <a:cs typeface="+mn-cs"/>
                </a:rPr>
                <a:t>Tây</a:t>
              </a:r>
            </a:p>
          </p:txBody>
        </p:sp>
        <p:sp>
          <p:nvSpPr>
            <p:cNvPr id="26650" name="Rectangle 26"/>
            <p:cNvSpPr>
              <a:spLocks noChangeArrowheads="1"/>
            </p:cNvSpPr>
            <p:nvPr/>
          </p:nvSpPr>
          <p:spPr bwMode="auto">
            <a:xfrm>
              <a:off x="4311" y="2094"/>
              <a:ext cx="853"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Ysaca</a:t>
              </a:r>
            </a:p>
          </p:txBody>
        </p:sp>
        <p:sp>
          <p:nvSpPr>
            <p:cNvPr id="26651" name="Rectangle 27"/>
            <p:cNvSpPr>
              <a:spLocks noChangeArrowheads="1"/>
            </p:cNvSpPr>
            <p:nvPr/>
          </p:nvSpPr>
          <p:spPr bwMode="auto">
            <a:xfrm>
              <a:off x="4599" y="2526"/>
              <a:ext cx="1133" cy="367"/>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Sabulôn</a:t>
              </a:r>
            </a:p>
          </p:txBody>
        </p:sp>
        <p:sp>
          <p:nvSpPr>
            <p:cNvPr id="26652" name="Rectangle 28"/>
            <p:cNvSpPr>
              <a:spLocks noChangeArrowheads="1"/>
            </p:cNvSpPr>
            <p:nvPr/>
          </p:nvSpPr>
          <p:spPr bwMode="auto">
            <a:xfrm>
              <a:off x="1575" y="3150"/>
              <a:ext cx="918" cy="367"/>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Rubên</a:t>
              </a:r>
            </a:p>
          </p:txBody>
        </p:sp>
        <p:sp>
          <p:nvSpPr>
            <p:cNvPr id="26653" name="Rectangle 29"/>
            <p:cNvSpPr>
              <a:spLocks noChangeArrowheads="1"/>
            </p:cNvSpPr>
            <p:nvPr/>
          </p:nvSpPr>
          <p:spPr bwMode="auto">
            <a:xfrm>
              <a:off x="1767" y="3534"/>
              <a:ext cx="1048" cy="367"/>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Simêôn</a:t>
              </a:r>
            </a:p>
          </p:txBody>
        </p:sp>
        <p:sp>
          <p:nvSpPr>
            <p:cNvPr id="26654" name="Rectangle 30"/>
            <p:cNvSpPr>
              <a:spLocks noChangeArrowheads="1"/>
            </p:cNvSpPr>
            <p:nvPr/>
          </p:nvSpPr>
          <p:spPr bwMode="auto">
            <a:xfrm>
              <a:off x="1719" y="3822"/>
              <a:ext cx="545" cy="367"/>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Gát</a:t>
              </a:r>
            </a:p>
          </p:txBody>
        </p:sp>
        <p:sp>
          <p:nvSpPr>
            <p:cNvPr id="26655" name="Rectangle 31"/>
            <p:cNvSpPr>
              <a:spLocks noChangeArrowheads="1"/>
            </p:cNvSpPr>
            <p:nvPr/>
          </p:nvSpPr>
          <p:spPr bwMode="auto">
            <a:xfrm>
              <a:off x="2439" y="1950"/>
              <a:ext cx="994"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Levites</a:t>
              </a:r>
            </a:p>
          </p:txBody>
        </p:sp>
        <p:sp>
          <p:nvSpPr>
            <p:cNvPr id="26656" name="Rectangle 32"/>
            <p:cNvSpPr>
              <a:spLocks noChangeArrowheads="1"/>
            </p:cNvSpPr>
            <p:nvPr/>
          </p:nvSpPr>
          <p:spPr bwMode="auto">
            <a:xfrm>
              <a:off x="1047" y="2766"/>
              <a:ext cx="992" cy="367"/>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Épraim</a:t>
              </a:r>
            </a:p>
          </p:txBody>
        </p:sp>
        <p:sp>
          <p:nvSpPr>
            <p:cNvPr id="26657" name="Rectangle 33"/>
            <p:cNvSpPr>
              <a:spLocks noChangeArrowheads="1"/>
            </p:cNvSpPr>
            <p:nvPr/>
          </p:nvSpPr>
          <p:spPr bwMode="auto">
            <a:xfrm>
              <a:off x="579" y="2046"/>
              <a:ext cx="1051"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Manase</a:t>
              </a:r>
            </a:p>
          </p:txBody>
        </p:sp>
        <p:sp>
          <p:nvSpPr>
            <p:cNvPr id="26658" name="Rectangle 34"/>
            <p:cNvSpPr>
              <a:spLocks noChangeArrowheads="1"/>
            </p:cNvSpPr>
            <p:nvPr/>
          </p:nvSpPr>
          <p:spPr bwMode="auto">
            <a:xfrm>
              <a:off x="39" y="2478"/>
              <a:ext cx="1435" cy="367"/>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Bêngiamin</a:t>
              </a:r>
            </a:p>
          </p:txBody>
        </p:sp>
        <p:sp>
          <p:nvSpPr>
            <p:cNvPr id="26659" name="Rectangle 35"/>
            <p:cNvSpPr>
              <a:spLocks noChangeArrowheads="1"/>
            </p:cNvSpPr>
            <p:nvPr/>
          </p:nvSpPr>
          <p:spPr bwMode="auto">
            <a:xfrm>
              <a:off x="2919" y="1470"/>
              <a:ext cx="603" cy="367"/>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Đan</a:t>
              </a:r>
            </a:p>
          </p:txBody>
        </p:sp>
        <p:sp>
          <p:nvSpPr>
            <p:cNvPr id="26660" name="Rectangle 36"/>
            <p:cNvSpPr>
              <a:spLocks noChangeArrowheads="1"/>
            </p:cNvSpPr>
            <p:nvPr/>
          </p:nvSpPr>
          <p:spPr bwMode="auto">
            <a:xfrm>
              <a:off x="1815" y="1182"/>
              <a:ext cx="583"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Ase</a:t>
              </a:r>
            </a:p>
          </p:txBody>
        </p:sp>
        <p:sp>
          <p:nvSpPr>
            <p:cNvPr id="26661" name="Rectangle 37"/>
            <p:cNvSpPr>
              <a:spLocks noChangeArrowheads="1"/>
            </p:cNvSpPr>
            <p:nvPr/>
          </p:nvSpPr>
          <p:spPr bwMode="auto">
            <a:xfrm>
              <a:off x="2919" y="750"/>
              <a:ext cx="966"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Néptali</a:t>
              </a:r>
            </a:p>
          </p:txBody>
        </p:sp>
        <p:sp>
          <p:nvSpPr>
            <p:cNvPr id="26662" name="Rectangle 38"/>
            <p:cNvSpPr>
              <a:spLocks noChangeArrowheads="1"/>
            </p:cNvSpPr>
            <p:nvPr/>
          </p:nvSpPr>
          <p:spPr bwMode="auto">
            <a:xfrm>
              <a:off x="1335" y="634"/>
              <a:ext cx="732" cy="517"/>
            </a:xfrm>
            <a:prstGeom prst="rect">
              <a:avLst/>
            </a:prstGeom>
            <a:noFill/>
            <a:ln w="12700">
              <a:noFill/>
              <a:miter lim="800000"/>
              <a:headEnd/>
              <a:tailEnd/>
            </a:ln>
            <a:effectLst/>
          </p:spPr>
          <p:txBody>
            <a:bodyPr wrap="none" lIns="90488" tIns="44450" rIns="90488" bIns="44450">
              <a:spAutoFit/>
            </a:bodyPr>
            <a:lstStyle/>
            <a:p>
              <a:pPr>
                <a:defRPr/>
              </a:pPr>
              <a:r>
                <a:rPr lang="en-US" sz="4800" i="1">
                  <a:solidFill>
                    <a:srgbClr val="F6BF69"/>
                  </a:solidFill>
                  <a:effectLst>
                    <a:outerShdw blurRad="38100" dist="38100" dir="2700000" algn="tl">
                      <a:srgbClr val="000000"/>
                    </a:outerShdw>
                  </a:effectLst>
                  <a:cs typeface="+mn-cs"/>
                </a:rPr>
                <a:t>Bắc</a:t>
              </a:r>
            </a:p>
          </p:txBody>
        </p:sp>
        <p:sp>
          <p:nvSpPr>
            <p:cNvPr id="51240" name="Rectangle 39"/>
            <p:cNvSpPr>
              <a:spLocks noChangeArrowheads="1"/>
            </p:cNvSpPr>
            <p:nvPr/>
          </p:nvSpPr>
          <p:spPr bwMode="auto">
            <a:xfrm>
              <a:off x="39" y="4081"/>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Narrow" charset="0"/>
                </a:rPr>
                <a:t>©  EBibleTeacher.com  </a:t>
              </a:r>
            </a:p>
          </p:txBody>
        </p:sp>
      </p:grpSp>
      <p:sp>
        <p:nvSpPr>
          <p:cNvPr id="26666" name="Rectangle 42"/>
          <p:cNvSpPr>
            <a:spLocks noGrp="1" noChangeArrowheads="1"/>
          </p:cNvSpPr>
          <p:nvPr>
            <p:ph type="title" idx="4294967295"/>
          </p:nvPr>
        </p:nvSpPr>
        <p:spPr>
          <a:xfrm>
            <a:off x="7867650" y="609600"/>
            <a:ext cx="1028700" cy="285750"/>
          </a:xfrm>
        </p:spPr>
        <p:txBody>
          <a:bodyPr/>
          <a:lstStyle/>
          <a:p>
            <a:pPr>
              <a:defRPr/>
            </a:pPr>
            <a:r>
              <a:rPr lang="en-US" sz="100" b="0" u="none" smtClean="0">
                <a:solidFill>
                  <a:srgbClr val="000000"/>
                </a:solidFill>
                <a:effectLst/>
                <a:latin typeface="Arial Narrow" pitchFamily="34" charset="0"/>
                <a:ea typeface="+mj-ea"/>
                <a:cs typeface="+mj-cs"/>
              </a:rPr>
              <a:t>Tabernacle Schematics 2</a:t>
            </a:r>
            <a:endParaRPr lang="en-US" sz="100" smtClean="0">
              <a:ea typeface="+mj-ea"/>
              <a:cs typeface="+mj-cs"/>
            </a:endParaRPr>
          </a:p>
        </p:txBody>
      </p:sp>
      <p:sp>
        <p:nvSpPr>
          <p:cNvPr id="51203" name="Text Box 43"/>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082800" y="581025"/>
            <a:ext cx="3787775" cy="1185863"/>
          </a:xfrm>
          <a:prstGeom prst="rect">
            <a:avLst/>
          </a:prstGeom>
          <a:noFill/>
          <a:ln w="12700">
            <a:noFill/>
            <a:miter lim="800000"/>
            <a:headEnd/>
            <a:tailEnd/>
          </a:ln>
          <a:effectLst/>
        </p:spPr>
        <p:txBody>
          <a:bodyPr wrap="none" lIns="90488" tIns="44450" rIns="90488" bIns="44450">
            <a:spAutoFit/>
          </a:bodyPr>
          <a:lstStyle/>
          <a:p>
            <a:pPr>
              <a:defRPr/>
            </a:pPr>
            <a:r>
              <a:rPr lang="en-US" sz="7200">
                <a:effectLst>
                  <a:outerShdw blurRad="38100" dist="38100" dir="2700000" algn="tl">
                    <a:srgbClr val="000000"/>
                  </a:outerShdw>
                </a:effectLst>
                <a:latin typeface="Arial" charset="0"/>
                <a:cs typeface="+mn-cs"/>
              </a:rPr>
              <a:t>Đền tạm</a:t>
            </a:r>
          </a:p>
        </p:txBody>
      </p:sp>
      <p:grpSp>
        <p:nvGrpSpPr>
          <p:cNvPr id="53250" name="Group 38"/>
          <p:cNvGrpSpPr>
            <a:grpSpLocks/>
          </p:cNvGrpSpPr>
          <p:nvPr/>
        </p:nvGrpSpPr>
        <p:grpSpPr bwMode="auto">
          <a:xfrm>
            <a:off x="173038" y="1844675"/>
            <a:ext cx="8839200" cy="4813300"/>
            <a:chOff x="109" y="1162"/>
            <a:chExt cx="5568" cy="3032"/>
          </a:xfrm>
        </p:grpSpPr>
        <p:sp>
          <p:nvSpPr>
            <p:cNvPr id="27651" name="Rectangle 3"/>
            <p:cNvSpPr>
              <a:spLocks noChangeArrowheads="1"/>
            </p:cNvSpPr>
            <p:nvPr/>
          </p:nvSpPr>
          <p:spPr bwMode="auto">
            <a:xfrm>
              <a:off x="244" y="1420"/>
              <a:ext cx="2104" cy="1768"/>
            </a:xfrm>
            <a:prstGeom prst="rect">
              <a:avLst/>
            </a:pr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7652" name="Rectangle 4"/>
            <p:cNvSpPr>
              <a:spLocks noChangeArrowheads="1"/>
            </p:cNvSpPr>
            <p:nvPr/>
          </p:nvSpPr>
          <p:spPr bwMode="auto">
            <a:xfrm>
              <a:off x="1876" y="1414"/>
              <a:ext cx="1528" cy="1768"/>
            </a:xfrm>
            <a:prstGeom prst="rect">
              <a:avLst/>
            </a:pr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7653" name="Oval 5"/>
            <p:cNvSpPr>
              <a:spLocks noChangeArrowheads="1"/>
            </p:cNvSpPr>
            <p:nvPr/>
          </p:nvSpPr>
          <p:spPr bwMode="auto">
            <a:xfrm>
              <a:off x="3652" y="2080"/>
              <a:ext cx="568" cy="556"/>
            </a:xfrm>
            <a:prstGeom prst="ellipse">
              <a:avLst/>
            </a:prstGeom>
            <a:solidFill>
              <a:srgbClr val="FE9B03"/>
            </a:solidFill>
            <a:ln w="3810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7654" name="Rectangle 6"/>
            <p:cNvSpPr>
              <a:spLocks noChangeArrowheads="1"/>
            </p:cNvSpPr>
            <p:nvPr/>
          </p:nvSpPr>
          <p:spPr bwMode="auto">
            <a:xfrm>
              <a:off x="4660" y="1945"/>
              <a:ext cx="952" cy="931"/>
            </a:xfrm>
            <a:prstGeom prst="rect">
              <a:avLst/>
            </a:prstGeom>
            <a:solidFill>
              <a:srgbClr val="FE9B03"/>
            </a:solidFill>
            <a:ln w="381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7655" name="Rectangle 7"/>
            <p:cNvSpPr>
              <a:spLocks noChangeArrowheads="1"/>
            </p:cNvSpPr>
            <p:nvPr/>
          </p:nvSpPr>
          <p:spPr bwMode="auto">
            <a:xfrm>
              <a:off x="361" y="3281"/>
              <a:ext cx="1318" cy="448"/>
            </a:xfrm>
            <a:prstGeom prst="rect">
              <a:avLst/>
            </a:prstGeom>
            <a:noFill/>
            <a:ln w="12700">
              <a:noFill/>
              <a:miter lim="800000"/>
              <a:headEnd/>
              <a:tailEnd/>
            </a:ln>
            <a:effectLst/>
          </p:spPr>
          <p:txBody>
            <a:bodyPr lIns="90488" tIns="44450" rIns="90488" bIns="44450">
              <a:spAutoFit/>
            </a:bodyPr>
            <a:lstStyle/>
            <a:p>
              <a:pPr algn="ctr">
                <a:lnSpc>
                  <a:spcPct val="85000"/>
                </a:lnSpc>
                <a:defRPr/>
              </a:pPr>
              <a:r>
                <a:rPr lang="en-US" sz="2400" u="none">
                  <a:solidFill>
                    <a:srgbClr val="FFFFFF"/>
                  </a:solidFill>
                  <a:effectLst>
                    <a:outerShdw blurRad="38100" dist="38100" dir="2700000" algn="tl">
                      <a:srgbClr val="000000"/>
                    </a:outerShdw>
                  </a:effectLst>
                  <a:latin typeface="Arial" charset="0"/>
                  <a:cs typeface="+mn-cs"/>
                </a:rPr>
                <a:t>Nơi Chí Thánh</a:t>
              </a:r>
            </a:p>
          </p:txBody>
        </p:sp>
        <p:sp>
          <p:nvSpPr>
            <p:cNvPr id="27656" name="Rectangle 8"/>
            <p:cNvSpPr>
              <a:spLocks noChangeArrowheads="1"/>
            </p:cNvSpPr>
            <p:nvPr/>
          </p:nvSpPr>
          <p:spPr bwMode="auto">
            <a:xfrm>
              <a:off x="1801" y="3286"/>
              <a:ext cx="1567" cy="363"/>
            </a:xfrm>
            <a:prstGeom prst="rect">
              <a:avLst/>
            </a:prstGeom>
            <a:noFill/>
            <a:ln w="12700">
              <a:noFill/>
              <a:miter lim="800000"/>
              <a:headEnd/>
              <a:tailEnd/>
            </a:ln>
            <a:effectLst/>
          </p:spPr>
          <p:txBody>
            <a:bodyPr lIns="90488" tIns="44450" rIns="90488" bIns="44450">
              <a:spAutoFit/>
            </a:bodyPr>
            <a:lstStyle/>
            <a:p>
              <a:pPr algn="ctr">
                <a:defRPr/>
              </a:pPr>
              <a:r>
                <a:rPr lang="en-US" sz="3200" u="none">
                  <a:solidFill>
                    <a:srgbClr val="FFFFFF"/>
                  </a:solidFill>
                  <a:effectLst>
                    <a:outerShdw blurRad="38100" dist="38100" dir="2700000" algn="tl">
                      <a:srgbClr val="000000"/>
                    </a:outerShdw>
                  </a:effectLst>
                  <a:latin typeface="Arial" charset="0"/>
                  <a:cs typeface="+mn-cs"/>
                </a:rPr>
                <a:t>Nơi Thánh</a:t>
              </a:r>
            </a:p>
          </p:txBody>
        </p:sp>
        <p:sp>
          <p:nvSpPr>
            <p:cNvPr id="27657" name="Rectangle 9"/>
            <p:cNvSpPr>
              <a:spLocks noChangeArrowheads="1"/>
            </p:cNvSpPr>
            <p:nvPr/>
          </p:nvSpPr>
          <p:spPr bwMode="auto">
            <a:xfrm>
              <a:off x="3124" y="1611"/>
              <a:ext cx="1595" cy="363"/>
            </a:xfrm>
            <a:prstGeom prst="rect">
              <a:avLst/>
            </a:prstGeom>
            <a:noFill/>
            <a:ln w="12700">
              <a:noFill/>
              <a:miter lim="800000"/>
              <a:headEnd/>
              <a:tailEnd/>
            </a:ln>
            <a:effectLst/>
          </p:spPr>
          <p:txBody>
            <a:bodyPr lIns="90488" tIns="44450" rIns="90488" bIns="44450">
              <a:spAutoFit/>
            </a:bodyPr>
            <a:lstStyle/>
            <a:p>
              <a:pPr algn="ctr">
                <a:defRPr/>
              </a:pPr>
              <a:r>
                <a:rPr lang="en-US" sz="3200" u="none">
                  <a:solidFill>
                    <a:srgbClr val="FFFFFF"/>
                  </a:solidFill>
                  <a:effectLst>
                    <a:outerShdw blurRad="38100" dist="38100" dir="2700000" algn="tl">
                      <a:srgbClr val="000000"/>
                    </a:outerShdw>
                  </a:effectLst>
                  <a:latin typeface="Arial" charset="0"/>
                  <a:cs typeface="+mn-cs"/>
                </a:rPr>
                <a:t>Chậu rửa</a:t>
              </a:r>
            </a:p>
          </p:txBody>
        </p:sp>
        <p:sp>
          <p:nvSpPr>
            <p:cNvPr id="27658" name="Rectangle 10"/>
            <p:cNvSpPr>
              <a:spLocks noChangeArrowheads="1"/>
            </p:cNvSpPr>
            <p:nvPr/>
          </p:nvSpPr>
          <p:spPr bwMode="auto">
            <a:xfrm>
              <a:off x="4609" y="2091"/>
              <a:ext cx="1068" cy="440"/>
            </a:xfrm>
            <a:prstGeom prst="rect">
              <a:avLst/>
            </a:prstGeom>
            <a:noFill/>
            <a:ln w="12700">
              <a:noFill/>
              <a:miter lim="800000"/>
              <a:headEnd/>
              <a:tailEnd/>
            </a:ln>
            <a:effectLst/>
          </p:spPr>
          <p:txBody>
            <a:bodyPr lIns="90488" tIns="44450" rIns="90488" bIns="44450">
              <a:spAutoFit/>
            </a:bodyPr>
            <a:lstStyle/>
            <a:p>
              <a:pPr algn="ctr">
                <a:defRPr/>
              </a:pPr>
              <a:r>
                <a:rPr lang="en-US" sz="2000" u="none">
                  <a:solidFill>
                    <a:srgbClr val="FFFFFF"/>
                  </a:solidFill>
                  <a:effectLst>
                    <a:outerShdw blurRad="38100" dist="38100" dir="2700000" algn="tl">
                      <a:srgbClr val="000000"/>
                    </a:outerShdw>
                  </a:effectLst>
                  <a:latin typeface="Arial" charset="0"/>
                  <a:cs typeface="+mn-cs"/>
                </a:rPr>
                <a:t>Bàn thờ</a:t>
              </a:r>
            </a:p>
            <a:p>
              <a:pPr algn="ctr">
                <a:defRPr/>
              </a:pPr>
              <a:r>
                <a:rPr lang="en-US" sz="2000" u="none">
                  <a:solidFill>
                    <a:srgbClr val="FFFFFF"/>
                  </a:solidFill>
                  <a:effectLst>
                    <a:outerShdw blurRad="38100" dist="38100" dir="2700000" algn="tl">
                      <a:srgbClr val="000000"/>
                    </a:outerShdw>
                  </a:effectLst>
                  <a:latin typeface="Arial" charset="0"/>
                  <a:cs typeface="+mn-cs"/>
                </a:rPr>
                <a:t>Bằng đồng</a:t>
              </a:r>
            </a:p>
          </p:txBody>
        </p:sp>
        <p:sp>
          <p:nvSpPr>
            <p:cNvPr id="27659" name="AutoShape 11"/>
            <p:cNvSpPr>
              <a:spLocks noChangeArrowheads="1"/>
            </p:cNvSpPr>
            <p:nvPr/>
          </p:nvSpPr>
          <p:spPr bwMode="auto">
            <a:xfrm flipV="1">
              <a:off x="750" y="2187"/>
              <a:ext cx="568" cy="28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FE9B03"/>
            </a:solidFill>
            <a:ln w="381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7660" name="Rectangle 12"/>
            <p:cNvSpPr>
              <a:spLocks noChangeArrowheads="1"/>
            </p:cNvSpPr>
            <p:nvPr/>
          </p:nvSpPr>
          <p:spPr bwMode="auto">
            <a:xfrm>
              <a:off x="400" y="2506"/>
              <a:ext cx="1360" cy="516"/>
            </a:xfrm>
            <a:prstGeom prst="rect">
              <a:avLst/>
            </a:prstGeom>
            <a:noFill/>
            <a:ln w="12700">
              <a:noFill/>
              <a:miter lim="800000"/>
              <a:headEnd/>
              <a:tailEnd/>
            </a:ln>
            <a:effectLst/>
          </p:spPr>
          <p:txBody>
            <a:bodyPr wrap="none" lIns="90488" tIns="44450" rIns="90488" bIns="44450">
              <a:spAutoFit/>
            </a:bodyPr>
            <a:lstStyle/>
            <a:p>
              <a:pPr algn="ctr">
                <a:lnSpc>
                  <a:spcPct val="75000"/>
                </a:lnSpc>
                <a:defRPr/>
              </a:pPr>
              <a:r>
                <a:rPr lang="en-US" sz="3200" u="none">
                  <a:solidFill>
                    <a:srgbClr val="FFFFFF"/>
                  </a:solidFill>
                  <a:effectLst>
                    <a:outerShdw blurRad="38100" dist="38100" dir="2700000" algn="tl">
                      <a:srgbClr val="000000"/>
                    </a:outerShdw>
                  </a:effectLst>
                  <a:latin typeface="Arial" charset="0"/>
                  <a:cs typeface="+mn-cs"/>
                </a:rPr>
                <a:t>Hòm</a:t>
              </a:r>
            </a:p>
            <a:p>
              <a:pPr algn="ctr">
                <a:lnSpc>
                  <a:spcPct val="75000"/>
                </a:lnSpc>
                <a:defRPr/>
              </a:pPr>
              <a:r>
                <a:rPr lang="en-US" sz="3200" u="none">
                  <a:solidFill>
                    <a:srgbClr val="FFFFFF"/>
                  </a:solidFill>
                  <a:effectLst>
                    <a:outerShdw blurRad="38100" dist="38100" dir="2700000" algn="tl">
                      <a:srgbClr val="000000"/>
                    </a:outerShdw>
                  </a:effectLst>
                  <a:latin typeface="Arial" charset="0"/>
                  <a:cs typeface="+mn-cs"/>
                </a:rPr>
                <a:t> Giao Ước</a:t>
              </a:r>
              <a:endParaRPr lang="en-US" sz="3200" u="none">
                <a:solidFill>
                  <a:schemeClr val="tx1"/>
                </a:solidFill>
                <a:effectLst>
                  <a:outerShdw blurRad="38100" dist="38100" dir="2700000" algn="tl">
                    <a:srgbClr val="000000"/>
                  </a:outerShdw>
                </a:effectLst>
                <a:latin typeface="Arial" charset="0"/>
                <a:cs typeface="+mn-cs"/>
              </a:endParaRPr>
            </a:p>
          </p:txBody>
        </p:sp>
        <p:sp>
          <p:nvSpPr>
            <p:cNvPr id="27661" name="Rectangle 13"/>
            <p:cNvSpPr>
              <a:spLocks noChangeArrowheads="1"/>
            </p:cNvSpPr>
            <p:nvPr/>
          </p:nvSpPr>
          <p:spPr bwMode="auto">
            <a:xfrm>
              <a:off x="2308" y="1622"/>
              <a:ext cx="664" cy="232"/>
            </a:xfrm>
            <a:prstGeom prst="rect">
              <a:avLst/>
            </a:prstGeom>
            <a:solidFill>
              <a:srgbClr val="FE9B03"/>
            </a:solidFill>
            <a:ln w="381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7662" name="Rectangle 14"/>
            <p:cNvSpPr>
              <a:spLocks noChangeArrowheads="1"/>
            </p:cNvSpPr>
            <p:nvPr/>
          </p:nvSpPr>
          <p:spPr bwMode="auto">
            <a:xfrm>
              <a:off x="1972" y="2164"/>
              <a:ext cx="232" cy="232"/>
            </a:xfrm>
            <a:prstGeom prst="rect">
              <a:avLst/>
            </a:prstGeom>
            <a:solidFill>
              <a:srgbClr val="FE9B03"/>
            </a:solidFill>
            <a:ln w="381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7663" name="Rectangle 15"/>
            <p:cNvSpPr>
              <a:spLocks noChangeArrowheads="1"/>
            </p:cNvSpPr>
            <p:nvPr/>
          </p:nvSpPr>
          <p:spPr bwMode="auto">
            <a:xfrm>
              <a:off x="2596" y="2644"/>
              <a:ext cx="40" cy="472"/>
            </a:xfrm>
            <a:prstGeom prst="rect">
              <a:avLst/>
            </a:prstGeom>
            <a:solidFill>
              <a:srgbClr val="FFFFFF"/>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7665" name="Line 17"/>
            <p:cNvSpPr>
              <a:spLocks noChangeShapeType="1"/>
            </p:cNvSpPr>
            <p:nvPr/>
          </p:nvSpPr>
          <p:spPr bwMode="auto">
            <a:xfrm>
              <a:off x="2368" y="2656"/>
              <a:ext cx="244" cy="253"/>
            </a:xfrm>
            <a:prstGeom prst="line">
              <a:avLst/>
            </a:prstGeom>
            <a:noFill/>
            <a:ln w="5080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7667" name="Line 19"/>
            <p:cNvSpPr>
              <a:spLocks noChangeShapeType="1"/>
            </p:cNvSpPr>
            <p:nvPr/>
          </p:nvSpPr>
          <p:spPr bwMode="auto">
            <a:xfrm>
              <a:off x="2446" y="2647"/>
              <a:ext cx="166" cy="175"/>
            </a:xfrm>
            <a:prstGeom prst="line">
              <a:avLst/>
            </a:prstGeom>
            <a:noFill/>
            <a:ln w="5080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7668" name="Line 20"/>
            <p:cNvSpPr>
              <a:spLocks noChangeShapeType="1"/>
            </p:cNvSpPr>
            <p:nvPr/>
          </p:nvSpPr>
          <p:spPr bwMode="auto">
            <a:xfrm>
              <a:off x="2524" y="2647"/>
              <a:ext cx="87" cy="83"/>
            </a:xfrm>
            <a:prstGeom prst="line">
              <a:avLst/>
            </a:prstGeom>
            <a:noFill/>
            <a:ln w="5080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7670" name="Rectangle 22"/>
            <p:cNvSpPr>
              <a:spLocks noChangeArrowheads="1"/>
            </p:cNvSpPr>
            <p:nvPr/>
          </p:nvSpPr>
          <p:spPr bwMode="auto">
            <a:xfrm>
              <a:off x="2018" y="1162"/>
              <a:ext cx="1260" cy="460"/>
            </a:xfrm>
            <a:prstGeom prst="rect">
              <a:avLst/>
            </a:prstGeom>
            <a:noFill/>
            <a:ln w="12700">
              <a:noFill/>
              <a:miter lim="800000"/>
              <a:headEnd/>
              <a:tailEnd/>
            </a:ln>
            <a:effectLst/>
          </p:spPr>
          <p:txBody>
            <a:bodyPr wrap="none" lIns="90488" tIns="44450" rIns="90488" bIns="44450">
              <a:spAutoFit/>
            </a:bodyPr>
            <a:lstStyle/>
            <a:p>
              <a:pPr algn="ctr">
                <a:lnSpc>
                  <a:spcPct val="75000"/>
                </a:lnSpc>
                <a:defRPr/>
              </a:pPr>
              <a:r>
                <a:rPr lang="en-US" sz="2800" u="none">
                  <a:solidFill>
                    <a:srgbClr val="FFFFFF"/>
                  </a:solidFill>
                  <a:effectLst>
                    <a:outerShdw blurRad="38100" dist="38100" dir="2700000" algn="tl">
                      <a:srgbClr val="000000"/>
                    </a:outerShdw>
                  </a:effectLst>
                  <a:latin typeface="Arial" charset="0"/>
                  <a:cs typeface="+mn-cs"/>
                </a:rPr>
                <a:t>Bàn  bánh </a:t>
              </a:r>
            </a:p>
            <a:p>
              <a:pPr algn="ctr">
                <a:lnSpc>
                  <a:spcPct val="75000"/>
                </a:lnSpc>
                <a:defRPr/>
              </a:pPr>
              <a:r>
                <a:rPr lang="en-US" sz="2800" u="none">
                  <a:solidFill>
                    <a:srgbClr val="FFFFFF"/>
                  </a:solidFill>
                  <a:effectLst>
                    <a:outerShdw blurRad="38100" dist="38100" dir="2700000" algn="tl">
                      <a:srgbClr val="000000"/>
                    </a:outerShdw>
                  </a:effectLst>
                  <a:latin typeface="Arial" charset="0"/>
                  <a:cs typeface="+mn-cs"/>
                </a:rPr>
                <a:t>Trần thiết</a:t>
              </a:r>
            </a:p>
          </p:txBody>
        </p:sp>
        <p:sp>
          <p:nvSpPr>
            <p:cNvPr id="27671" name="Rectangle 23"/>
            <p:cNvSpPr>
              <a:spLocks noChangeArrowheads="1"/>
            </p:cNvSpPr>
            <p:nvPr/>
          </p:nvSpPr>
          <p:spPr bwMode="auto">
            <a:xfrm>
              <a:off x="2631" y="2862"/>
              <a:ext cx="1391" cy="367"/>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Chân Đèn </a:t>
              </a:r>
            </a:p>
          </p:txBody>
        </p:sp>
        <p:sp>
          <p:nvSpPr>
            <p:cNvPr id="27672" name="Rectangle 24"/>
            <p:cNvSpPr>
              <a:spLocks noChangeArrowheads="1"/>
            </p:cNvSpPr>
            <p:nvPr/>
          </p:nvSpPr>
          <p:spPr bwMode="auto">
            <a:xfrm>
              <a:off x="2247" y="2067"/>
              <a:ext cx="1083" cy="344"/>
            </a:xfrm>
            <a:prstGeom prst="rect">
              <a:avLst/>
            </a:prstGeom>
            <a:noFill/>
            <a:ln w="12700">
              <a:noFill/>
              <a:miter lim="800000"/>
              <a:headEnd/>
              <a:tailEnd/>
            </a:ln>
            <a:effectLst/>
          </p:spPr>
          <p:txBody>
            <a:bodyPr wrap="none" lIns="90488" tIns="44450" rIns="90488" bIns="44450">
              <a:spAutoFit/>
            </a:bodyPr>
            <a:lstStyle/>
            <a:p>
              <a:pPr>
                <a:lnSpc>
                  <a:spcPct val="75000"/>
                </a:lnSpc>
                <a:defRPr/>
              </a:pPr>
              <a:r>
                <a:rPr lang="en-US" sz="2000" u="none">
                  <a:solidFill>
                    <a:srgbClr val="FFFFFF"/>
                  </a:solidFill>
                  <a:effectLst>
                    <a:outerShdw blurRad="38100" dist="38100" dir="2700000" algn="tl">
                      <a:srgbClr val="000000"/>
                    </a:outerShdw>
                  </a:effectLst>
                  <a:latin typeface="Arial" charset="0"/>
                  <a:cs typeface="+mn-cs"/>
                </a:rPr>
                <a:t>Bàn thờ</a:t>
              </a:r>
            </a:p>
            <a:p>
              <a:pPr>
                <a:lnSpc>
                  <a:spcPct val="75000"/>
                </a:lnSpc>
                <a:defRPr/>
              </a:pPr>
              <a:r>
                <a:rPr lang="en-US" sz="2000" u="none">
                  <a:solidFill>
                    <a:srgbClr val="FFFFFF"/>
                  </a:solidFill>
                  <a:effectLst>
                    <a:outerShdw blurRad="38100" dist="38100" dir="2700000" algn="tl">
                      <a:srgbClr val="000000"/>
                    </a:outerShdw>
                  </a:effectLst>
                  <a:latin typeface="Arial" charset="0"/>
                  <a:cs typeface="+mn-cs"/>
                </a:rPr>
                <a:t>Xông hương</a:t>
              </a:r>
            </a:p>
          </p:txBody>
        </p:sp>
        <p:sp>
          <p:nvSpPr>
            <p:cNvPr id="53272" name="Rectangle 25"/>
            <p:cNvSpPr>
              <a:spLocks noChangeArrowheads="1"/>
            </p:cNvSpPr>
            <p:nvPr/>
          </p:nvSpPr>
          <p:spPr bwMode="auto">
            <a:xfrm>
              <a:off x="109" y="4004"/>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Narrow" charset="0"/>
                </a:rPr>
                <a:t>©  EBibleTeacher.com  </a:t>
              </a:r>
            </a:p>
          </p:txBody>
        </p:sp>
        <p:sp>
          <p:nvSpPr>
            <p:cNvPr id="27675" name="Line 27"/>
            <p:cNvSpPr>
              <a:spLocks noChangeShapeType="1"/>
            </p:cNvSpPr>
            <p:nvPr/>
          </p:nvSpPr>
          <p:spPr bwMode="auto">
            <a:xfrm flipH="1">
              <a:off x="2608" y="2671"/>
              <a:ext cx="244" cy="253"/>
            </a:xfrm>
            <a:prstGeom prst="line">
              <a:avLst/>
            </a:prstGeom>
            <a:noFill/>
            <a:ln w="5080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7676" name="Line 28"/>
            <p:cNvSpPr>
              <a:spLocks noChangeShapeType="1"/>
            </p:cNvSpPr>
            <p:nvPr/>
          </p:nvSpPr>
          <p:spPr bwMode="auto">
            <a:xfrm flipH="1">
              <a:off x="2623" y="2644"/>
              <a:ext cx="166" cy="175"/>
            </a:xfrm>
            <a:prstGeom prst="line">
              <a:avLst/>
            </a:prstGeom>
            <a:noFill/>
            <a:ln w="5080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7677" name="Line 29"/>
            <p:cNvSpPr>
              <a:spLocks noChangeShapeType="1"/>
            </p:cNvSpPr>
            <p:nvPr/>
          </p:nvSpPr>
          <p:spPr bwMode="auto">
            <a:xfrm flipH="1">
              <a:off x="2629" y="2644"/>
              <a:ext cx="87" cy="83"/>
            </a:xfrm>
            <a:prstGeom prst="line">
              <a:avLst/>
            </a:prstGeom>
            <a:noFill/>
            <a:ln w="5080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27679" name="Rectangle 31"/>
          <p:cNvSpPr>
            <a:spLocks noGrp="1" noChangeArrowheads="1"/>
          </p:cNvSpPr>
          <p:nvPr>
            <p:ph type="title" idx="4294967295"/>
          </p:nvPr>
        </p:nvSpPr>
        <p:spPr>
          <a:xfrm>
            <a:off x="7810500" y="609600"/>
            <a:ext cx="1085850" cy="285750"/>
          </a:xfrm>
          <a:effectLst/>
        </p:spPr>
        <p:txBody>
          <a:bodyPr/>
          <a:lstStyle/>
          <a:p>
            <a:pPr>
              <a:defRPr/>
            </a:pPr>
            <a:r>
              <a:rPr lang="en-US" sz="100" b="0" u="none" smtClean="0">
                <a:solidFill>
                  <a:srgbClr val="000066"/>
                </a:solidFill>
                <a:effectLst/>
                <a:latin typeface="Arial Narrow" pitchFamily="34" charset="0"/>
                <a:ea typeface="+mj-ea"/>
                <a:cs typeface="+mj-cs"/>
              </a:rPr>
              <a:t>Tabernacle Schematics 3</a:t>
            </a:r>
            <a:endParaRPr lang="en-US" sz="100" smtClean="0">
              <a:solidFill>
                <a:srgbClr val="000066"/>
              </a:solidFill>
              <a:ea typeface="+mj-ea"/>
              <a:cs typeface="+mj-cs"/>
            </a:endParaRPr>
          </a:p>
        </p:txBody>
      </p:sp>
      <p:sp>
        <p:nvSpPr>
          <p:cNvPr id="53252" name="Text Box 32"/>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7" name="Group 26"/>
          <p:cNvGrpSpPr>
            <a:grpSpLocks/>
          </p:cNvGrpSpPr>
          <p:nvPr/>
        </p:nvGrpSpPr>
        <p:grpSpPr bwMode="auto">
          <a:xfrm>
            <a:off x="274638" y="557213"/>
            <a:ext cx="8864600" cy="5891212"/>
            <a:chOff x="173" y="351"/>
            <a:chExt cx="5584" cy="3711"/>
          </a:xfrm>
        </p:grpSpPr>
        <p:sp>
          <p:nvSpPr>
            <p:cNvPr id="28674" name="Rectangle 2"/>
            <p:cNvSpPr>
              <a:spLocks noChangeArrowheads="1"/>
            </p:cNvSpPr>
            <p:nvPr/>
          </p:nvSpPr>
          <p:spPr bwMode="auto">
            <a:xfrm>
              <a:off x="832" y="351"/>
              <a:ext cx="3709" cy="574"/>
            </a:xfrm>
            <a:prstGeom prst="rect">
              <a:avLst/>
            </a:prstGeom>
            <a:noFill/>
            <a:ln w="12700">
              <a:noFill/>
              <a:miter lim="800000"/>
              <a:headEnd/>
              <a:tailEnd/>
            </a:ln>
            <a:effectLst/>
          </p:spPr>
          <p:txBody>
            <a:bodyPr wrap="none" lIns="90488" tIns="44450" rIns="90488" bIns="44450">
              <a:spAutoFit/>
            </a:bodyPr>
            <a:lstStyle/>
            <a:p>
              <a:pPr>
                <a:defRPr/>
              </a:pPr>
              <a:r>
                <a:rPr lang="en-US" sz="5400">
                  <a:solidFill>
                    <a:srgbClr val="FFFFFF"/>
                  </a:solidFill>
                  <a:effectLst>
                    <a:outerShdw blurRad="38100" dist="38100" dir="2700000" algn="tl">
                      <a:srgbClr val="000000"/>
                    </a:outerShdw>
                  </a:effectLst>
                  <a:latin typeface="Arial" charset="0"/>
                  <a:cs typeface="+mn-cs"/>
                </a:rPr>
                <a:t>Đền thờ Salomon</a:t>
              </a:r>
            </a:p>
          </p:txBody>
        </p:sp>
        <p:sp>
          <p:nvSpPr>
            <p:cNvPr id="28675" name="Rectangle 3"/>
            <p:cNvSpPr>
              <a:spLocks noChangeArrowheads="1"/>
            </p:cNvSpPr>
            <p:nvPr/>
          </p:nvSpPr>
          <p:spPr bwMode="auto">
            <a:xfrm>
              <a:off x="173" y="1300"/>
              <a:ext cx="3784" cy="2008"/>
            </a:xfrm>
            <a:prstGeom prst="rect">
              <a:avLst/>
            </a:pr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8676" name="Rectangle 4"/>
            <p:cNvSpPr>
              <a:spLocks noChangeArrowheads="1"/>
            </p:cNvSpPr>
            <p:nvPr/>
          </p:nvSpPr>
          <p:spPr bwMode="auto">
            <a:xfrm>
              <a:off x="513" y="1688"/>
              <a:ext cx="3440" cy="1184"/>
            </a:xfrm>
            <a:prstGeom prst="rect">
              <a:avLst/>
            </a:prstGeom>
            <a:solidFill>
              <a:srgbClr val="FE9B03"/>
            </a:solidFill>
            <a:ln w="254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8677" name="Rectangle 5"/>
            <p:cNvSpPr>
              <a:spLocks noChangeArrowheads="1"/>
            </p:cNvSpPr>
            <p:nvPr/>
          </p:nvSpPr>
          <p:spPr bwMode="auto">
            <a:xfrm>
              <a:off x="3965" y="1684"/>
              <a:ext cx="520" cy="1192"/>
            </a:xfrm>
            <a:prstGeom prst="rect">
              <a:avLst/>
            </a:pr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8678" name="Oval 6"/>
            <p:cNvSpPr>
              <a:spLocks noChangeArrowheads="1"/>
            </p:cNvSpPr>
            <p:nvPr/>
          </p:nvSpPr>
          <p:spPr bwMode="auto">
            <a:xfrm>
              <a:off x="4541" y="1972"/>
              <a:ext cx="184" cy="136"/>
            </a:xfrm>
            <a:prstGeom prst="ellipse">
              <a:avLst/>
            </a:prstGeom>
            <a:solidFill>
              <a:srgbClr val="FE9B03"/>
            </a:solidFill>
            <a:ln w="1270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8679" name="Oval 7"/>
            <p:cNvSpPr>
              <a:spLocks noChangeArrowheads="1"/>
            </p:cNvSpPr>
            <p:nvPr/>
          </p:nvSpPr>
          <p:spPr bwMode="auto">
            <a:xfrm>
              <a:off x="4541" y="2404"/>
              <a:ext cx="184" cy="136"/>
            </a:xfrm>
            <a:prstGeom prst="ellipse">
              <a:avLst/>
            </a:prstGeom>
            <a:solidFill>
              <a:srgbClr val="FE9B03"/>
            </a:solidFill>
            <a:ln w="1270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8680" name="Rectangle 8"/>
            <p:cNvSpPr>
              <a:spLocks noChangeArrowheads="1"/>
            </p:cNvSpPr>
            <p:nvPr/>
          </p:nvSpPr>
          <p:spPr bwMode="auto">
            <a:xfrm>
              <a:off x="509" y="1684"/>
              <a:ext cx="1144" cy="1192"/>
            </a:xfrm>
            <a:prstGeom prst="rect">
              <a:avLst/>
            </a:prstGeom>
            <a:solidFill>
              <a:srgbClr val="FAFD00"/>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8681" name="Line 9"/>
            <p:cNvSpPr>
              <a:spLocks noChangeShapeType="1"/>
            </p:cNvSpPr>
            <p:nvPr/>
          </p:nvSpPr>
          <p:spPr bwMode="auto">
            <a:xfrm>
              <a:off x="173" y="3552"/>
              <a:ext cx="4360" cy="0"/>
            </a:xfrm>
            <a:prstGeom prst="line">
              <a:avLst/>
            </a:prstGeom>
            <a:noFill/>
            <a:ln w="12700">
              <a:solidFill>
                <a:srgbClr val="FFFFFF"/>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8682" name="Rectangle 10"/>
            <p:cNvSpPr>
              <a:spLocks noChangeArrowheads="1"/>
            </p:cNvSpPr>
            <p:nvPr/>
          </p:nvSpPr>
          <p:spPr bwMode="auto">
            <a:xfrm>
              <a:off x="880" y="3582"/>
              <a:ext cx="2952"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Tối đa 90 cubits (135 ft)</a:t>
              </a:r>
            </a:p>
          </p:txBody>
        </p:sp>
        <p:sp>
          <p:nvSpPr>
            <p:cNvPr id="28683" name="Rectangle 11"/>
            <p:cNvSpPr>
              <a:spLocks noChangeArrowheads="1"/>
            </p:cNvSpPr>
            <p:nvPr/>
          </p:nvSpPr>
          <p:spPr bwMode="auto">
            <a:xfrm>
              <a:off x="474" y="1882"/>
              <a:ext cx="1210" cy="594"/>
            </a:xfrm>
            <a:prstGeom prst="rect">
              <a:avLst/>
            </a:prstGeom>
            <a:noFill/>
            <a:ln w="12700">
              <a:noFill/>
              <a:miter lim="800000"/>
              <a:headEnd/>
              <a:tailEnd/>
            </a:ln>
            <a:effectLst/>
          </p:spPr>
          <p:txBody>
            <a:bodyPr wrap="none" lIns="90488" tIns="44450" rIns="90488" bIns="44450">
              <a:spAutoFit/>
            </a:bodyPr>
            <a:lstStyle/>
            <a:p>
              <a:pPr algn="ctr">
                <a:defRPr/>
              </a:pPr>
              <a:r>
                <a:rPr lang="en-US" sz="2800" u="none">
                  <a:solidFill>
                    <a:srgbClr val="000000"/>
                  </a:solidFill>
                  <a:effectLst>
                    <a:outerShdw blurRad="38100" dist="38100" dir="2700000" algn="tl">
                      <a:srgbClr val="FFFFFF"/>
                    </a:outerShdw>
                  </a:effectLst>
                  <a:latin typeface="Arial" charset="0"/>
                  <a:cs typeface="+mn-cs"/>
                </a:rPr>
                <a:t>Nơi </a:t>
              </a:r>
            </a:p>
            <a:p>
              <a:pPr algn="ctr">
                <a:defRPr/>
              </a:pPr>
              <a:r>
                <a:rPr lang="en-US" sz="2800" u="none">
                  <a:solidFill>
                    <a:srgbClr val="000000"/>
                  </a:solidFill>
                  <a:effectLst>
                    <a:outerShdw blurRad="38100" dist="38100" dir="2700000" algn="tl">
                      <a:srgbClr val="FFFFFF"/>
                    </a:outerShdw>
                  </a:effectLst>
                  <a:latin typeface="Arial" charset="0"/>
                  <a:cs typeface="+mn-cs"/>
                </a:rPr>
                <a:t>Chí Thánh</a:t>
              </a:r>
            </a:p>
          </p:txBody>
        </p:sp>
        <p:sp>
          <p:nvSpPr>
            <p:cNvPr id="28684" name="Rectangle 12"/>
            <p:cNvSpPr>
              <a:spLocks noChangeArrowheads="1"/>
            </p:cNvSpPr>
            <p:nvPr/>
          </p:nvSpPr>
          <p:spPr bwMode="auto">
            <a:xfrm>
              <a:off x="1936" y="2064"/>
              <a:ext cx="1551"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charset="0"/>
                  <a:cs typeface="+mn-cs"/>
                </a:rPr>
                <a:t>Nơi Thánh</a:t>
              </a:r>
            </a:p>
          </p:txBody>
        </p:sp>
        <p:sp>
          <p:nvSpPr>
            <p:cNvPr id="28685" name="Rectangle 13"/>
            <p:cNvSpPr>
              <a:spLocks noChangeArrowheads="1"/>
            </p:cNvSpPr>
            <p:nvPr/>
          </p:nvSpPr>
          <p:spPr bwMode="auto">
            <a:xfrm>
              <a:off x="1120" y="1326"/>
              <a:ext cx="1988"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Phòng chứa đồ</a:t>
              </a:r>
            </a:p>
          </p:txBody>
        </p:sp>
        <p:sp>
          <p:nvSpPr>
            <p:cNvPr id="28686" name="Oval 14"/>
            <p:cNvSpPr>
              <a:spLocks noChangeArrowheads="1"/>
            </p:cNvSpPr>
            <p:nvPr/>
          </p:nvSpPr>
          <p:spPr bwMode="auto">
            <a:xfrm>
              <a:off x="4685" y="2932"/>
              <a:ext cx="520" cy="472"/>
            </a:xfrm>
            <a:prstGeom prst="ellipse">
              <a:avLst/>
            </a:prstGeom>
            <a:solidFill>
              <a:srgbClr val="FE9B03"/>
            </a:solidFill>
            <a:ln w="1270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8687" name="Line 15"/>
            <p:cNvSpPr>
              <a:spLocks noChangeShapeType="1"/>
            </p:cNvSpPr>
            <p:nvPr/>
          </p:nvSpPr>
          <p:spPr bwMode="auto">
            <a:xfrm>
              <a:off x="4637" y="3552"/>
              <a:ext cx="616" cy="0"/>
            </a:xfrm>
            <a:prstGeom prst="line">
              <a:avLst/>
            </a:prstGeom>
            <a:noFill/>
            <a:ln w="12700">
              <a:solidFill>
                <a:srgbClr val="FFFFFF"/>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8688" name="Rectangle 16"/>
            <p:cNvSpPr>
              <a:spLocks noChangeArrowheads="1"/>
            </p:cNvSpPr>
            <p:nvPr/>
          </p:nvSpPr>
          <p:spPr bwMode="auto">
            <a:xfrm>
              <a:off x="4576" y="3543"/>
              <a:ext cx="1031"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charset="0"/>
                  <a:cs typeface="+mn-cs"/>
                </a:rPr>
                <a:t>10 c (15 ft)</a:t>
              </a:r>
            </a:p>
          </p:txBody>
        </p:sp>
        <p:sp>
          <p:nvSpPr>
            <p:cNvPr id="28689" name="Rectangle 17"/>
            <p:cNvSpPr>
              <a:spLocks noChangeArrowheads="1"/>
            </p:cNvSpPr>
            <p:nvPr/>
          </p:nvSpPr>
          <p:spPr bwMode="auto">
            <a:xfrm>
              <a:off x="4877" y="1876"/>
              <a:ext cx="664" cy="664"/>
            </a:xfrm>
            <a:prstGeom prst="rect">
              <a:avLst/>
            </a:pr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8690" name="Rectangle 18"/>
            <p:cNvSpPr>
              <a:spLocks noChangeArrowheads="1"/>
            </p:cNvSpPr>
            <p:nvPr/>
          </p:nvSpPr>
          <p:spPr bwMode="auto">
            <a:xfrm>
              <a:off x="4672" y="3015"/>
              <a:ext cx="977" cy="344"/>
            </a:xfrm>
            <a:prstGeom prst="rect">
              <a:avLst/>
            </a:prstGeom>
            <a:noFill/>
            <a:ln w="12700">
              <a:noFill/>
              <a:miter lim="800000"/>
              <a:headEnd/>
              <a:tailEnd/>
            </a:ln>
            <a:effectLst/>
          </p:spPr>
          <p:txBody>
            <a:bodyPr wrap="none" lIns="90488" tIns="44450" rIns="90488" bIns="44450">
              <a:spAutoFit/>
            </a:bodyPr>
            <a:lstStyle/>
            <a:p>
              <a:pPr>
                <a:lnSpc>
                  <a:spcPct val="75000"/>
                </a:lnSpc>
                <a:defRPr/>
              </a:pPr>
              <a:r>
                <a:rPr lang="en-US" sz="2000" u="none">
                  <a:solidFill>
                    <a:srgbClr val="FFFFFF"/>
                  </a:solidFill>
                  <a:effectLst>
                    <a:outerShdw blurRad="38100" dist="38100" dir="2700000" algn="tl">
                      <a:srgbClr val="000000"/>
                    </a:outerShdw>
                  </a:effectLst>
                  <a:latin typeface="Arial" charset="0"/>
                  <a:cs typeface="+mn-cs"/>
                </a:rPr>
                <a:t>Biển</a:t>
              </a:r>
            </a:p>
            <a:p>
              <a:pPr>
                <a:lnSpc>
                  <a:spcPct val="75000"/>
                </a:lnSpc>
                <a:defRPr/>
              </a:pPr>
              <a:r>
                <a:rPr lang="en-US" sz="2000" u="none">
                  <a:solidFill>
                    <a:srgbClr val="FFFFFF"/>
                  </a:solidFill>
                  <a:effectLst>
                    <a:outerShdw blurRad="38100" dist="38100" dir="2700000" algn="tl">
                      <a:srgbClr val="000000"/>
                    </a:outerShdw>
                  </a:effectLst>
                  <a:latin typeface="Arial" charset="0"/>
                  <a:cs typeface="+mn-cs"/>
                </a:rPr>
                <a:t> bằng đồng</a:t>
              </a:r>
            </a:p>
          </p:txBody>
        </p:sp>
        <p:sp>
          <p:nvSpPr>
            <p:cNvPr id="28691" name="Rectangle 19"/>
            <p:cNvSpPr>
              <a:spLocks noChangeArrowheads="1"/>
            </p:cNvSpPr>
            <p:nvPr/>
          </p:nvSpPr>
          <p:spPr bwMode="auto">
            <a:xfrm>
              <a:off x="4912" y="2026"/>
              <a:ext cx="770" cy="248"/>
            </a:xfrm>
            <a:prstGeom prst="rect">
              <a:avLst/>
            </a:prstGeom>
            <a:noFill/>
            <a:ln w="12700">
              <a:noFill/>
              <a:miter lim="800000"/>
              <a:headEnd/>
              <a:tailEnd/>
            </a:ln>
            <a:effectLst/>
          </p:spPr>
          <p:txBody>
            <a:bodyPr wrap="none" lIns="90488" tIns="44450" rIns="90488" bIns="44450">
              <a:spAutoFit/>
            </a:bodyPr>
            <a:lstStyle/>
            <a:p>
              <a:pPr>
                <a:defRPr/>
              </a:pPr>
              <a:r>
                <a:rPr lang="en-US" sz="2000" u="none">
                  <a:solidFill>
                    <a:srgbClr val="FFFFFF"/>
                  </a:solidFill>
                  <a:effectLst>
                    <a:outerShdw blurRad="38100" dist="38100" dir="2700000" algn="tl">
                      <a:srgbClr val="000000"/>
                    </a:outerShdw>
                  </a:effectLst>
                  <a:latin typeface="Arial" charset="0"/>
                  <a:cs typeface="+mn-cs"/>
                </a:rPr>
                <a:t>Bàn  thờ</a:t>
              </a:r>
            </a:p>
          </p:txBody>
        </p:sp>
        <p:sp>
          <p:nvSpPr>
            <p:cNvPr id="28692" name="Line 20"/>
            <p:cNvSpPr>
              <a:spLocks noChangeShapeType="1"/>
            </p:cNvSpPr>
            <p:nvPr/>
          </p:nvSpPr>
          <p:spPr bwMode="auto">
            <a:xfrm>
              <a:off x="4877" y="1632"/>
              <a:ext cx="664" cy="0"/>
            </a:xfrm>
            <a:prstGeom prst="line">
              <a:avLst/>
            </a:prstGeom>
            <a:noFill/>
            <a:ln w="12700">
              <a:solidFill>
                <a:srgbClr val="FFFFFF"/>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8693" name="Rectangle 21"/>
            <p:cNvSpPr>
              <a:spLocks noChangeArrowheads="1"/>
            </p:cNvSpPr>
            <p:nvPr/>
          </p:nvSpPr>
          <p:spPr bwMode="auto">
            <a:xfrm>
              <a:off x="4672" y="1287"/>
              <a:ext cx="1085"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charset="0"/>
                  <a:cs typeface="+mn-cs"/>
                </a:rPr>
                <a:t>20cu (30 ft)</a:t>
              </a:r>
            </a:p>
          </p:txBody>
        </p:sp>
        <p:sp>
          <p:nvSpPr>
            <p:cNvPr id="55320" name="Rectangle 22"/>
            <p:cNvSpPr>
              <a:spLocks noChangeArrowheads="1"/>
            </p:cNvSpPr>
            <p:nvPr/>
          </p:nvSpPr>
          <p:spPr bwMode="auto">
            <a:xfrm>
              <a:off x="4589" y="3872"/>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Narrow" charset="0"/>
                </a:rPr>
                <a:t>©  EBibleTeacher.com  </a:t>
              </a:r>
            </a:p>
          </p:txBody>
        </p:sp>
      </p:grpSp>
      <p:sp>
        <p:nvSpPr>
          <p:cNvPr id="28696" name="Rectangle 24"/>
          <p:cNvSpPr>
            <a:spLocks noGrp="1" noChangeArrowheads="1"/>
          </p:cNvSpPr>
          <p:nvPr>
            <p:ph type="title" idx="4294967295"/>
          </p:nvPr>
        </p:nvSpPr>
        <p:spPr>
          <a:xfrm>
            <a:off x="7867650" y="609600"/>
            <a:ext cx="1028700" cy="228600"/>
          </a:xfrm>
          <a:effectLst/>
        </p:spPr>
        <p:txBody>
          <a:bodyPr/>
          <a:lstStyle/>
          <a:p>
            <a:pPr>
              <a:defRPr/>
            </a:pPr>
            <a:r>
              <a:rPr lang="en-US" sz="100" b="0" u="none">
                <a:solidFill>
                  <a:srgbClr val="000066"/>
                </a:solidFill>
                <a:effectLst/>
                <a:latin typeface="Arial Narrow" charset="0"/>
                <a:cs typeface="+mj-cs"/>
              </a:rPr>
              <a:t>Solomon</a:t>
            </a:r>
            <a:r>
              <a:rPr lang="ja-JP" altLang="en-US" sz="100" b="0" u="none">
                <a:solidFill>
                  <a:srgbClr val="000066"/>
                </a:solidFill>
                <a:effectLst/>
                <a:latin typeface="Arial Narrow" charset="0"/>
                <a:cs typeface="+mj-cs"/>
              </a:rPr>
              <a:t>’</a:t>
            </a:r>
            <a:r>
              <a:rPr lang="en-US" sz="100" b="0" u="none">
                <a:solidFill>
                  <a:srgbClr val="000066"/>
                </a:solidFill>
                <a:effectLst/>
                <a:latin typeface="Arial Narrow" charset="0"/>
                <a:cs typeface="+mj-cs"/>
              </a:rPr>
              <a:t>s Temple</a:t>
            </a:r>
            <a:endParaRPr lang="en-US" sz="100">
              <a:solidFill>
                <a:srgbClr val="000066"/>
              </a:solidFill>
              <a:latin typeface="Times New Roman" charset="0"/>
              <a:cs typeface="+mj-cs"/>
            </a:endParaRPr>
          </a:p>
        </p:txBody>
      </p:sp>
      <p:sp>
        <p:nvSpPr>
          <p:cNvPr id="55299" name="Text Box 25"/>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ChangeArrowheads="1"/>
          </p:cNvSpPr>
          <p:nvPr/>
        </p:nvSpPr>
        <p:spPr bwMode="auto">
          <a:xfrm>
            <a:off x="2178050" y="0"/>
            <a:ext cx="4468813" cy="638175"/>
          </a:xfrm>
          <a:prstGeom prst="rect">
            <a:avLst/>
          </a:prstGeom>
          <a:noFill/>
          <a:ln w="12700">
            <a:noFill/>
            <a:miter lim="800000"/>
            <a:headEnd/>
            <a:tailEnd/>
          </a:ln>
          <a:effectLst/>
        </p:spPr>
        <p:txBody>
          <a:bodyPr lIns="90488" tIns="44450" rIns="90488" bIns="44450">
            <a:spAutoFit/>
          </a:bodyPr>
          <a:lstStyle/>
          <a:p>
            <a:pPr>
              <a:defRPr/>
            </a:pPr>
            <a:r>
              <a:rPr lang="en-US" sz="3600">
                <a:effectLst>
                  <a:outerShdw blurRad="38100" dist="38100" dir="2700000" algn="tl">
                    <a:srgbClr val="000000"/>
                  </a:outerShdw>
                </a:effectLst>
                <a:latin typeface="Arial" charset="0"/>
                <a:cs typeface="+mn-cs"/>
              </a:rPr>
              <a:t>Đền thờ Hê  rốt</a:t>
            </a:r>
          </a:p>
        </p:txBody>
      </p:sp>
      <p:sp>
        <p:nvSpPr>
          <p:cNvPr id="130072" name="Rectangle 24"/>
          <p:cNvSpPr>
            <a:spLocks noGrp="1" noChangeArrowheads="1"/>
          </p:cNvSpPr>
          <p:nvPr>
            <p:ph type="title" idx="4294967295"/>
          </p:nvPr>
        </p:nvSpPr>
        <p:spPr>
          <a:xfrm>
            <a:off x="7867650" y="609600"/>
            <a:ext cx="441325" cy="228600"/>
          </a:xfrm>
          <a:effectLst/>
        </p:spPr>
        <p:txBody>
          <a:bodyPr/>
          <a:lstStyle/>
          <a:p>
            <a:pPr>
              <a:defRPr/>
            </a:pPr>
            <a:r>
              <a:rPr lang="en-US" sz="100" b="0" u="none">
                <a:solidFill>
                  <a:srgbClr val="000066"/>
                </a:solidFill>
                <a:effectLst/>
                <a:latin typeface="Arial Narrow" charset="0"/>
                <a:cs typeface="+mj-cs"/>
              </a:rPr>
              <a:t>Herod</a:t>
            </a:r>
            <a:r>
              <a:rPr lang="ja-JP" altLang="en-US" sz="100" b="0" u="none">
                <a:solidFill>
                  <a:srgbClr val="000066"/>
                </a:solidFill>
                <a:effectLst/>
                <a:latin typeface="Arial Narrow" charset="0"/>
                <a:cs typeface="+mj-cs"/>
              </a:rPr>
              <a:t>’</a:t>
            </a:r>
            <a:r>
              <a:rPr lang="en-US" sz="100" b="0" u="none">
                <a:solidFill>
                  <a:srgbClr val="000066"/>
                </a:solidFill>
                <a:effectLst/>
                <a:latin typeface="Arial Narrow" charset="0"/>
                <a:cs typeface="+mj-cs"/>
              </a:rPr>
              <a:t>s Temple</a:t>
            </a:r>
            <a:endParaRPr lang="en-US" sz="100">
              <a:solidFill>
                <a:srgbClr val="000066"/>
              </a:solidFill>
              <a:latin typeface="Times New Roman" charset="0"/>
              <a:cs typeface="+mj-cs"/>
            </a:endParaRPr>
          </a:p>
        </p:txBody>
      </p:sp>
      <p:sp>
        <p:nvSpPr>
          <p:cNvPr id="57347" name="Text Box 25"/>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57348" name="Group 57"/>
          <p:cNvGrpSpPr>
            <a:grpSpLocks/>
          </p:cNvGrpSpPr>
          <p:nvPr/>
        </p:nvGrpSpPr>
        <p:grpSpPr bwMode="auto">
          <a:xfrm>
            <a:off x="0" y="1028700"/>
            <a:ext cx="8745538" cy="5829300"/>
            <a:chOff x="144" y="648"/>
            <a:chExt cx="5509" cy="3672"/>
          </a:xfrm>
        </p:grpSpPr>
        <p:sp>
          <p:nvSpPr>
            <p:cNvPr id="130066" name="Rectangle 18"/>
            <p:cNvSpPr>
              <a:spLocks noChangeArrowheads="1"/>
            </p:cNvSpPr>
            <p:nvPr/>
          </p:nvSpPr>
          <p:spPr bwMode="auto">
            <a:xfrm>
              <a:off x="233" y="649"/>
              <a:ext cx="5344" cy="3403"/>
            </a:xfrm>
            <a:prstGeom prst="rect">
              <a:avLst/>
            </a:prstGeom>
            <a:solidFill>
              <a:srgbClr val="FE9B03"/>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0058" name="Line 10"/>
            <p:cNvSpPr>
              <a:spLocks noChangeShapeType="1"/>
            </p:cNvSpPr>
            <p:nvPr/>
          </p:nvSpPr>
          <p:spPr bwMode="auto">
            <a:xfrm>
              <a:off x="245" y="4164"/>
              <a:ext cx="5296" cy="0"/>
            </a:xfrm>
            <a:prstGeom prst="line">
              <a:avLst/>
            </a:prstGeom>
            <a:noFill/>
            <a:ln w="12700">
              <a:solidFill>
                <a:srgbClr val="FFFFFF"/>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0059" name="Rectangle 11"/>
            <p:cNvSpPr>
              <a:spLocks noChangeArrowheads="1"/>
            </p:cNvSpPr>
            <p:nvPr/>
          </p:nvSpPr>
          <p:spPr bwMode="auto">
            <a:xfrm>
              <a:off x="952" y="4034"/>
              <a:ext cx="3145" cy="286"/>
            </a:xfrm>
            <a:prstGeom prst="rect">
              <a:avLst/>
            </a:prstGeom>
            <a:noFill/>
            <a:ln w="12700">
              <a:noFill/>
              <a:miter lim="800000"/>
              <a:headEnd/>
              <a:tailEnd/>
            </a:ln>
            <a:effectLst/>
          </p:spPr>
          <p:txBody>
            <a:bodyPr lIns="90488" tIns="44450" rIns="90488" bIns="44450">
              <a:spAutoFit/>
            </a:bodyPr>
            <a:lstStyle/>
            <a:p>
              <a:pPr>
                <a:defRPr/>
              </a:pPr>
              <a:r>
                <a:rPr lang="en-US" sz="2400" u="none">
                  <a:solidFill>
                    <a:srgbClr val="FFFFFF"/>
                  </a:solidFill>
                  <a:effectLst>
                    <a:outerShdw blurRad="38100" dist="38100" dir="2700000" algn="tl">
                      <a:srgbClr val="000000"/>
                    </a:outerShdw>
                  </a:effectLst>
                  <a:latin typeface="Arial" charset="0"/>
                  <a:cs typeface="+mn-cs"/>
                </a:rPr>
                <a:t>Tối đa 1000 cubits (1500 ft)</a:t>
              </a:r>
            </a:p>
          </p:txBody>
        </p:sp>
        <p:sp>
          <p:nvSpPr>
            <p:cNvPr id="130060" name="Rectangle 12"/>
            <p:cNvSpPr>
              <a:spLocks noChangeArrowheads="1"/>
            </p:cNvSpPr>
            <p:nvPr/>
          </p:nvSpPr>
          <p:spPr bwMode="auto">
            <a:xfrm>
              <a:off x="959" y="791"/>
              <a:ext cx="749" cy="594"/>
            </a:xfrm>
            <a:prstGeom prst="rect">
              <a:avLst/>
            </a:prstGeom>
            <a:noFill/>
            <a:ln w="12700">
              <a:noFill/>
              <a:miter lim="800000"/>
              <a:headEnd/>
              <a:tailEnd/>
            </a:ln>
            <a:effectLst/>
          </p:spPr>
          <p:txBody>
            <a:bodyPr wrap="none" lIns="90488" tIns="44450" rIns="90488" bIns="44450">
              <a:spAutoFit/>
            </a:bodyPr>
            <a:lstStyle/>
            <a:p>
              <a:pPr algn="ctr">
                <a:defRPr/>
              </a:pPr>
              <a:r>
                <a:rPr lang="en-US" sz="2800" u="none">
                  <a:solidFill>
                    <a:srgbClr val="000000"/>
                  </a:solidFill>
                  <a:effectLst>
                    <a:outerShdw blurRad="38100" dist="38100" dir="2700000" algn="tl">
                      <a:srgbClr val="FFFFFF"/>
                    </a:outerShdw>
                  </a:effectLst>
                  <a:latin typeface="Arial" charset="0"/>
                  <a:cs typeface="+mn-cs"/>
                </a:rPr>
                <a:t>Royal</a:t>
              </a:r>
            </a:p>
            <a:p>
              <a:pPr algn="ctr">
                <a:defRPr/>
              </a:pPr>
              <a:r>
                <a:rPr lang="en-US" sz="2800" u="none">
                  <a:solidFill>
                    <a:srgbClr val="000000"/>
                  </a:solidFill>
                  <a:effectLst>
                    <a:outerShdw blurRad="38100" dist="38100" dir="2700000" algn="tl">
                      <a:srgbClr val="FFFFFF"/>
                    </a:outerShdw>
                  </a:effectLst>
                  <a:latin typeface="Arial" charset="0"/>
                  <a:cs typeface="+mn-cs"/>
                </a:rPr>
                <a:t>Porch</a:t>
              </a:r>
            </a:p>
          </p:txBody>
        </p:sp>
        <p:sp>
          <p:nvSpPr>
            <p:cNvPr id="57353" name="Rectangle 23"/>
            <p:cNvSpPr>
              <a:spLocks noChangeArrowheads="1"/>
            </p:cNvSpPr>
            <p:nvPr/>
          </p:nvSpPr>
          <p:spPr bwMode="auto">
            <a:xfrm>
              <a:off x="4589" y="3872"/>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Narrow" charset="0"/>
                </a:rPr>
                <a:t>©  EBibleTeacher.com  </a:t>
              </a:r>
            </a:p>
          </p:txBody>
        </p:sp>
        <p:sp>
          <p:nvSpPr>
            <p:cNvPr id="130074" name="Rectangle 26"/>
            <p:cNvSpPr>
              <a:spLocks noChangeArrowheads="1"/>
            </p:cNvSpPr>
            <p:nvPr/>
          </p:nvSpPr>
          <p:spPr bwMode="auto">
            <a:xfrm>
              <a:off x="1920" y="912"/>
              <a:ext cx="1872" cy="288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0075" name="Rectangle 27"/>
            <p:cNvSpPr>
              <a:spLocks noChangeArrowheads="1"/>
            </p:cNvSpPr>
            <p:nvPr/>
          </p:nvSpPr>
          <p:spPr bwMode="auto">
            <a:xfrm>
              <a:off x="2064" y="660"/>
              <a:ext cx="1800" cy="3060"/>
            </a:xfrm>
            <a:prstGeom prst="rect">
              <a:avLst/>
            </a:prstGeom>
            <a:solidFill>
              <a:srgbClr val="FAFD00"/>
            </a:solidFill>
            <a:ln w="25400">
              <a:solidFill>
                <a:schemeClr val="hlink"/>
              </a:solidFill>
              <a:miter lim="800000"/>
              <a:headEnd/>
              <a:tailEnd/>
            </a:ln>
            <a:effectLst>
              <a:outerShdw blurRad="63500" dist="38099" dir="2700000" algn="ctr" rotWithShape="0">
                <a:srgbClr val="000000">
                  <a:alpha val="74998"/>
                </a:srgbClr>
              </a:outerShdw>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0098" name="Rectangle 50"/>
            <p:cNvSpPr>
              <a:spLocks noChangeArrowheads="1"/>
            </p:cNvSpPr>
            <p:nvPr/>
          </p:nvSpPr>
          <p:spPr bwMode="auto">
            <a:xfrm>
              <a:off x="2184" y="731"/>
              <a:ext cx="1548" cy="1561"/>
            </a:xfrm>
            <a:prstGeom prst="rect">
              <a:avLst/>
            </a:prstGeom>
            <a:solidFill>
              <a:srgbClr val="FE9B03"/>
            </a:solidFill>
            <a:ln w="25400">
              <a:solidFill>
                <a:schemeClr val="hlink"/>
              </a:solidFill>
              <a:miter lim="800000"/>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0076" name="Rectangle 28"/>
            <p:cNvSpPr>
              <a:spLocks noChangeArrowheads="1"/>
            </p:cNvSpPr>
            <p:nvPr/>
          </p:nvSpPr>
          <p:spPr bwMode="auto">
            <a:xfrm>
              <a:off x="2376" y="779"/>
              <a:ext cx="1152" cy="1237"/>
            </a:xfrm>
            <a:prstGeom prst="rect">
              <a:avLst/>
            </a:prstGeom>
            <a:solidFill>
              <a:srgbClr val="FE9B03"/>
            </a:solidFill>
            <a:ln w="25400">
              <a:solidFill>
                <a:schemeClr val="hlink"/>
              </a:solidFill>
              <a:miter lim="800000"/>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0080" name="Rectangle 32"/>
            <p:cNvSpPr>
              <a:spLocks noChangeArrowheads="1"/>
            </p:cNvSpPr>
            <p:nvPr/>
          </p:nvSpPr>
          <p:spPr bwMode="auto">
            <a:xfrm>
              <a:off x="2256" y="2495"/>
              <a:ext cx="1404" cy="1093"/>
            </a:xfrm>
            <a:prstGeom prst="rect">
              <a:avLst/>
            </a:prstGeom>
            <a:solidFill>
              <a:srgbClr val="FE9B03"/>
            </a:solidFill>
            <a:ln w="25400">
              <a:solidFill>
                <a:schemeClr val="hlink"/>
              </a:solidFill>
              <a:miter lim="800000"/>
              <a:headEnd/>
              <a:tailEnd/>
            </a:ln>
            <a:effectLst>
              <a:outerShdw blurRad="63500" dist="38099" dir="2700000" algn="ctr" rotWithShape="0">
                <a:srgbClr val="000000">
                  <a:alpha val="74998"/>
                </a:srgbClr>
              </a:outerShdw>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0081" name="Rectangle 33"/>
            <p:cNvSpPr>
              <a:spLocks noChangeArrowheads="1"/>
            </p:cNvSpPr>
            <p:nvPr/>
          </p:nvSpPr>
          <p:spPr bwMode="auto">
            <a:xfrm>
              <a:off x="2844" y="864"/>
              <a:ext cx="252" cy="576"/>
            </a:xfrm>
            <a:prstGeom prst="rect">
              <a:avLst/>
            </a:prstGeom>
            <a:solidFill>
              <a:srgbClr val="FAFD00"/>
            </a:solidFill>
            <a:ln w="25400">
              <a:noFill/>
              <a:miter lim="800000"/>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0082" name="Rectangle 34"/>
            <p:cNvSpPr>
              <a:spLocks noChangeArrowheads="1"/>
            </p:cNvSpPr>
            <p:nvPr/>
          </p:nvSpPr>
          <p:spPr bwMode="auto">
            <a:xfrm>
              <a:off x="2580" y="1212"/>
              <a:ext cx="828" cy="288"/>
            </a:xfrm>
            <a:prstGeom prst="rect">
              <a:avLst/>
            </a:prstGeom>
            <a:solidFill>
              <a:srgbClr val="FAFD00"/>
            </a:solidFill>
            <a:ln w="25400">
              <a:noFill/>
              <a:miter lim="800000"/>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0068" name="Rectangle 20"/>
            <p:cNvSpPr>
              <a:spLocks noChangeArrowheads="1"/>
            </p:cNvSpPr>
            <p:nvPr/>
          </p:nvSpPr>
          <p:spPr bwMode="auto">
            <a:xfrm>
              <a:off x="3040" y="1656"/>
              <a:ext cx="726" cy="248"/>
            </a:xfrm>
            <a:prstGeom prst="rect">
              <a:avLst/>
            </a:prstGeom>
            <a:noFill/>
            <a:ln w="12700">
              <a:noFill/>
              <a:miter lim="800000"/>
              <a:headEnd/>
              <a:tailEnd/>
            </a:ln>
            <a:effectLst/>
          </p:spPr>
          <p:txBody>
            <a:bodyPr wrap="none" lIns="90488" tIns="44450" rIns="90488" bIns="44450">
              <a:spAutoFit/>
            </a:bodyPr>
            <a:lstStyle/>
            <a:p>
              <a:pPr>
                <a:defRPr/>
              </a:pPr>
              <a:r>
                <a:rPr lang="en-US" sz="2000" u="none">
                  <a:solidFill>
                    <a:srgbClr val="FFFFFF"/>
                  </a:solidFill>
                  <a:effectLst>
                    <a:outerShdw blurRad="38100" dist="38100" dir="2700000" algn="tl">
                      <a:srgbClr val="000000"/>
                    </a:outerShdw>
                  </a:effectLst>
                  <a:latin typeface="Arial" charset="0"/>
                  <a:cs typeface="+mn-cs"/>
                </a:rPr>
                <a:t>Bàn thờ</a:t>
              </a:r>
            </a:p>
          </p:txBody>
        </p:sp>
        <p:sp>
          <p:nvSpPr>
            <p:cNvPr id="130083" name="Rectangle 35"/>
            <p:cNvSpPr>
              <a:spLocks noChangeArrowheads="1"/>
            </p:cNvSpPr>
            <p:nvPr/>
          </p:nvSpPr>
          <p:spPr bwMode="auto">
            <a:xfrm>
              <a:off x="2892" y="1632"/>
              <a:ext cx="144" cy="144"/>
            </a:xfrm>
            <a:prstGeom prst="rect">
              <a:avLst/>
            </a:prstGeom>
            <a:solidFill>
              <a:srgbClr val="FAFD00"/>
            </a:solid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0084" name="Rectangle 36"/>
            <p:cNvSpPr>
              <a:spLocks noChangeArrowheads="1"/>
            </p:cNvSpPr>
            <p:nvPr/>
          </p:nvSpPr>
          <p:spPr bwMode="auto">
            <a:xfrm>
              <a:off x="3413" y="1212"/>
              <a:ext cx="595" cy="364"/>
            </a:xfrm>
            <a:prstGeom prst="rect">
              <a:avLst/>
            </a:prstGeom>
            <a:noFill/>
            <a:ln w="12700">
              <a:noFill/>
              <a:miter lim="800000"/>
              <a:headEnd/>
              <a:tailEnd/>
            </a:ln>
            <a:effectLst/>
          </p:spPr>
          <p:txBody>
            <a:bodyPr wrap="none" lIns="90488" tIns="44450" rIns="90488" bIns="44450">
              <a:spAutoFit/>
            </a:bodyPr>
            <a:lstStyle/>
            <a:p>
              <a:pPr algn="ctr">
                <a:lnSpc>
                  <a:spcPct val="80000"/>
                </a:lnSpc>
                <a:defRPr/>
              </a:pPr>
              <a:r>
                <a:rPr lang="en-US" sz="2000" u="none">
                  <a:solidFill>
                    <a:srgbClr val="000000"/>
                  </a:solidFill>
                  <a:effectLst>
                    <a:outerShdw blurRad="38100" dist="38100" dir="2700000" algn="tl">
                      <a:srgbClr val="FFFFFF"/>
                    </a:outerShdw>
                  </a:effectLst>
                  <a:latin typeface="Arial" charset="0"/>
                  <a:cs typeface="+mn-cs"/>
                </a:rPr>
                <a:t>Nơi </a:t>
              </a:r>
            </a:p>
            <a:p>
              <a:pPr algn="ctr">
                <a:lnSpc>
                  <a:spcPct val="80000"/>
                </a:lnSpc>
                <a:defRPr/>
              </a:pPr>
              <a:r>
                <a:rPr lang="en-US" sz="2000" u="none">
                  <a:solidFill>
                    <a:srgbClr val="000000"/>
                  </a:solidFill>
                  <a:effectLst>
                    <a:outerShdw blurRad="38100" dist="38100" dir="2700000" algn="tl">
                      <a:srgbClr val="FFFFFF"/>
                    </a:outerShdw>
                  </a:effectLst>
                  <a:latin typeface="Arial" charset="0"/>
                  <a:cs typeface="+mn-cs"/>
                </a:rPr>
                <a:t>Thánh</a:t>
              </a:r>
            </a:p>
          </p:txBody>
        </p:sp>
        <p:sp>
          <p:nvSpPr>
            <p:cNvPr id="130085" name="Rectangle 37"/>
            <p:cNvSpPr>
              <a:spLocks noChangeArrowheads="1"/>
            </p:cNvSpPr>
            <p:nvPr/>
          </p:nvSpPr>
          <p:spPr bwMode="auto">
            <a:xfrm>
              <a:off x="3502" y="840"/>
              <a:ext cx="897" cy="364"/>
            </a:xfrm>
            <a:prstGeom prst="rect">
              <a:avLst/>
            </a:prstGeom>
            <a:noFill/>
            <a:ln w="12700">
              <a:noFill/>
              <a:miter lim="800000"/>
              <a:headEnd/>
              <a:tailEnd/>
            </a:ln>
            <a:effectLst/>
          </p:spPr>
          <p:txBody>
            <a:bodyPr wrap="none" lIns="90488" tIns="44450" rIns="90488" bIns="44450">
              <a:spAutoFit/>
            </a:bodyPr>
            <a:lstStyle/>
            <a:p>
              <a:pPr algn="ctr">
                <a:lnSpc>
                  <a:spcPct val="80000"/>
                </a:lnSpc>
                <a:defRPr/>
              </a:pPr>
              <a:r>
                <a:rPr lang="en-US" sz="2000" u="none">
                  <a:solidFill>
                    <a:srgbClr val="000000"/>
                  </a:solidFill>
                  <a:effectLst>
                    <a:outerShdw blurRad="38100" dist="38100" dir="2700000" algn="tl">
                      <a:srgbClr val="FFFFFF"/>
                    </a:outerShdw>
                  </a:effectLst>
                  <a:latin typeface="Arial" charset="0"/>
                  <a:cs typeface="+mn-cs"/>
                </a:rPr>
                <a:t>Nơi </a:t>
              </a:r>
            </a:p>
            <a:p>
              <a:pPr algn="ctr">
                <a:lnSpc>
                  <a:spcPct val="80000"/>
                </a:lnSpc>
                <a:defRPr/>
              </a:pPr>
              <a:r>
                <a:rPr lang="en-US" sz="2000" u="none">
                  <a:solidFill>
                    <a:srgbClr val="000000"/>
                  </a:solidFill>
                  <a:effectLst>
                    <a:outerShdw blurRad="38100" dist="38100" dir="2700000" algn="tl">
                      <a:srgbClr val="FFFFFF"/>
                    </a:outerShdw>
                  </a:effectLst>
                  <a:latin typeface="Arial" charset="0"/>
                  <a:cs typeface="+mn-cs"/>
                </a:rPr>
                <a:t>Chí Thánh</a:t>
              </a:r>
            </a:p>
          </p:txBody>
        </p:sp>
        <p:sp>
          <p:nvSpPr>
            <p:cNvPr id="130087" name="Line 39"/>
            <p:cNvSpPr>
              <a:spLocks noChangeShapeType="1"/>
            </p:cNvSpPr>
            <p:nvPr/>
          </p:nvSpPr>
          <p:spPr bwMode="auto">
            <a:xfrm flipH="1">
              <a:off x="3024" y="912"/>
              <a:ext cx="360" cy="0"/>
            </a:xfrm>
            <a:prstGeom prst="line">
              <a:avLst/>
            </a:prstGeom>
            <a:noFill/>
            <a:ln w="38100">
              <a:solidFill>
                <a:srgbClr val="000000"/>
              </a:solidFill>
              <a:round/>
              <a:headEnd/>
              <a:tailEnd type="triangle" w="med" len="me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0089" name="Line 41"/>
            <p:cNvSpPr>
              <a:spLocks noChangeShapeType="1"/>
            </p:cNvSpPr>
            <p:nvPr/>
          </p:nvSpPr>
          <p:spPr bwMode="auto">
            <a:xfrm flipV="1">
              <a:off x="144" y="660"/>
              <a:ext cx="0" cy="3384"/>
            </a:xfrm>
            <a:prstGeom prst="line">
              <a:avLst/>
            </a:prstGeom>
            <a:noFill/>
            <a:ln w="12700">
              <a:solidFill>
                <a:schemeClr val="hlink"/>
              </a:solidFill>
              <a:round/>
              <a:headEnd type="triangle" w="med" len="med"/>
              <a:tailEnd type="triangle" w="med" len="lg"/>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lIns="90488" tIns="44450" rIns="90488" bIns="44450" anchor="ctr"/>
            <a:lstStyle/>
            <a:p>
              <a:pPr>
                <a:defRPr/>
              </a:pPr>
              <a:endParaRPr lang="en-US">
                <a:cs typeface="+mn-cs"/>
              </a:endParaRPr>
            </a:p>
          </p:txBody>
        </p:sp>
        <p:sp>
          <p:nvSpPr>
            <p:cNvPr id="130091" name="Rectangle 43"/>
            <p:cNvSpPr>
              <a:spLocks noChangeArrowheads="1"/>
            </p:cNvSpPr>
            <p:nvPr/>
          </p:nvSpPr>
          <p:spPr bwMode="auto">
            <a:xfrm>
              <a:off x="216" y="648"/>
              <a:ext cx="396" cy="3384"/>
            </a:xfrm>
            <a:prstGeom prst="rect">
              <a:avLst/>
            </a:prstGeom>
            <a:solidFill>
              <a:srgbClr val="FAFD00"/>
            </a:solidFill>
            <a:ln w="25400">
              <a:solidFill>
                <a:schemeClr val="hlink"/>
              </a:solidFill>
              <a:miter lim="800000"/>
              <a:headEnd/>
              <a:tailEnd/>
            </a:ln>
            <a:effectLst>
              <a:outerShdw blurRad="63500" dist="38099" dir="2700000" algn="ctr" rotWithShape="0">
                <a:srgbClr val="000000">
                  <a:alpha val="74998"/>
                </a:srgbClr>
              </a:outerShdw>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0090" name="Rectangle 42"/>
            <p:cNvSpPr>
              <a:spLocks noChangeArrowheads="1"/>
            </p:cNvSpPr>
            <p:nvPr/>
          </p:nvSpPr>
          <p:spPr bwMode="auto">
            <a:xfrm rot="-5400000">
              <a:off x="-1249" y="2195"/>
              <a:ext cx="3145" cy="286"/>
            </a:xfrm>
            <a:prstGeom prst="rect">
              <a:avLst/>
            </a:prstGeom>
            <a:noFill/>
            <a:ln w="12700">
              <a:noFill/>
              <a:miter lim="800000"/>
              <a:headEnd/>
              <a:tailEnd/>
            </a:ln>
            <a:effectLst/>
          </p:spPr>
          <p:txBody>
            <a:bodyPr lIns="90488" tIns="44450" rIns="90488" bIns="44450">
              <a:spAutoFit/>
            </a:bodyPr>
            <a:lstStyle/>
            <a:p>
              <a:pPr>
                <a:defRPr/>
              </a:pPr>
              <a:r>
                <a:rPr lang="en-US" sz="2400" u="none">
                  <a:solidFill>
                    <a:srgbClr val="000000"/>
                  </a:solidFill>
                  <a:effectLst>
                    <a:outerShdw blurRad="38100" dist="38100" dir="2700000" algn="tl">
                      <a:srgbClr val="FFFFFF"/>
                    </a:outerShdw>
                  </a:effectLst>
                  <a:latin typeface="Arial" charset="0"/>
                  <a:cs typeface="+mn-cs"/>
                </a:rPr>
                <a:t>Tối đa 670 cubits (1000 ft)</a:t>
              </a:r>
            </a:p>
          </p:txBody>
        </p:sp>
        <p:sp>
          <p:nvSpPr>
            <p:cNvPr id="130093" name="Rectangle 45"/>
            <p:cNvSpPr>
              <a:spLocks noChangeArrowheads="1"/>
            </p:cNvSpPr>
            <p:nvPr/>
          </p:nvSpPr>
          <p:spPr bwMode="auto">
            <a:xfrm>
              <a:off x="697" y="2111"/>
              <a:ext cx="1260" cy="594"/>
            </a:xfrm>
            <a:prstGeom prst="rect">
              <a:avLst/>
            </a:prstGeom>
            <a:noFill/>
            <a:ln w="12700">
              <a:noFill/>
              <a:miter lim="800000"/>
              <a:headEnd/>
              <a:tailEnd/>
            </a:ln>
            <a:effectLst/>
          </p:spPr>
          <p:txBody>
            <a:bodyPr wrap="none" lIns="90488" tIns="44450" rIns="90488" bIns="44450">
              <a:spAutoFit/>
            </a:bodyPr>
            <a:lstStyle/>
            <a:p>
              <a:pPr algn="ctr">
                <a:defRPr/>
              </a:pPr>
              <a:r>
                <a:rPr lang="en-US" sz="2800" u="none">
                  <a:solidFill>
                    <a:srgbClr val="000000"/>
                  </a:solidFill>
                  <a:effectLst>
                    <a:outerShdw blurRad="38100" dist="38100" dir="2700000" algn="tl">
                      <a:srgbClr val="FFFFFF"/>
                    </a:outerShdw>
                  </a:effectLst>
                  <a:latin typeface="Arial" charset="0"/>
                  <a:cs typeface="+mn-cs"/>
                </a:rPr>
                <a:t>Hành lang </a:t>
              </a:r>
            </a:p>
            <a:p>
              <a:pPr algn="ctr">
                <a:defRPr/>
              </a:pPr>
              <a:r>
                <a:rPr lang="en-US" sz="2800" u="none">
                  <a:solidFill>
                    <a:srgbClr val="000000"/>
                  </a:solidFill>
                  <a:effectLst>
                    <a:outerShdw blurRad="38100" dist="38100" dir="2700000" algn="tl">
                      <a:srgbClr val="FFFFFF"/>
                    </a:outerShdw>
                  </a:effectLst>
                  <a:latin typeface="Arial" charset="0"/>
                  <a:cs typeface="+mn-cs"/>
                </a:rPr>
                <a:t>Dân ngoại</a:t>
              </a:r>
            </a:p>
          </p:txBody>
        </p:sp>
        <p:sp>
          <p:nvSpPr>
            <p:cNvPr id="130094" name="Rectangle 46"/>
            <p:cNvSpPr>
              <a:spLocks noChangeArrowheads="1"/>
            </p:cNvSpPr>
            <p:nvPr/>
          </p:nvSpPr>
          <p:spPr bwMode="auto">
            <a:xfrm>
              <a:off x="4191" y="1775"/>
              <a:ext cx="946" cy="594"/>
            </a:xfrm>
            <a:prstGeom prst="rect">
              <a:avLst/>
            </a:prstGeom>
            <a:noFill/>
            <a:ln w="12700">
              <a:noFill/>
              <a:miter lim="800000"/>
              <a:headEnd/>
              <a:tailEnd/>
            </a:ln>
            <a:effectLst/>
          </p:spPr>
          <p:txBody>
            <a:bodyPr wrap="none" lIns="90488" tIns="44450" rIns="90488" bIns="44450">
              <a:spAutoFit/>
            </a:bodyPr>
            <a:lstStyle/>
            <a:p>
              <a:pPr algn="ctr">
                <a:defRPr/>
              </a:pPr>
              <a:r>
                <a:rPr lang="en-US" sz="2800" u="none">
                  <a:solidFill>
                    <a:srgbClr val="000000"/>
                  </a:solidFill>
                  <a:effectLst>
                    <a:outerShdw blurRad="38100" dist="38100" dir="2700000" algn="tl">
                      <a:srgbClr val="FFFFFF"/>
                    </a:outerShdw>
                  </a:effectLst>
                  <a:latin typeface="Arial" charset="0"/>
                  <a:cs typeface="+mn-cs"/>
                </a:rPr>
                <a:t>Sân </a:t>
              </a:r>
            </a:p>
            <a:p>
              <a:pPr algn="ctr">
                <a:defRPr/>
              </a:pPr>
              <a:r>
                <a:rPr lang="en-US" sz="2800" u="none">
                  <a:solidFill>
                    <a:srgbClr val="000000"/>
                  </a:solidFill>
                  <a:effectLst>
                    <a:outerShdw blurRad="38100" dist="38100" dir="2700000" algn="tl">
                      <a:srgbClr val="FFFFFF"/>
                    </a:outerShdw>
                  </a:effectLst>
                  <a:latin typeface="Arial" charset="0"/>
                  <a:cs typeface="+mn-cs"/>
                </a:rPr>
                <a:t>đền thờ</a:t>
              </a:r>
            </a:p>
          </p:txBody>
        </p:sp>
        <p:sp>
          <p:nvSpPr>
            <p:cNvPr id="130095" name="Line 47"/>
            <p:cNvSpPr>
              <a:spLocks noChangeShapeType="1"/>
            </p:cNvSpPr>
            <p:nvPr/>
          </p:nvSpPr>
          <p:spPr bwMode="auto">
            <a:xfrm flipH="1" flipV="1">
              <a:off x="2988" y="1116"/>
              <a:ext cx="504" cy="180"/>
            </a:xfrm>
            <a:prstGeom prst="line">
              <a:avLst/>
            </a:prstGeom>
            <a:noFill/>
            <a:ln w="38100">
              <a:solidFill>
                <a:schemeClr val="bg2"/>
              </a:solidFill>
              <a:round/>
              <a:headEnd/>
              <a:tailEnd type="triangle" w="med" len="me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0096" name="Line 48"/>
            <p:cNvSpPr>
              <a:spLocks noChangeShapeType="1"/>
            </p:cNvSpPr>
            <p:nvPr/>
          </p:nvSpPr>
          <p:spPr bwMode="auto">
            <a:xfrm flipH="1">
              <a:off x="360" y="1080"/>
              <a:ext cx="396" cy="216"/>
            </a:xfrm>
            <a:prstGeom prst="line">
              <a:avLst/>
            </a:prstGeom>
            <a:noFill/>
            <a:ln w="38100">
              <a:solidFill>
                <a:schemeClr val="bg2"/>
              </a:solidFill>
              <a:round/>
              <a:headEnd/>
              <a:tailEnd type="triangle" w="med" len="me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0097" name="Rectangle 49"/>
            <p:cNvSpPr>
              <a:spLocks noChangeArrowheads="1"/>
            </p:cNvSpPr>
            <p:nvPr/>
          </p:nvSpPr>
          <p:spPr bwMode="auto">
            <a:xfrm>
              <a:off x="2338" y="2771"/>
              <a:ext cx="1260" cy="594"/>
            </a:xfrm>
            <a:prstGeom prst="rect">
              <a:avLst/>
            </a:prstGeom>
            <a:noFill/>
            <a:ln w="12700">
              <a:noFill/>
              <a:miter lim="800000"/>
              <a:headEnd/>
              <a:tailEnd/>
            </a:ln>
            <a:effectLst/>
          </p:spPr>
          <p:txBody>
            <a:bodyPr wrap="none" lIns="90488" tIns="44450" rIns="90488" bIns="44450">
              <a:spAutoFit/>
            </a:bodyPr>
            <a:lstStyle/>
            <a:p>
              <a:pPr algn="ctr">
                <a:defRPr/>
              </a:pPr>
              <a:r>
                <a:rPr lang="en-US" sz="2800" u="none">
                  <a:solidFill>
                    <a:srgbClr val="000000"/>
                  </a:solidFill>
                  <a:effectLst>
                    <a:outerShdw blurRad="38100" dist="38100" dir="2700000" algn="tl">
                      <a:srgbClr val="FFFFFF"/>
                    </a:outerShdw>
                  </a:effectLst>
                  <a:latin typeface="Arial" charset="0"/>
                  <a:cs typeface="+mn-cs"/>
                </a:rPr>
                <a:t>Hành lang </a:t>
              </a:r>
            </a:p>
            <a:p>
              <a:pPr algn="ctr">
                <a:defRPr/>
              </a:pPr>
              <a:r>
                <a:rPr lang="en-US" sz="2800" u="none">
                  <a:solidFill>
                    <a:srgbClr val="000000"/>
                  </a:solidFill>
                  <a:effectLst>
                    <a:outerShdw blurRad="38100" dist="38100" dir="2700000" algn="tl">
                      <a:srgbClr val="FFFFFF"/>
                    </a:outerShdw>
                  </a:effectLst>
                  <a:latin typeface="Arial" charset="0"/>
                  <a:cs typeface="+mn-cs"/>
                </a:rPr>
                <a:t>Phụ nữ</a:t>
              </a:r>
            </a:p>
          </p:txBody>
        </p:sp>
        <p:sp>
          <p:nvSpPr>
            <p:cNvPr id="130100" name="Rectangle 52"/>
            <p:cNvSpPr>
              <a:spLocks noChangeArrowheads="1"/>
            </p:cNvSpPr>
            <p:nvPr/>
          </p:nvSpPr>
          <p:spPr bwMode="auto">
            <a:xfrm>
              <a:off x="1274" y="1463"/>
              <a:ext cx="914" cy="516"/>
            </a:xfrm>
            <a:prstGeom prst="rect">
              <a:avLst/>
            </a:prstGeom>
            <a:noFill/>
            <a:ln w="12700">
              <a:noFill/>
              <a:miter lim="800000"/>
              <a:headEnd/>
              <a:tailEnd/>
            </a:ln>
            <a:effectLst/>
          </p:spPr>
          <p:txBody>
            <a:bodyPr wrap="none" lIns="90488" tIns="44450" rIns="90488" bIns="44450">
              <a:spAutoFit/>
            </a:bodyPr>
            <a:lstStyle/>
            <a:p>
              <a:pPr algn="ctr">
                <a:defRPr/>
              </a:pPr>
              <a:r>
                <a:rPr lang="en-US" sz="2400" u="none">
                  <a:solidFill>
                    <a:srgbClr val="000000"/>
                  </a:solidFill>
                  <a:effectLst>
                    <a:outerShdw blurRad="38100" dist="38100" dir="2700000" algn="tl">
                      <a:srgbClr val="FFFFFF"/>
                    </a:outerShdw>
                  </a:effectLst>
                  <a:latin typeface="Arial" charset="0"/>
                  <a:cs typeface="+mn-cs"/>
                </a:rPr>
                <a:t>Sân thầy</a:t>
              </a:r>
            </a:p>
            <a:p>
              <a:pPr algn="ctr">
                <a:defRPr/>
              </a:pPr>
              <a:r>
                <a:rPr lang="en-US" sz="2400" u="none">
                  <a:solidFill>
                    <a:srgbClr val="000000"/>
                  </a:solidFill>
                  <a:effectLst>
                    <a:outerShdw blurRad="38100" dist="38100" dir="2700000" algn="tl">
                      <a:srgbClr val="FFFFFF"/>
                    </a:outerShdw>
                  </a:effectLst>
                  <a:latin typeface="Arial" charset="0"/>
                  <a:cs typeface="+mn-cs"/>
                </a:rPr>
                <a:t> tế lễ</a:t>
              </a:r>
              <a:endParaRPr lang="en-US" sz="2800" u="none">
                <a:solidFill>
                  <a:srgbClr val="000000"/>
                </a:solidFill>
                <a:effectLst>
                  <a:outerShdw blurRad="38100" dist="38100" dir="2700000" algn="tl">
                    <a:srgbClr val="FFFFFF"/>
                  </a:outerShdw>
                </a:effectLst>
                <a:latin typeface="Arial" charset="0"/>
                <a:cs typeface="+mn-cs"/>
              </a:endParaRPr>
            </a:p>
          </p:txBody>
        </p:sp>
        <p:sp>
          <p:nvSpPr>
            <p:cNvPr id="130102" name="Line 54"/>
            <p:cNvSpPr>
              <a:spLocks noChangeShapeType="1"/>
            </p:cNvSpPr>
            <p:nvPr/>
          </p:nvSpPr>
          <p:spPr bwMode="auto">
            <a:xfrm>
              <a:off x="2088" y="1776"/>
              <a:ext cx="540" cy="0"/>
            </a:xfrm>
            <a:prstGeom prst="line">
              <a:avLst/>
            </a:prstGeom>
            <a:noFill/>
            <a:ln w="50800">
              <a:solidFill>
                <a:schemeClr val="bg2"/>
              </a:solidFill>
              <a:round/>
              <a:headEnd/>
              <a:tailEnd type="triangle" w="med" len="me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0103" name="Oval 55"/>
            <p:cNvSpPr>
              <a:spLocks noChangeArrowheads="1"/>
            </p:cNvSpPr>
            <p:nvPr/>
          </p:nvSpPr>
          <p:spPr bwMode="auto">
            <a:xfrm>
              <a:off x="2700" y="2184"/>
              <a:ext cx="468" cy="180"/>
            </a:xfrm>
            <a:prstGeom prst="ellipse">
              <a:avLst/>
            </a:prstGeom>
            <a:solidFill>
              <a:srgbClr val="FE9B03"/>
            </a:solidFill>
            <a:ln w="12700">
              <a:noFill/>
              <a:round/>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0099" name="Rectangle 51"/>
            <p:cNvSpPr>
              <a:spLocks noChangeArrowheads="1"/>
            </p:cNvSpPr>
            <p:nvPr/>
          </p:nvSpPr>
          <p:spPr bwMode="auto">
            <a:xfrm>
              <a:off x="2283" y="2003"/>
              <a:ext cx="1333" cy="286"/>
            </a:xfrm>
            <a:prstGeom prst="rect">
              <a:avLst/>
            </a:prstGeom>
            <a:noFill/>
            <a:ln w="12700">
              <a:noFill/>
              <a:miter lim="800000"/>
              <a:headEnd/>
              <a:tailEnd/>
            </a:ln>
            <a:effectLst/>
          </p:spPr>
          <p:txBody>
            <a:bodyPr wrap="none" lIns="90488" tIns="44450" rIns="90488" bIns="44450">
              <a:spAutoFit/>
            </a:bodyPr>
            <a:lstStyle/>
            <a:p>
              <a:pPr algn="ctr">
                <a:defRPr/>
              </a:pPr>
              <a:r>
                <a:rPr lang="en-US" sz="2400" u="none">
                  <a:solidFill>
                    <a:srgbClr val="000000"/>
                  </a:solidFill>
                  <a:effectLst>
                    <a:outerShdw blurRad="38100" dist="38100" dir="2700000" algn="tl">
                      <a:srgbClr val="FFFFFF"/>
                    </a:outerShdw>
                  </a:effectLst>
                  <a:latin typeface="Arial Narrow" charset="0"/>
                  <a:cs typeface="+mn-cs"/>
                </a:rPr>
                <a:t>Hành lang Israel</a:t>
              </a:r>
            </a:p>
          </p:txBody>
        </p:sp>
        <p:sp>
          <p:nvSpPr>
            <p:cNvPr id="130104" name="Rectangle 56"/>
            <p:cNvSpPr>
              <a:spLocks noChangeArrowheads="1"/>
            </p:cNvSpPr>
            <p:nvPr/>
          </p:nvSpPr>
          <p:spPr bwMode="auto">
            <a:xfrm>
              <a:off x="2589" y="1271"/>
              <a:ext cx="844" cy="248"/>
            </a:xfrm>
            <a:prstGeom prst="rect">
              <a:avLst/>
            </a:prstGeom>
            <a:noFill/>
            <a:ln w="12700">
              <a:noFill/>
              <a:miter lim="800000"/>
              <a:headEnd/>
              <a:tailEnd/>
            </a:ln>
            <a:effectLst/>
          </p:spPr>
          <p:txBody>
            <a:bodyPr wrap="none" lIns="90488" tIns="44450" rIns="90488" bIns="44450">
              <a:spAutoFit/>
            </a:bodyPr>
            <a:lstStyle/>
            <a:p>
              <a:pPr algn="ctr">
                <a:defRPr/>
              </a:pPr>
              <a:r>
                <a:rPr lang="en-US" sz="2000" u="none">
                  <a:solidFill>
                    <a:srgbClr val="000000"/>
                  </a:solidFill>
                  <a:effectLst>
                    <a:outerShdw blurRad="38100" dist="38100" dir="2700000" algn="tl">
                      <a:srgbClr val="FFFFFF"/>
                    </a:outerShdw>
                  </a:effectLst>
                  <a:latin typeface="Arial Narrow" charset="0"/>
                  <a:cs typeface="+mn-cs"/>
                </a:rPr>
                <a:t>Chánh điện</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oup 42"/>
          <p:cNvGrpSpPr>
            <a:grpSpLocks/>
          </p:cNvGrpSpPr>
          <p:nvPr/>
        </p:nvGrpSpPr>
        <p:grpSpPr bwMode="auto">
          <a:xfrm>
            <a:off x="152400" y="76200"/>
            <a:ext cx="4651375" cy="6702425"/>
            <a:chOff x="96" y="48"/>
            <a:chExt cx="2930" cy="4222"/>
          </a:xfrm>
        </p:grpSpPr>
        <p:pic>
          <p:nvPicPr>
            <p:cNvPr id="59397" name="Picture 40" descr="Israel Enhanc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48"/>
              <a:ext cx="2910" cy="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Freeform 3"/>
            <p:cNvSpPr>
              <a:spLocks/>
            </p:cNvSpPr>
            <p:nvPr/>
          </p:nvSpPr>
          <p:spPr bwMode="auto">
            <a:xfrm>
              <a:off x="1859" y="1632"/>
              <a:ext cx="110" cy="1380"/>
            </a:xfrm>
            <a:custGeom>
              <a:avLst/>
              <a:gdLst/>
              <a:ahLst/>
              <a:cxnLst>
                <a:cxn ang="0">
                  <a:pos x="0" y="10"/>
                </a:cxn>
                <a:cxn ang="0">
                  <a:pos x="6" y="35"/>
                </a:cxn>
                <a:cxn ang="0">
                  <a:pos x="6" y="55"/>
                </a:cxn>
                <a:cxn ang="0">
                  <a:pos x="6" y="77"/>
                </a:cxn>
                <a:cxn ang="0">
                  <a:pos x="6" y="99"/>
                </a:cxn>
                <a:cxn ang="0">
                  <a:pos x="6" y="119"/>
                </a:cxn>
                <a:cxn ang="0">
                  <a:pos x="6" y="141"/>
                </a:cxn>
                <a:cxn ang="0">
                  <a:pos x="6" y="163"/>
                </a:cxn>
                <a:cxn ang="0">
                  <a:pos x="6" y="183"/>
                </a:cxn>
                <a:cxn ang="0">
                  <a:pos x="6" y="205"/>
                </a:cxn>
                <a:cxn ang="0">
                  <a:pos x="10" y="227"/>
                </a:cxn>
                <a:cxn ang="0">
                  <a:pos x="16" y="247"/>
                </a:cxn>
                <a:cxn ang="0">
                  <a:pos x="16" y="269"/>
                </a:cxn>
                <a:cxn ang="0">
                  <a:pos x="16" y="304"/>
                </a:cxn>
                <a:cxn ang="0">
                  <a:pos x="13" y="327"/>
                </a:cxn>
                <a:cxn ang="0">
                  <a:pos x="19" y="349"/>
                </a:cxn>
                <a:cxn ang="0">
                  <a:pos x="22" y="371"/>
                </a:cxn>
                <a:cxn ang="0">
                  <a:pos x="32" y="391"/>
                </a:cxn>
                <a:cxn ang="0">
                  <a:pos x="32" y="413"/>
                </a:cxn>
                <a:cxn ang="0">
                  <a:pos x="32" y="464"/>
                </a:cxn>
                <a:cxn ang="0">
                  <a:pos x="32" y="499"/>
                </a:cxn>
                <a:cxn ang="0">
                  <a:pos x="32" y="519"/>
                </a:cxn>
                <a:cxn ang="0">
                  <a:pos x="38" y="541"/>
                </a:cxn>
                <a:cxn ang="0">
                  <a:pos x="38" y="563"/>
                </a:cxn>
                <a:cxn ang="0">
                  <a:pos x="38" y="583"/>
                </a:cxn>
                <a:cxn ang="0">
                  <a:pos x="42" y="605"/>
                </a:cxn>
                <a:cxn ang="0">
                  <a:pos x="45" y="637"/>
                </a:cxn>
                <a:cxn ang="0">
                  <a:pos x="48" y="679"/>
                </a:cxn>
                <a:cxn ang="0">
                  <a:pos x="51" y="701"/>
                </a:cxn>
                <a:cxn ang="0">
                  <a:pos x="58" y="723"/>
                </a:cxn>
                <a:cxn ang="0">
                  <a:pos x="61" y="755"/>
                </a:cxn>
                <a:cxn ang="0">
                  <a:pos x="61" y="775"/>
                </a:cxn>
                <a:cxn ang="0">
                  <a:pos x="61" y="797"/>
                </a:cxn>
                <a:cxn ang="0">
                  <a:pos x="58" y="835"/>
                </a:cxn>
                <a:cxn ang="0">
                  <a:pos x="51" y="855"/>
                </a:cxn>
                <a:cxn ang="0">
                  <a:pos x="51" y="877"/>
                </a:cxn>
                <a:cxn ang="0">
                  <a:pos x="51" y="899"/>
                </a:cxn>
                <a:cxn ang="0">
                  <a:pos x="48" y="919"/>
                </a:cxn>
                <a:cxn ang="0">
                  <a:pos x="45" y="941"/>
                </a:cxn>
                <a:cxn ang="0">
                  <a:pos x="45" y="963"/>
                </a:cxn>
                <a:cxn ang="0">
                  <a:pos x="42" y="983"/>
                </a:cxn>
                <a:cxn ang="0">
                  <a:pos x="42" y="1005"/>
                </a:cxn>
                <a:cxn ang="0">
                  <a:pos x="42" y="1027"/>
                </a:cxn>
                <a:cxn ang="0">
                  <a:pos x="51" y="1047"/>
                </a:cxn>
                <a:cxn ang="0">
                  <a:pos x="61" y="1069"/>
                </a:cxn>
                <a:cxn ang="0">
                  <a:pos x="67" y="1091"/>
                </a:cxn>
                <a:cxn ang="0">
                  <a:pos x="80" y="1111"/>
                </a:cxn>
                <a:cxn ang="0">
                  <a:pos x="86" y="1133"/>
                </a:cxn>
                <a:cxn ang="0">
                  <a:pos x="86" y="1155"/>
                </a:cxn>
                <a:cxn ang="0">
                  <a:pos x="86" y="1175"/>
                </a:cxn>
                <a:cxn ang="0">
                  <a:pos x="86" y="1197"/>
                </a:cxn>
                <a:cxn ang="0">
                  <a:pos x="93" y="1219"/>
                </a:cxn>
                <a:cxn ang="0">
                  <a:pos x="96" y="1239"/>
                </a:cxn>
                <a:cxn ang="0">
                  <a:pos x="96" y="1261"/>
                </a:cxn>
                <a:cxn ang="0">
                  <a:pos x="102" y="1283"/>
                </a:cxn>
                <a:cxn ang="0">
                  <a:pos x="106" y="1303"/>
                </a:cxn>
                <a:cxn ang="0">
                  <a:pos x="106" y="1325"/>
                </a:cxn>
                <a:cxn ang="0">
                  <a:pos x="106" y="1347"/>
                </a:cxn>
                <a:cxn ang="0">
                  <a:pos x="106" y="1367"/>
                </a:cxn>
              </a:cxnLst>
              <a:rect l="0" t="0" r="r" b="b"/>
              <a:pathLst>
                <a:path w="110" h="1380">
                  <a:moveTo>
                    <a:pt x="0" y="0"/>
                  </a:moveTo>
                  <a:lnTo>
                    <a:pt x="0" y="10"/>
                  </a:lnTo>
                  <a:lnTo>
                    <a:pt x="3" y="23"/>
                  </a:lnTo>
                  <a:lnTo>
                    <a:pt x="6" y="35"/>
                  </a:lnTo>
                  <a:lnTo>
                    <a:pt x="6" y="45"/>
                  </a:lnTo>
                  <a:lnTo>
                    <a:pt x="6" y="55"/>
                  </a:lnTo>
                  <a:lnTo>
                    <a:pt x="6" y="67"/>
                  </a:lnTo>
                  <a:lnTo>
                    <a:pt x="6" y="77"/>
                  </a:lnTo>
                  <a:lnTo>
                    <a:pt x="6" y="87"/>
                  </a:lnTo>
                  <a:lnTo>
                    <a:pt x="6" y="99"/>
                  </a:lnTo>
                  <a:lnTo>
                    <a:pt x="6" y="109"/>
                  </a:lnTo>
                  <a:lnTo>
                    <a:pt x="6" y="119"/>
                  </a:lnTo>
                  <a:lnTo>
                    <a:pt x="6" y="131"/>
                  </a:lnTo>
                  <a:lnTo>
                    <a:pt x="6" y="141"/>
                  </a:lnTo>
                  <a:lnTo>
                    <a:pt x="6" y="151"/>
                  </a:lnTo>
                  <a:lnTo>
                    <a:pt x="6" y="163"/>
                  </a:lnTo>
                  <a:lnTo>
                    <a:pt x="6" y="173"/>
                  </a:lnTo>
                  <a:lnTo>
                    <a:pt x="6" y="183"/>
                  </a:lnTo>
                  <a:lnTo>
                    <a:pt x="6" y="195"/>
                  </a:lnTo>
                  <a:lnTo>
                    <a:pt x="6" y="205"/>
                  </a:lnTo>
                  <a:lnTo>
                    <a:pt x="6" y="215"/>
                  </a:lnTo>
                  <a:lnTo>
                    <a:pt x="10" y="227"/>
                  </a:lnTo>
                  <a:lnTo>
                    <a:pt x="13" y="237"/>
                  </a:lnTo>
                  <a:lnTo>
                    <a:pt x="16" y="247"/>
                  </a:lnTo>
                  <a:lnTo>
                    <a:pt x="16" y="259"/>
                  </a:lnTo>
                  <a:lnTo>
                    <a:pt x="16" y="269"/>
                  </a:lnTo>
                  <a:lnTo>
                    <a:pt x="16" y="279"/>
                  </a:lnTo>
                  <a:lnTo>
                    <a:pt x="16" y="304"/>
                  </a:lnTo>
                  <a:lnTo>
                    <a:pt x="13" y="314"/>
                  </a:lnTo>
                  <a:lnTo>
                    <a:pt x="13" y="327"/>
                  </a:lnTo>
                  <a:lnTo>
                    <a:pt x="16" y="339"/>
                  </a:lnTo>
                  <a:lnTo>
                    <a:pt x="19" y="349"/>
                  </a:lnTo>
                  <a:lnTo>
                    <a:pt x="19" y="359"/>
                  </a:lnTo>
                  <a:lnTo>
                    <a:pt x="22" y="371"/>
                  </a:lnTo>
                  <a:lnTo>
                    <a:pt x="26" y="381"/>
                  </a:lnTo>
                  <a:lnTo>
                    <a:pt x="32" y="391"/>
                  </a:lnTo>
                  <a:lnTo>
                    <a:pt x="32" y="403"/>
                  </a:lnTo>
                  <a:lnTo>
                    <a:pt x="32" y="413"/>
                  </a:lnTo>
                  <a:lnTo>
                    <a:pt x="32" y="435"/>
                  </a:lnTo>
                  <a:lnTo>
                    <a:pt x="32" y="464"/>
                  </a:lnTo>
                  <a:lnTo>
                    <a:pt x="32" y="474"/>
                  </a:lnTo>
                  <a:lnTo>
                    <a:pt x="32" y="499"/>
                  </a:lnTo>
                  <a:lnTo>
                    <a:pt x="32" y="509"/>
                  </a:lnTo>
                  <a:lnTo>
                    <a:pt x="32" y="519"/>
                  </a:lnTo>
                  <a:lnTo>
                    <a:pt x="35" y="531"/>
                  </a:lnTo>
                  <a:lnTo>
                    <a:pt x="38" y="541"/>
                  </a:lnTo>
                  <a:lnTo>
                    <a:pt x="38" y="551"/>
                  </a:lnTo>
                  <a:lnTo>
                    <a:pt x="38" y="563"/>
                  </a:lnTo>
                  <a:lnTo>
                    <a:pt x="38" y="573"/>
                  </a:lnTo>
                  <a:lnTo>
                    <a:pt x="38" y="583"/>
                  </a:lnTo>
                  <a:lnTo>
                    <a:pt x="38" y="595"/>
                  </a:lnTo>
                  <a:lnTo>
                    <a:pt x="42" y="605"/>
                  </a:lnTo>
                  <a:lnTo>
                    <a:pt x="42" y="627"/>
                  </a:lnTo>
                  <a:lnTo>
                    <a:pt x="45" y="637"/>
                  </a:lnTo>
                  <a:lnTo>
                    <a:pt x="48" y="666"/>
                  </a:lnTo>
                  <a:lnTo>
                    <a:pt x="48" y="679"/>
                  </a:lnTo>
                  <a:lnTo>
                    <a:pt x="51" y="691"/>
                  </a:lnTo>
                  <a:lnTo>
                    <a:pt x="51" y="701"/>
                  </a:lnTo>
                  <a:lnTo>
                    <a:pt x="54" y="711"/>
                  </a:lnTo>
                  <a:lnTo>
                    <a:pt x="58" y="723"/>
                  </a:lnTo>
                  <a:lnTo>
                    <a:pt x="58" y="733"/>
                  </a:lnTo>
                  <a:lnTo>
                    <a:pt x="61" y="755"/>
                  </a:lnTo>
                  <a:lnTo>
                    <a:pt x="61" y="765"/>
                  </a:lnTo>
                  <a:lnTo>
                    <a:pt x="61" y="775"/>
                  </a:lnTo>
                  <a:lnTo>
                    <a:pt x="61" y="787"/>
                  </a:lnTo>
                  <a:lnTo>
                    <a:pt x="61" y="797"/>
                  </a:lnTo>
                  <a:lnTo>
                    <a:pt x="58" y="807"/>
                  </a:lnTo>
                  <a:lnTo>
                    <a:pt x="58" y="835"/>
                  </a:lnTo>
                  <a:lnTo>
                    <a:pt x="54" y="845"/>
                  </a:lnTo>
                  <a:lnTo>
                    <a:pt x="51" y="855"/>
                  </a:lnTo>
                  <a:lnTo>
                    <a:pt x="51" y="867"/>
                  </a:lnTo>
                  <a:lnTo>
                    <a:pt x="51" y="877"/>
                  </a:lnTo>
                  <a:lnTo>
                    <a:pt x="51" y="887"/>
                  </a:lnTo>
                  <a:lnTo>
                    <a:pt x="51" y="899"/>
                  </a:lnTo>
                  <a:lnTo>
                    <a:pt x="51" y="909"/>
                  </a:lnTo>
                  <a:lnTo>
                    <a:pt x="48" y="919"/>
                  </a:lnTo>
                  <a:lnTo>
                    <a:pt x="45" y="931"/>
                  </a:lnTo>
                  <a:lnTo>
                    <a:pt x="45" y="941"/>
                  </a:lnTo>
                  <a:lnTo>
                    <a:pt x="45" y="951"/>
                  </a:lnTo>
                  <a:lnTo>
                    <a:pt x="45" y="963"/>
                  </a:lnTo>
                  <a:lnTo>
                    <a:pt x="45" y="973"/>
                  </a:lnTo>
                  <a:lnTo>
                    <a:pt x="42" y="983"/>
                  </a:lnTo>
                  <a:lnTo>
                    <a:pt x="42" y="995"/>
                  </a:lnTo>
                  <a:lnTo>
                    <a:pt x="42" y="1005"/>
                  </a:lnTo>
                  <a:lnTo>
                    <a:pt x="42" y="1015"/>
                  </a:lnTo>
                  <a:lnTo>
                    <a:pt x="42" y="1027"/>
                  </a:lnTo>
                  <a:lnTo>
                    <a:pt x="45" y="1037"/>
                  </a:lnTo>
                  <a:lnTo>
                    <a:pt x="51" y="1047"/>
                  </a:lnTo>
                  <a:lnTo>
                    <a:pt x="58" y="1059"/>
                  </a:lnTo>
                  <a:lnTo>
                    <a:pt x="61" y="1069"/>
                  </a:lnTo>
                  <a:lnTo>
                    <a:pt x="64" y="1079"/>
                  </a:lnTo>
                  <a:lnTo>
                    <a:pt x="67" y="1091"/>
                  </a:lnTo>
                  <a:lnTo>
                    <a:pt x="74" y="1101"/>
                  </a:lnTo>
                  <a:lnTo>
                    <a:pt x="80" y="1111"/>
                  </a:lnTo>
                  <a:lnTo>
                    <a:pt x="83" y="1123"/>
                  </a:lnTo>
                  <a:lnTo>
                    <a:pt x="86" y="1133"/>
                  </a:lnTo>
                  <a:lnTo>
                    <a:pt x="86" y="1143"/>
                  </a:lnTo>
                  <a:lnTo>
                    <a:pt x="86" y="1155"/>
                  </a:lnTo>
                  <a:lnTo>
                    <a:pt x="86" y="1165"/>
                  </a:lnTo>
                  <a:lnTo>
                    <a:pt x="86" y="1175"/>
                  </a:lnTo>
                  <a:lnTo>
                    <a:pt x="86" y="1187"/>
                  </a:lnTo>
                  <a:lnTo>
                    <a:pt x="86" y="1197"/>
                  </a:lnTo>
                  <a:lnTo>
                    <a:pt x="90" y="1207"/>
                  </a:lnTo>
                  <a:lnTo>
                    <a:pt x="93" y="1219"/>
                  </a:lnTo>
                  <a:lnTo>
                    <a:pt x="93" y="1229"/>
                  </a:lnTo>
                  <a:lnTo>
                    <a:pt x="96" y="1239"/>
                  </a:lnTo>
                  <a:lnTo>
                    <a:pt x="96" y="1251"/>
                  </a:lnTo>
                  <a:lnTo>
                    <a:pt x="96" y="1261"/>
                  </a:lnTo>
                  <a:lnTo>
                    <a:pt x="99" y="1271"/>
                  </a:lnTo>
                  <a:lnTo>
                    <a:pt x="102" y="1283"/>
                  </a:lnTo>
                  <a:lnTo>
                    <a:pt x="106" y="1293"/>
                  </a:lnTo>
                  <a:lnTo>
                    <a:pt x="106" y="1303"/>
                  </a:lnTo>
                  <a:lnTo>
                    <a:pt x="106" y="1315"/>
                  </a:lnTo>
                  <a:lnTo>
                    <a:pt x="106" y="1325"/>
                  </a:lnTo>
                  <a:lnTo>
                    <a:pt x="106" y="1335"/>
                  </a:lnTo>
                  <a:lnTo>
                    <a:pt x="106" y="1347"/>
                  </a:lnTo>
                  <a:lnTo>
                    <a:pt x="106" y="1357"/>
                  </a:lnTo>
                  <a:lnTo>
                    <a:pt x="106" y="1367"/>
                  </a:lnTo>
                  <a:lnTo>
                    <a:pt x="109" y="1379"/>
                  </a:lnTo>
                </a:path>
              </a:pathLst>
            </a:custGeom>
            <a:noFill/>
            <a:ln w="12700" cap="rnd" cmpd="sng">
              <a:solidFill>
                <a:srgbClr val="00008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9700" name="Rectangle 4"/>
            <p:cNvSpPr>
              <a:spLocks noChangeArrowheads="1"/>
            </p:cNvSpPr>
            <p:nvPr/>
          </p:nvSpPr>
          <p:spPr bwMode="auto">
            <a:xfrm rot="17280000">
              <a:off x="951" y="846"/>
              <a:ext cx="966" cy="289"/>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Black" charset="0"/>
                  <a:cs typeface="+mn-cs"/>
                </a:rPr>
                <a:t>Phônêxi</a:t>
              </a:r>
            </a:p>
          </p:txBody>
        </p:sp>
        <p:sp>
          <p:nvSpPr>
            <p:cNvPr id="2" name="Rectangle 5"/>
            <p:cNvSpPr>
              <a:spLocks noChangeArrowheads="1"/>
            </p:cNvSpPr>
            <p:nvPr/>
          </p:nvSpPr>
          <p:spPr bwMode="auto">
            <a:xfrm rot="17880000">
              <a:off x="328" y="3579"/>
              <a:ext cx="734" cy="250"/>
            </a:xfrm>
            <a:prstGeom prst="rect">
              <a:avLst/>
            </a:prstGeom>
            <a:noFill/>
            <a:ln w="12700">
              <a:noFill/>
              <a:miter lim="800000"/>
              <a:headEnd/>
              <a:tailEnd/>
            </a:ln>
            <a:effectLst/>
          </p:spPr>
          <p:txBody>
            <a:bodyPr wrap="none" lIns="90488" tIns="44450" rIns="90488" bIns="44450">
              <a:spAutoFit/>
            </a:bodyPr>
            <a:lstStyle/>
            <a:p>
              <a:pPr>
                <a:defRPr/>
              </a:pPr>
              <a:r>
                <a:rPr lang="en-US" sz="2000" b="0" u="none">
                  <a:solidFill>
                    <a:srgbClr val="FFFFFF"/>
                  </a:solidFill>
                  <a:effectLst>
                    <a:outerShdw blurRad="38100" dist="38100" dir="2700000" algn="tl">
                      <a:srgbClr val="000000"/>
                    </a:outerShdw>
                  </a:effectLst>
                  <a:latin typeface="Arial Black" charset="0"/>
                  <a:cs typeface="+mn-cs"/>
                </a:rPr>
                <a:t>Philitin</a:t>
              </a:r>
            </a:p>
          </p:txBody>
        </p:sp>
        <p:sp>
          <p:nvSpPr>
            <p:cNvPr id="3" name="Rectangle 6"/>
            <p:cNvSpPr>
              <a:spLocks noChangeArrowheads="1"/>
            </p:cNvSpPr>
            <p:nvPr/>
          </p:nvSpPr>
          <p:spPr bwMode="auto">
            <a:xfrm>
              <a:off x="969" y="2153"/>
              <a:ext cx="911" cy="363"/>
            </a:xfrm>
            <a:prstGeom prst="rect">
              <a:avLst/>
            </a:prstGeom>
            <a:noFill/>
            <a:ln w="12700">
              <a:noFill/>
              <a:miter lim="800000"/>
              <a:headEnd/>
              <a:tailEnd/>
            </a:ln>
            <a:effectLst/>
          </p:spPr>
          <p:txBody>
            <a:bodyPr wrap="none" lIns="90488" tIns="44450" rIns="90488" bIns="44450">
              <a:spAutoFit/>
            </a:bodyPr>
            <a:lstStyle/>
            <a:p>
              <a:pPr>
                <a:defRPr/>
              </a:pPr>
              <a:r>
                <a:rPr lang="en-US" sz="3200" b="0" u="none">
                  <a:effectLst>
                    <a:outerShdw blurRad="38100" dist="38100" dir="2700000" algn="tl">
                      <a:srgbClr val="000000"/>
                    </a:outerShdw>
                  </a:effectLst>
                  <a:latin typeface="Arial Black" charset="0"/>
                  <a:cs typeface="+mn-cs"/>
                </a:rPr>
                <a:t>Israel</a:t>
              </a:r>
            </a:p>
          </p:txBody>
        </p:sp>
        <p:sp>
          <p:nvSpPr>
            <p:cNvPr id="29703" name="Rectangle 7"/>
            <p:cNvSpPr>
              <a:spLocks noChangeArrowheads="1"/>
            </p:cNvSpPr>
            <p:nvPr/>
          </p:nvSpPr>
          <p:spPr bwMode="auto">
            <a:xfrm>
              <a:off x="2246" y="2375"/>
              <a:ext cx="780" cy="250"/>
            </a:xfrm>
            <a:prstGeom prst="rect">
              <a:avLst/>
            </a:prstGeom>
            <a:noFill/>
            <a:ln w="12700">
              <a:noFill/>
              <a:miter lim="800000"/>
              <a:headEnd/>
              <a:tailEnd/>
            </a:ln>
            <a:effectLst/>
          </p:spPr>
          <p:txBody>
            <a:bodyPr wrap="none" lIns="90488" tIns="44450" rIns="90488" bIns="44450">
              <a:spAutoFit/>
            </a:bodyPr>
            <a:lstStyle/>
            <a:p>
              <a:pPr>
                <a:defRPr/>
              </a:pPr>
              <a:r>
                <a:rPr lang="en-US" sz="2000" b="0" u="none">
                  <a:solidFill>
                    <a:srgbClr val="FFFFFF"/>
                  </a:solidFill>
                  <a:effectLst>
                    <a:outerShdw blurRad="38100" dist="38100" dir="2700000" algn="tl">
                      <a:srgbClr val="000000"/>
                    </a:outerShdw>
                  </a:effectLst>
                  <a:latin typeface="Arial Black" charset="0"/>
                  <a:cs typeface="+mn-cs"/>
                </a:rPr>
                <a:t>Ammôn</a:t>
              </a:r>
            </a:p>
          </p:txBody>
        </p:sp>
        <p:sp>
          <p:nvSpPr>
            <p:cNvPr id="29704" name="Rectangle 8"/>
            <p:cNvSpPr>
              <a:spLocks noChangeArrowheads="1"/>
            </p:cNvSpPr>
            <p:nvPr/>
          </p:nvSpPr>
          <p:spPr bwMode="auto">
            <a:xfrm>
              <a:off x="1968" y="3317"/>
              <a:ext cx="697" cy="270"/>
            </a:xfrm>
            <a:prstGeom prst="rect">
              <a:avLst/>
            </a:prstGeom>
            <a:noFill/>
            <a:ln w="12700">
              <a:noFill/>
              <a:miter lim="800000"/>
              <a:headEnd/>
              <a:tailEnd/>
            </a:ln>
            <a:effectLst/>
          </p:spPr>
          <p:txBody>
            <a:bodyPr wrap="none" lIns="90488" tIns="44450" rIns="90488" bIns="44450">
              <a:spAutoFit/>
            </a:bodyPr>
            <a:lstStyle/>
            <a:p>
              <a:pPr>
                <a:defRPr/>
              </a:pPr>
              <a:r>
                <a:rPr lang="en-US" sz="2200" b="0" u="none">
                  <a:solidFill>
                    <a:srgbClr val="FFFFFF"/>
                  </a:solidFill>
                  <a:effectLst>
                    <a:outerShdw blurRad="38100" dist="38100" dir="2700000" algn="tl">
                      <a:srgbClr val="000000"/>
                    </a:outerShdw>
                  </a:effectLst>
                  <a:latin typeface="Arial Black" charset="0"/>
                  <a:cs typeface="+mn-cs"/>
                </a:rPr>
                <a:t>Mô-áp</a:t>
              </a:r>
            </a:p>
          </p:txBody>
        </p:sp>
        <p:sp>
          <p:nvSpPr>
            <p:cNvPr id="29705" name="Rectangle 9"/>
            <p:cNvSpPr>
              <a:spLocks noChangeArrowheads="1"/>
            </p:cNvSpPr>
            <p:nvPr/>
          </p:nvSpPr>
          <p:spPr bwMode="auto">
            <a:xfrm>
              <a:off x="951" y="3309"/>
              <a:ext cx="883" cy="347"/>
            </a:xfrm>
            <a:prstGeom prst="rect">
              <a:avLst/>
            </a:prstGeom>
            <a:noFill/>
            <a:ln w="12700">
              <a:noFill/>
              <a:miter lim="800000"/>
              <a:headEnd/>
              <a:tailEnd/>
            </a:ln>
            <a:effectLst/>
          </p:spPr>
          <p:txBody>
            <a:bodyPr wrap="none" lIns="90488" tIns="44450" rIns="90488" bIns="44450">
              <a:spAutoFit/>
            </a:bodyPr>
            <a:lstStyle/>
            <a:p>
              <a:pPr>
                <a:defRPr/>
              </a:pPr>
              <a:r>
                <a:rPr lang="en-US" sz="3000" b="0" u="none">
                  <a:effectLst>
                    <a:outerShdw blurRad="38100" dist="38100" dir="2700000" algn="tl">
                      <a:srgbClr val="000000"/>
                    </a:outerShdw>
                  </a:effectLst>
                  <a:latin typeface="Arial Black" charset="0"/>
                  <a:cs typeface="+mn-cs"/>
                </a:rPr>
                <a:t>Giuđa</a:t>
              </a:r>
            </a:p>
          </p:txBody>
        </p:sp>
        <p:sp>
          <p:nvSpPr>
            <p:cNvPr id="29706" name="AutoShape 10"/>
            <p:cNvSpPr>
              <a:spLocks noChangeArrowheads="1"/>
            </p:cNvSpPr>
            <p:nvPr/>
          </p:nvSpPr>
          <p:spPr bwMode="auto">
            <a:xfrm>
              <a:off x="1657" y="2964"/>
              <a:ext cx="49" cy="54"/>
            </a:xfrm>
            <a:prstGeom prst="star5">
              <a:avLst/>
            </a:prstGeom>
            <a:solidFill>
              <a:srgbClr val="FC0128"/>
            </a:solidFill>
            <a:ln w="12700">
              <a:solidFill>
                <a:srgbClr val="FC012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9707" name="Rectangle 11"/>
            <p:cNvSpPr>
              <a:spLocks noChangeArrowheads="1"/>
            </p:cNvSpPr>
            <p:nvPr/>
          </p:nvSpPr>
          <p:spPr bwMode="auto">
            <a:xfrm>
              <a:off x="1103" y="2978"/>
              <a:ext cx="747" cy="210"/>
            </a:xfrm>
            <a:prstGeom prst="rect">
              <a:avLst/>
            </a:prstGeom>
            <a:noFill/>
            <a:ln w="12700">
              <a:noFill/>
              <a:miter lim="800000"/>
              <a:headEnd/>
              <a:tailEnd/>
            </a:ln>
            <a:effectLst/>
          </p:spPr>
          <p:txBody>
            <a:bodyPr wrap="none" lIns="90488" tIns="44450" rIns="90488" bIns="44450">
              <a:spAutoFit/>
            </a:bodyPr>
            <a:lstStyle/>
            <a:p>
              <a:pPr>
                <a:defRPr/>
              </a:pPr>
              <a:r>
                <a:rPr lang="en-US" sz="1600" u="none">
                  <a:solidFill>
                    <a:srgbClr val="FFFFFF"/>
                  </a:solidFill>
                  <a:effectLst>
                    <a:outerShdw blurRad="38100" dist="38100" dir="2700000" algn="tl">
                      <a:srgbClr val="000000"/>
                    </a:outerShdw>
                  </a:effectLst>
                  <a:latin typeface="Arial" charset="0"/>
                  <a:cs typeface="+mn-cs"/>
                </a:rPr>
                <a:t>Jerusalem</a:t>
              </a:r>
            </a:p>
          </p:txBody>
        </p:sp>
        <p:sp>
          <p:nvSpPr>
            <p:cNvPr id="59407" name="Rectangle 12"/>
            <p:cNvSpPr>
              <a:spLocks noChangeArrowheads="1"/>
            </p:cNvSpPr>
            <p:nvPr/>
          </p:nvSpPr>
          <p:spPr bwMode="auto">
            <a:xfrm rot="-4920000">
              <a:off x="1622" y="3215"/>
              <a:ext cx="6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u="none">
                  <a:solidFill>
                    <a:srgbClr val="FFFFFF"/>
                  </a:solidFill>
                  <a:latin typeface="Arial" charset="0"/>
                </a:rPr>
                <a:t>Biển Chết</a:t>
              </a:r>
            </a:p>
          </p:txBody>
        </p:sp>
        <p:sp>
          <p:nvSpPr>
            <p:cNvPr id="59408" name="Rectangle 13"/>
            <p:cNvSpPr>
              <a:spLocks noChangeArrowheads="1"/>
            </p:cNvSpPr>
            <p:nvPr/>
          </p:nvSpPr>
          <p:spPr bwMode="auto">
            <a:xfrm rot="-5100000">
              <a:off x="1678" y="1383"/>
              <a:ext cx="37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u="none">
                  <a:solidFill>
                    <a:srgbClr val="FFFFFF"/>
                  </a:solidFill>
                  <a:latin typeface="Arial Narrow" charset="0"/>
                </a:rPr>
                <a:t>Galilee</a:t>
              </a:r>
            </a:p>
          </p:txBody>
        </p:sp>
        <p:sp>
          <p:nvSpPr>
            <p:cNvPr id="29710" name="Rectangle 14"/>
            <p:cNvSpPr>
              <a:spLocks noChangeArrowheads="1"/>
            </p:cNvSpPr>
            <p:nvPr/>
          </p:nvSpPr>
          <p:spPr bwMode="auto">
            <a:xfrm rot="16200000">
              <a:off x="1643" y="2281"/>
              <a:ext cx="434" cy="171"/>
            </a:xfrm>
            <a:prstGeom prst="rect">
              <a:avLst/>
            </a:prstGeom>
            <a:noFill/>
            <a:ln w="12700">
              <a:noFill/>
              <a:miter lim="800000"/>
              <a:headEnd/>
              <a:tailEnd/>
            </a:ln>
            <a:effectLst/>
          </p:spPr>
          <p:txBody>
            <a:bodyPr wrap="none" lIns="90488" tIns="44450" rIns="90488" bIns="44450">
              <a:spAutoFit/>
            </a:bodyPr>
            <a:lstStyle/>
            <a:p>
              <a:pPr>
                <a:defRPr/>
              </a:pPr>
              <a:r>
                <a:rPr lang="en-US" sz="1200" u="none">
                  <a:solidFill>
                    <a:srgbClr val="FFFFFF"/>
                  </a:solidFill>
                  <a:effectLst>
                    <a:outerShdw blurRad="38100" dist="38100" dir="2700000" algn="tl">
                      <a:srgbClr val="000000"/>
                    </a:outerShdw>
                  </a:effectLst>
                  <a:latin typeface="Arial" charset="0"/>
                  <a:cs typeface="+mn-cs"/>
                </a:rPr>
                <a:t>Jordan</a:t>
              </a:r>
            </a:p>
          </p:txBody>
        </p:sp>
        <p:sp>
          <p:nvSpPr>
            <p:cNvPr id="29711" name="Rectangle 15"/>
            <p:cNvSpPr>
              <a:spLocks noChangeArrowheads="1"/>
            </p:cNvSpPr>
            <p:nvPr/>
          </p:nvSpPr>
          <p:spPr bwMode="auto">
            <a:xfrm rot="16200000">
              <a:off x="1674" y="1896"/>
              <a:ext cx="353" cy="171"/>
            </a:xfrm>
            <a:prstGeom prst="rect">
              <a:avLst/>
            </a:prstGeom>
            <a:noFill/>
            <a:ln w="12700">
              <a:noFill/>
              <a:miter lim="800000"/>
              <a:headEnd/>
              <a:tailEnd/>
            </a:ln>
            <a:effectLst/>
          </p:spPr>
          <p:txBody>
            <a:bodyPr wrap="none" lIns="90488" tIns="44450" rIns="90488" bIns="44450">
              <a:spAutoFit/>
            </a:bodyPr>
            <a:lstStyle/>
            <a:p>
              <a:pPr>
                <a:defRPr/>
              </a:pPr>
              <a:r>
                <a:rPr lang="en-US" sz="1200" u="none">
                  <a:solidFill>
                    <a:srgbClr val="FFFFFF"/>
                  </a:solidFill>
                  <a:effectLst>
                    <a:outerShdw blurRad="38100" dist="38100" dir="2700000" algn="tl">
                      <a:srgbClr val="000000"/>
                    </a:outerShdw>
                  </a:effectLst>
                  <a:latin typeface="Arial" charset="0"/>
                  <a:cs typeface="+mn-cs"/>
                </a:rPr>
                <a:t>River</a:t>
              </a:r>
            </a:p>
          </p:txBody>
        </p:sp>
        <p:sp>
          <p:nvSpPr>
            <p:cNvPr id="59411" name="Rectangle 16"/>
            <p:cNvSpPr>
              <a:spLocks noChangeArrowheads="1"/>
            </p:cNvSpPr>
            <p:nvPr/>
          </p:nvSpPr>
          <p:spPr bwMode="auto">
            <a:xfrm>
              <a:off x="2179" y="4068"/>
              <a:ext cx="81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endParaRPr lang="en-US" sz="1200" b="0" u="none">
                <a:solidFill>
                  <a:srgbClr val="000000"/>
                </a:solidFill>
                <a:latin typeface="Arial" charset="0"/>
              </a:endParaRPr>
            </a:p>
          </p:txBody>
        </p:sp>
        <p:sp>
          <p:nvSpPr>
            <p:cNvPr id="59412" name="Rectangle 17"/>
            <p:cNvSpPr>
              <a:spLocks noChangeArrowheads="1"/>
            </p:cNvSpPr>
            <p:nvPr/>
          </p:nvSpPr>
          <p:spPr bwMode="auto">
            <a:xfrm>
              <a:off x="624" y="4128"/>
              <a:ext cx="865"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900" b="0" u="none">
                  <a:solidFill>
                    <a:srgbClr val="000000"/>
                  </a:solidFill>
                  <a:latin typeface="Arial" charset="0"/>
                </a:rPr>
                <a:t>©</a:t>
              </a:r>
            </a:p>
          </p:txBody>
        </p:sp>
        <p:sp>
          <p:nvSpPr>
            <p:cNvPr id="29714" name="Rectangle 18"/>
            <p:cNvSpPr>
              <a:spLocks noChangeArrowheads="1"/>
            </p:cNvSpPr>
            <p:nvPr/>
          </p:nvSpPr>
          <p:spPr bwMode="auto">
            <a:xfrm>
              <a:off x="1825" y="172"/>
              <a:ext cx="1186" cy="594"/>
            </a:xfrm>
            <a:prstGeom prst="rect">
              <a:avLst/>
            </a:prstGeom>
            <a:noFill/>
            <a:ln w="12700">
              <a:noFill/>
              <a:miter lim="800000"/>
              <a:headEnd/>
              <a:tailEnd/>
            </a:ln>
            <a:effectLst/>
          </p:spPr>
          <p:txBody>
            <a:bodyPr lIns="90488" tIns="44450" rIns="90488" bIns="44450">
              <a:spAutoFit/>
            </a:bodyPr>
            <a:lstStyle/>
            <a:p>
              <a:pPr algn="ctr">
                <a:defRPr/>
              </a:pPr>
              <a:r>
                <a:rPr lang="en-US" sz="2000">
                  <a:effectLst>
                    <a:outerShdw blurRad="38100" dist="38100" dir="2700000" algn="tl">
                      <a:srgbClr val="000000"/>
                    </a:outerShdw>
                  </a:effectLst>
                  <a:latin typeface="Arial" charset="0"/>
                  <a:cs typeface="+mn-cs"/>
                </a:rPr>
                <a:t>Vương quốc</a:t>
              </a:r>
              <a:r>
                <a:rPr lang="en-US" sz="2800">
                  <a:effectLst>
                    <a:outerShdw blurRad="38100" dist="38100" dir="2700000" algn="tl">
                      <a:srgbClr val="000000"/>
                    </a:outerShdw>
                  </a:effectLst>
                  <a:latin typeface="Arial" charset="0"/>
                  <a:cs typeface="+mn-cs"/>
                </a:rPr>
                <a:t> </a:t>
              </a:r>
            </a:p>
            <a:p>
              <a:pPr algn="ctr">
                <a:defRPr/>
              </a:pPr>
              <a:r>
                <a:rPr lang="en-US" sz="2800">
                  <a:effectLst>
                    <a:outerShdw blurRad="38100" dist="38100" dir="2700000" algn="tl">
                      <a:srgbClr val="000000"/>
                    </a:outerShdw>
                  </a:effectLst>
                  <a:latin typeface="Arial" charset="0"/>
                  <a:cs typeface="+mn-cs"/>
                </a:rPr>
                <a:t>Chia đôi</a:t>
              </a:r>
            </a:p>
          </p:txBody>
        </p:sp>
        <p:sp>
          <p:nvSpPr>
            <p:cNvPr id="29715" name="Rectangle 19"/>
            <p:cNvSpPr>
              <a:spLocks noChangeArrowheads="1"/>
            </p:cNvSpPr>
            <p:nvPr/>
          </p:nvSpPr>
          <p:spPr bwMode="auto">
            <a:xfrm>
              <a:off x="1768" y="3772"/>
              <a:ext cx="657" cy="270"/>
            </a:xfrm>
            <a:prstGeom prst="rect">
              <a:avLst/>
            </a:prstGeom>
            <a:noFill/>
            <a:ln w="12700">
              <a:noFill/>
              <a:miter lim="800000"/>
              <a:headEnd/>
              <a:tailEnd/>
            </a:ln>
            <a:effectLst/>
          </p:spPr>
          <p:txBody>
            <a:bodyPr wrap="none" lIns="90488" tIns="44450" rIns="90488" bIns="44450">
              <a:spAutoFit/>
            </a:bodyPr>
            <a:lstStyle/>
            <a:p>
              <a:pPr>
                <a:defRPr/>
              </a:pPr>
              <a:r>
                <a:rPr lang="en-US" sz="2200" b="0" u="none">
                  <a:solidFill>
                    <a:srgbClr val="FFFFFF"/>
                  </a:solidFill>
                  <a:effectLst>
                    <a:outerShdw blurRad="38100" dist="38100" dir="2700000" algn="tl">
                      <a:srgbClr val="000000"/>
                    </a:outerShdw>
                  </a:effectLst>
                  <a:latin typeface="Arial Black" charset="0"/>
                  <a:cs typeface="+mn-cs"/>
                </a:rPr>
                <a:t>Êđôm</a:t>
              </a:r>
            </a:p>
          </p:txBody>
        </p:sp>
        <p:sp>
          <p:nvSpPr>
            <p:cNvPr id="4" name="Rectangle 20"/>
            <p:cNvSpPr>
              <a:spLocks noChangeArrowheads="1"/>
            </p:cNvSpPr>
            <p:nvPr/>
          </p:nvSpPr>
          <p:spPr bwMode="auto">
            <a:xfrm>
              <a:off x="2104" y="760"/>
              <a:ext cx="519"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Black" charset="0"/>
                  <a:cs typeface="+mn-cs"/>
                </a:rPr>
                <a:t>Syri</a:t>
              </a:r>
            </a:p>
          </p:txBody>
        </p:sp>
        <p:sp>
          <p:nvSpPr>
            <p:cNvPr id="5" name="Freeform 21"/>
            <p:cNvSpPr>
              <a:spLocks/>
            </p:cNvSpPr>
            <p:nvPr/>
          </p:nvSpPr>
          <p:spPr bwMode="auto">
            <a:xfrm>
              <a:off x="1118" y="64"/>
              <a:ext cx="705" cy="1646"/>
            </a:xfrm>
            <a:custGeom>
              <a:avLst/>
              <a:gdLst/>
              <a:ahLst/>
              <a:cxnLst>
                <a:cxn ang="0">
                  <a:pos x="19" y="1504"/>
                </a:cxn>
                <a:cxn ang="0">
                  <a:pos x="58" y="1510"/>
                </a:cxn>
                <a:cxn ang="0">
                  <a:pos x="96" y="1530"/>
                </a:cxn>
                <a:cxn ang="0">
                  <a:pos x="134" y="1555"/>
                </a:cxn>
                <a:cxn ang="0">
                  <a:pos x="173" y="1587"/>
                </a:cxn>
                <a:cxn ang="0">
                  <a:pos x="211" y="1619"/>
                </a:cxn>
                <a:cxn ang="0">
                  <a:pos x="250" y="1638"/>
                </a:cxn>
                <a:cxn ang="0">
                  <a:pos x="288" y="1645"/>
                </a:cxn>
                <a:cxn ang="0">
                  <a:pos x="326" y="1626"/>
                </a:cxn>
                <a:cxn ang="0">
                  <a:pos x="352" y="1587"/>
                </a:cxn>
                <a:cxn ang="0">
                  <a:pos x="371" y="1549"/>
                </a:cxn>
                <a:cxn ang="0">
                  <a:pos x="378" y="1510"/>
                </a:cxn>
                <a:cxn ang="0">
                  <a:pos x="390" y="1472"/>
                </a:cxn>
                <a:cxn ang="0">
                  <a:pos x="410" y="1434"/>
                </a:cxn>
                <a:cxn ang="0">
                  <a:pos x="422" y="1395"/>
                </a:cxn>
                <a:cxn ang="0">
                  <a:pos x="435" y="1357"/>
                </a:cxn>
                <a:cxn ang="0">
                  <a:pos x="448" y="1318"/>
                </a:cxn>
                <a:cxn ang="0">
                  <a:pos x="467" y="1280"/>
                </a:cxn>
                <a:cxn ang="0">
                  <a:pos x="480" y="1242"/>
                </a:cxn>
                <a:cxn ang="0">
                  <a:pos x="480" y="1203"/>
                </a:cxn>
                <a:cxn ang="0">
                  <a:pos x="486" y="1165"/>
                </a:cxn>
                <a:cxn ang="0">
                  <a:pos x="499" y="1126"/>
                </a:cxn>
                <a:cxn ang="0">
                  <a:pos x="512" y="1088"/>
                </a:cxn>
                <a:cxn ang="0">
                  <a:pos x="525" y="1011"/>
                </a:cxn>
                <a:cxn ang="0">
                  <a:pos x="538" y="973"/>
                </a:cxn>
                <a:cxn ang="0">
                  <a:pos x="544" y="864"/>
                </a:cxn>
                <a:cxn ang="0">
                  <a:pos x="544" y="794"/>
                </a:cxn>
                <a:cxn ang="0">
                  <a:pos x="550" y="755"/>
                </a:cxn>
                <a:cxn ang="0">
                  <a:pos x="557" y="717"/>
                </a:cxn>
                <a:cxn ang="0">
                  <a:pos x="563" y="678"/>
                </a:cxn>
                <a:cxn ang="0">
                  <a:pos x="582" y="640"/>
                </a:cxn>
                <a:cxn ang="0">
                  <a:pos x="595" y="602"/>
                </a:cxn>
                <a:cxn ang="0">
                  <a:pos x="602" y="499"/>
                </a:cxn>
                <a:cxn ang="0">
                  <a:pos x="608" y="435"/>
                </a:cxn>
                <a:cxn ang="0">
                  <a:pos x="614" y="365"/>
                </a:cxn>
                <a:cxn ang="0">
                  <a:pos x="627" y="326"/>
                </a:cxn>
                <a:cxn ang="0">
                  <a:pos x="640" y="288"/>
                </a:cxn>
                <a:cxn ang="0">
                  <a:pos x="653" y="250"/>
                </a:cxn>
                <a:cxn ang="0">
                  <a:pos x="666" y="211"/>
                </a:cxn>
                <a:cxn ang="0">
                  <a:pos x="678" y="173"/>
                </a:cxn>
                <a:cxn ang="0">
                  <a:pos x="685" y="134"/>
                </a:cxn>
                <a:cxn ang="0">
                  <a:pos x="691" y="96"/>
                </a:cxn>
                <a:cxn ang="0">
                  <a:pos x="698" y="58"/>
                </a:cxn>
                <a:cxn ang="0">
                  <a:pos x="704" y="19"/>
                </a:cxn>
              </a:cxnLst>
              <a:rect l="0" t="0" r="r" b="b"/>
              <a:pathLst>
                <a:path w="705" h="1646">
                  <a:moveTo>
                    <a:pt x="0" y="1504"/>
                  </a:moveTo>
                  <a:lnTo>
                    <a:pt x="19" y="1504"/>
                  </a:lnTo>
                  <a:lnTo>
                    <a:pt x="38" y="1510"/>
                  </a:lnTo>
                  <a:lnTo>
                    <a:pt x="58" y="1510"/>
                  </a:lnTo>
                  <a:lnTo>
                    <a:pt x="77" y="1517"/>
                  </a:lnTo>
                  <a:lnTo>
                    <a:pt x="96" y="1530"/>
                  </a:lnTo>
                  <a:lnTo>
                    <a:pt x="115" y="1542"/>
                  </a:lnTo>
                  <a:lnTo>
                    <a:pt x="134" y="1555"/>
                  </a:lnTo>
                  <a:lnTo>
                    <a:pt x="154" y="1568"/>
                  </a:lnTo>
                  <a:lnTo>
                    <a:pt x="173" y="1587"/>
                  </a:lnTo>
                  <a:lnTo>
                    <a:pt x="192" y="1600"/>
                  </a:lnTo>
                  <a:lnTo>
                    <a:pt x="211" y="1619"/>
                  </a:lnTo>
                  <a:lnTo>
                    <a:pt x="230" y="1632"/>
                  </a:lnTo>
                  <a:lnTo>
                    <a:pt x="250" y="1638"/>
                  </a:lnTo>
                  <a:lnTo>
                    <a:pt x="269" y="1645"/>
                  </a:lnTo>
                  <a:lnTo>
                    <a:pt x="288" y="1645"/>
                  </a:lnTo>
                  <a:lnTo>
                    <a:pt x="307" y="1645"/>
                  </a:lnTo>
                  <a:lnTo>
                    <a:pt x="326" y="1626"/>
                  </a:lnTo>
                  <a:lnTo>
                    <a:pt x="339" y="1606"/>
                  </a:lnTo>
                  <a:lnTo>
                    <a:pt x="352" y="1587"/>
                  </a:lnTo>
                  <a:lnTo>
                    <a:pt x="365" y="1568"/>
                  </a:lnTo>
                  <a:lnTo>
                    <a:pt x="371" y="1549"/>
                  </a:lnTo>
                  <a:lnTo>
                    <a:pt x="378" y="1530"/>
                  </a:lnTo>
                  <a:lnTo>
                    <a:pt x="378" y="1510"/>
                  </a:lnTo>
                  <a:lnTo>
                    <a:pt x="384" y="1491"/>
                  </a:lnTo>
                  <a:lnTo>
                    <a:pt x="390" y="1472"/>
                  </a:lnTo>
                  <a:lnTo>
                    <a:pt x="403" y="1453"/>
                  </a:lnTo>
                  <a:lnTo>
                    <a:pt x="410" y="1434"/>
                  </a:lnTo>
                  <a:lnTo>
                    <a:pt x="416" y="1414"/>
                  </a:lnTo>
                  <a:lnTo>
                    <a:pt x="422" y="1395"/>
                  </a:lnTo>
                  <a:lnTo>
                    <a:pt x="429" y="1376"/>
                  </a:lnTo>
                  <a:lnTo>
                    <a:pt x="435" y="1357"/>
                  </a:lnTo>
                  <a:lnTo>
                    <a:pt x="442" y="1338"/>
                  </a:lnTo>
                  <a:lnTo>
                    <a:pt x="448" y="1318"/>
                  </a:lnTo>
                  <a:lnTo>
                    <a:pt x="461" y="1299"/>
                  </a:lnTo>
                  <a:lnTo>
                    <a:pt x="467" y="1280"/>
                  </a:lnTo>
                  <a:lnTo>
                    <a:pt x="474" y="1261"/>
                  </a:lnTo>
                  <a:lnTo>
                    <a:pt x="480" y="1242"/>
                  </a:lnTo>
                  <a:lnTo>
                    <a:pt x="480" y="1222"/>
                  </a:lnTo>
                  <a:lnTo>
                    <a:pt x="480" y="1203"/>
                  </a:lnTo>
                  <a:lnTo>
                    <a:pt x="486" y="1184"/>
                  </a:lnTo>
                  <a:lnTo>
                    <a:pt x="486" y="1165"/>
                  </a:lnTo>
                  <a:lnTo>
                    <a:pt x="493" y="1146"/>
                  </a:lnTo>
                  <a:lnTo>
                    <a:pt x="499" y="1126"/>
                  </a:lnTo>
                  <a:lnTo>
                    <a:pt x="506" y="1107"/>
                  </a:lnTo>
                  <a:lnTo>
                    <a:pt x="512" y="1088"/>
                  </a:lnTo>
                  <a:lnTo>
                    <a:pt x="518" y="1069"/>
                  </a:lnTo>
                  <a:lnTo>
                    <a:pt x="525" y="1011"/>
                  </a:lnTo>
                  <a:lnTo>
                    <a:pt x="538" y="992"/>
                  </a:lnTo>
                  <a:lnTo>
                    <a:pt x="538" y="973"/>
                  </a:lnTo>
                  <a:lnTo>
                    <a:pt x="544" y="922"/>
                  </a:lnTo>
                  <a:lnTo>
                    <a:pt x="544" y="864"/>
                  </a:lnTo>
                  <a:lnTo>
                    <a:pt x="544" y="813"/>
                  </a:lnTo>
                  <a:lnTo>
                    <a:pt x="544" y="794"/>
                  </a:lnTo>
                  <a:lnTo>
                    <a:pt x="544" y="774"/>
                  </a:lnTo>
                  <a:lnTo>
                    <a:pt x="550" y="755"/>
                  </a:lnTo>
                  <a:lnTo>
                    <a:pt x="557" y="736"/>
                  </a:lnTo>
                  <a:lnTo>
                    <a:pt x="557" y="717"/>
                  </a:lnTo>
                  <a:lnTo>
                    <a:pt x="563" y="698"/>
                  </a:lnTo>
                  <a:lnTo>
                    <a:pt x="563" y="678"/>
                  </a:lnTo>
                  <a:lnTo>
                    <a:pt x="570" y="659"/>
                  </a:lnTo>
                  <a:lnTo>
                    <a:pt x="582" y="640"/>
                  </a:lnTo>
                  <a:lnTo>
                    <a:pt x="589" y="621"/>
                  </a:lnTo>
                  <a:lnTo>
                    <a:pt x="595" y="602"/>
                  </a:lnTo>
                  <a:lnTo>
                    <a:pt x="595" y="550"/>
                  </a:lnTo>
                  <a:lnTo>
                    <a:pt x="602" y="499"/>
                  </a:lnTo>
                  <a:lnTo>
                    <a:pt x="608" y="480"/>
                  </a:lnTo>
                  <a:lnTo>
                    <a:pt x="608" y="435"/>
                  </a:lnTo>
                  <a:lnTo>
                    <a:pt x="608" y="384"/>
                  </a:lnTo>
                  <a:lnTo>
                    <a:pt x="614" y="365"/>
                  </a:lnTo>
                  <a:lnTo>
                    <a:pt x="614" y="346"/>
                  </a:lnTo>
                  <a:lnTo>
                    <a:pt x="627" y="326"/>
                  </a:lnTo>
                  <a:lnTo>
                    <a:pt x="634" y="307"/>
                  </a:lnTo>
                  <a:lnTo>
                    <a:pt x="640" y="288"/>
                  </a:lnTo>
                  <a:lnTo>
                    <a:pt x="646" y="269"/>
                  </a:lnTo>
                  <a:lnTo>
                    <a:pt x="653" y="250"/>
                  </a:lnTo>
                  <a:lnTo>
                    <a:pt x="659" y="230"/>
                  </a:lnTo>
                  <a:lnTo>
                    <a:pt x="666" y="211"/>
                  </a:lnTo>
                  <a:lnTo>
                    <a:pt x="672" y="192"/>
                  </a:lnTo>
                  <a:lnTo>
                    <a:pt x="678" y="173"/>
                  </a:lnTo>
                  <a:lnTo>
                    <a:pt x="678" y="154"/>
                  </a:lnTo>
                  <a:lnTo>
                    <a:pt x="685" y="134"/>
                  </a:lnTo>
                  <a:lnTo>
                    <a:pt x="685" y="115"/>
                  </a:lnTo>
                  <a:lnTo>
                    <a:pt x="691" y="96"/>
                  </a:lnTo>
                  <a:lnTo>
                    <a:pt x="691" y="77"/>
                  </a:lnTo>
                  <a:lnTo>
                    <a:pt x="698" y="58"/>
                  </a:lnTo>
                  <a:lnTo>
                    <a:pt x="698" y="38"/>
                  </a:lnTo>
                  <a:lnTo>
                    <a:pt x="704" y="19"/>
                  </a:lnTo>
                  <a:lnTo>
                    <a:pt x="704" y="0"/>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9718" name="Freeform 22"/>
            <p:cNvSpPr>
              <a:spLocks/>
            </p:cNvSpPr>
            <p:nvPr/>
          </p:nvSpPr>
          <p:spPr bwMode="auto">
            <a:xfrm>
              <a:off x="1668" y="877"/>
              <a:ext cx="277" cy="462"/>
            </a:xfrm>
            <a:custGeom>
              <a:avLst/>
              <a:gdLst/>
              <a:ahLst/>
              <a:cxnLst>
                <a:cxn ang="0">
                  <a:pos x="0" y="57"/>
                </a:cxn>
                <a:cxn ang="0">
                  <a:pos x="20" y="45"/>
                </a:cxn>
                <a:cxn ang="0">
                  <a:pos x="39" y="38"/>
                </a:cxn>
                <a:cxn ang="0">
                  <a:pos x="58" y="25"/>
                </a:cxn>
                <a:cxn ang="0">
                  <a:pos x="77" y="13"/>
                </a:cxn>
                <a:cxn ang="0">
                  <a:pos x="96" y="13"/>
                </a:cxn>
                <a:cxn ang="0">
                  <a:pos x="116" y="13"/>
                </a:cxn>
                <a:cxn ang="0">
                  <a:pos x="135" y="6"/>
                </a:cxn>
                <a:cxn ang="0">
                  <a:pos x="154" y="0"/>
                </a:cxn>
                <a:cxn ang="0">
                  <a:pos x="173" y="0"/>
                </a:cxn>
                <a:cxn ang="0">
                  <a:pos x="192" y="0"/>
                </a:cxn>
                <a:cxn ang="0">
                  <a:pos x="212" y="0"/>
                </a:cxn>
                <a:cxn ang="0">
                  <a:pos x="231" y="0"/>
                </a:cxn>
                <a:cxn ang="0">
                  <a:pos x="237" y="19"/>
                </a:cxn>
                <a:cxn ang="0">
                  <a:pos x="244" y="38"/>
                </a:cxn>
                <a:cxn ang="0">
                  <a:pos x="250" y="57"/>
                </a:cxn>
                <a:cxn ang="0">
                  <a:pos x="256" y="77"/>
                </a:cxn>
                <a:cxn ang="0">
                  <a:pos x="256" y="96"/>
                </a:cxn>
                <a:cxn ang="0">
                  <a:pos x="263" y="115"/>
                </a:cxn>
                <a:cxn ang="0">
                  <a:pos x="269" y="134"/>
                </a:cxn>
                <a:cxn ang="0">
                  <a:pos x="276" y="153"/>
                </a:cxn>
                <a:cxn ang="0">
                  <a:pos x="276" y="173"/>
                </a:cxn>
                <a:cxn ang="0">
                  <a:pos x="269" y="192"/>
                </a:cxn>
                <a:cxn ang="0">
                  <a:pos x="263" y="211"/>
                </a:cxn>
                <a:cxn ang="0">
                  <a:pos x="250" y="230"/>
                </a:cxn>
                <a:cxn ang="0">
                  <a:pos x="244" y="249"/>
                </a:cxn>
                <a:cxn ang="0">
                  <a:pos x="244" y="269"/>
                </a:cxn>
                <a:cxn ang="0">
                  <a:pos x="237" y="288"/>
                </a:cxn>
                <a:cxn ang="0">
                  <a:pos x="237" y="307"/>
                </a:cxn>
                <a:cxn ang="0">
                  <a:pos x="237" y="326"/>
                </a:cxn>
                <a:cxn ang="0">
                  <a:pos x="237" y="345"/>
                </a:cxn>
                <a:cxn ang="0">
                  <a:pos x="237" y="365"/>
                </a:cxn>
                <a:cxn ang="0">
                  <a:pos x="237" y="384"/>
                </a:cxn>
                <a:cxn ang="0">
                  <a:pos x="237" y="403"/>
                </a:cxn>
                <a:cxn ang="0">
                  <a:pos x="237" y="422"/>
                </a:cxn>
                <a:cxn ang="0">
                  <a:pos x="237" y="441"/>
                </a:cxn>
                <a:cxn ang="0">
                  <a:pos x="237" y="461"/>
                </a:cxn>
              </a:cxnLst>
              <a:rect l="0" t="0" r="r" b="b"/>
              <a:pathLst>
                <a:path w="277" h="462">
                  <a:moveTo>
                    <a:pt x="0" y="57"/>
                  </a:moveTo>
                  <a:lnTo>
                    <a:pt x="20" y="45"/>
                  </a:lnTo>
                  <a:lnTo>
                    <a:pt x="39" y="38"/>
                  </a:lnTo>
                  <a:lnTo>
                    <a:pt x="58" y="25"/>
                  </a:lnTo>
                  <a:lnTo>
                    <a:pt x="77" y="13"/>
                  </a:lnTo>
                  <a:lnTo>
                    <a:pt x="96" y="13"/>
                  </a:lnTo>
                  <a:lnTo>
                    <a:pt x="116" y="13"/>
                  </a:lnTo>
                  <a:lnTo>
                    <a:pt x="135" y="6"/>
                  </a:lnTo>
                  <a:lnTo>
                    <a:pt x="154" y="0"/>
                  </a:lnTo>
                  <a:lnTo>
                    <a:pt x="173" y="0"/>
                  </a:lnTo>
                  <a:lnTo>
                    <a:pt x="192" y="0"/>
                  </a:lnTo>
                  <a:lnTo>
                    <a:pt x="212" y="0"/>
                  </a:lnTo>
                  <a:lnTo>
                    <a:pt x="231" y="0"/>
                  </a:lnTo>
                  <a:lnTo>
                    <a:pt x="237" y="19"/>
                  </a:lnTo>
                  <a:lnTo>
                    <a:pt x="244" y="38"/>
                  </a:lnTo>
                  <a:lnTo>
                    <a:pt x="250" y="57"/>
                  </a:lnTo>
                  <a:lnTo>
                    <a:pt x="256" y="77"/>
                  </a:lnTo>
                  <a:lnTo>
                    <a:pt x="256" y="96"/>
                  </a:lnTo>
                  <a:lnTo>
                    <a:pt x="263" y="115"/>
                  </a:lnTo>
                  <a:lnTo>
                    <a:pt x="269" y="134"/>
                  </a:lnTo>
                  <a:lnTo>
                    <a:pt x="276" y="153"/>
                  </a:lnTo>
                  <a:lnTo>
                    <a:pt x="276" y="173"/>
                  </a:lnTo>
                  <a:lnTo>
                    <a:pt x="269" y="192"/>
                  </a:lnTo>
                  <a:lnTo>
                    <a:pt x="263" y="211"/>
                  </a:lnTo>
                  <a:lnTo>
                    <a:pt x="250" y="230"/>
                  </a:lnTo>
                  <a:lnTo>
                    <a:pt x="244" y="249"/>
                  </a:lnTo>
                  <a:lnTo>
                    <a:pt x="244" y="269"/>
                  </a:lnTo>
                  <a:lnTo>
                    <a:pt x="237" y="288"/>
                  </a:lnTo>
                  <a:lnTo>
                    <a:pt x="237" y="307"/>
                  </a:lnTo>
                  <a:lnTo>
                    <a:pt x="237" y="326"/>
                  </a:lnTo>
                  <a:lnTo>
                    <a:pt x="237" y="345"/>
                  </a:lnTo>
                  <a:lnTo>
                    <a:pt x="237" y="365"/>
                  </a:lnTo>
                  <a:lnTo>
                    <a:pt x="237" y="384"/>
                  </a:lnTo>
                  <a:lnTo>
                    <a:pt x="237" y="403"/>
                  </a:lnTo>
                  <a:lnTo>
                    <a:pt x="237" y="422"/>
                  </a:lnTo>
                  <a:lnTo>
                    <a:pt x="237" y="441"/>
                  </a:lnTo>
                  <a:lnTo>
                    <a:pt x="237" y="461"/>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9719" name="Freeform 23"/>
            <p:cNvSpPr>
              <a:spLocks/>
            </p:cNvSpPr>
            <p:nvPr/>
          </p:nvSpPr>
          <p:spPr bwMode="auto">
            <a:xfrm>
              <a:off x="1880" y="1581"/>
              <a:ext cx="737" cy="2689"/>
            </a:xfrm>
            <a:custGeom>
              <a:avLst/>
              <a:gdLst/>
              <a:ahLst/>
              <a:cxnLst>
                <a:cxn ang="0">
                  <a:pos x="0" y="89"/>
                </a:cxn>
                <a:cxn ang="0">
                  <a:pos x="19" y="147"/>
                </a:cxn>
                <a:cxn ang="0">
                  <a:pos x="76" y="153"/>
                </a:cxn>
                <a:cxn ang="0">
                  <a:pos x="115" y="96"/>
                </a:cxn>
                <a:cxn ang="0">
                  <a:pos x="198" y="57"/>
                </a:cxn>
                <a:cxn ang="0">
                  <a:pos x="256" y="32"/>
                </a:cxn>
                <a:cxn ang="0">
                  <a:pos x="313" y="19"/>
                </a:cxn>
                <a:cxn ang="0">
                  <a:pos x="371" y="6"/>
                </a:cxn>
                <a:cxn ang="0">
                  <a:pos x="428" y="13"/>
                </a:cxn>
                <a:cxn ang="0">
                  <a:pos x="460" y="64"/>
                </a:cxn>
                <a:cxn ang="0">
                  <a:pos x="499" y="121"/>
                </a:cxn>
                <a:cxn ang="0">
                  <a:pos x="512" y="179"/>
                </a:cxn>
                <a:cxn ang="0">
                  <a:pos x="550" y="224"/>
                </a:cxn>
                <a:cxn ang="0">
                  <a:pos x="550" y="281"/>
                </a:cxn>
                <a:cxn ang="0">
                  <a:pos x="512" y="339"/>
                </a:cxn>
                <a:cxn ang="0">
                  <a:pos x="473" y="397"/>
                </a:cxn>
                <a:cxn ang="0">
                  <a:pos x="448" y="454"/>
                </a:cxn>
                <a:cxn ang="0">
                  <a:pos x="428" y="512"/>
                </a:cxn>
                <a:cxn ang="0">
                  <a:pos x="403" y="569"/>
                </a:cxn>
                <a:cxn ang="0">
                  <a:pos x="377" y="627"/>
                </a:cxn>
                <a:cxn ang="0">
                  <a:pos x="364" y="685"/>
                </a:cxn>
                <a:cxn ang="0">
                  <a:pos x="352" y="742"/>
                </a:cxn>
                <a:cxn ang="0">
                  <a:pos x="352" y="832"/>
                </a:cxn>
                <a:cxn ang="0">
                  <a:pos x="358" y="889"/>
                </a:cxn>
                <a:cxn ang="0">
                  <a:pos x="371" y="985"/>
                </a:cxn>
                <a:cxn ang="0">
                  <a:pos x="390" y="1043"/>
                </a:cxn>
                <a:cxn ang="0">
                  <a:pos x="422" y="1101"/>
                </a:cxn>
                <a:cxn ang="0">
                  <a:pos x="460" y="1158"/>
                </a:cxn>
                <a:cxn ang="0">
                  <a:pos x="499" y="1216"/>
                </a:cxn>
                <a:cxn ang="0">
                  <a:pos x="524" y="1273"/>
                </a:cxn>
                <a:cxn ang="0">
                  <a:pos x="556" y="1331"/>
                </a:cxn>
                <a:cxn ang="0">
                  <a:pos x="569" y="1389"/>
                </a:cxn>
                <a:cxn ang="0">
                  <a:pos x="595" y="1446"/>
                </a:cxn>
                <a:cxn ang="0">
                  <a:pos x="633" y="1504"/>
                </a:cxn>
                <a:cxn ang="0">
                  <a:pos x="659" y="1561"/>
                </a:cxn>
                <a:cxn ang="0">
                  <a:pos x="684" y="1619"/>
                </a:cxn>
                <a:cxn ang="0">
                  <a:pos x="704" y="1677"/>
                </a:cxn>
                <a:cxn ang="0">
                  <a:pos x="716" y="1734"/>
                </a:cxn>
                <a:cxn ang="0">
                  <a:pos x="729" y="1792"/>
                </a:cxn>
                <a:cxn ang="0">
                  <a:pos x="736" y="1849"/>
                </a:cxn>
                <a:cxn ang="0">
                  <a:pos x="729" y="1907"/>
                </a:cxn>
                <a:cxn ang="0">
                  <a:pos x="710" y="1965"/>
                </a:cxn>
                <a:cxn ang="0">
                  <a:pos x="678" y="2022"/>
                </a:cxn>
                <a:cxn ang="0">
                  <a:pos x="652" y="2080"/>
                </a:cxn>
                <a:cxn ang="0">
                  <a:pos x="640" y="2163"/>
                </a:cxn>
                <a:cxn ang="0">
                  <a:pos x="620" y="2246"/>
                </a:cxn>
                <a:cxn ang="0">
                  <a:pos x="588" y="2374"/>
                </a:cxn>
                <a:cxn ang="0">
                  <a:pos x="576" y="2509"/>
                </a:cxn>
                <a:cxn ang="0">
                  <a:pos x="550" y="2649"/>
                </a:cxn>
              </a:cxnLst>
              <a:rect l="0" t="0" r="r" b="b"/>
              <a:pathLst>
                <a:path w="737" h="2689">
                  <a:moveTo>
                    <a:pt x="0" y="51"/>
                  </a:moveTo>
                  <a:lnTo>
                    <a:pt x="0" y="70"/>
                  </a:lnTo>
                  <a:lnTo>
                    <a:pt x="0" y="89"/>
                  </a:lnTo>
                  <a:lnTo>
                    <a:pt x="0" y="109"/>
                  </a:lnTo>
                  <a:lnTo>
                    <a:pt x="6" y="128"/>
                  </a:lnTo>
                  <a:lnTo>
                    <a:pt x="19" y="147"/>
                  </a:lnTo>
                  <a:lnTo>
                    <a:pt x="38" y="147"/>
                  </a:lnTo>
                  <a:lnTo>
                    <a:pt x="57" y="153"/>
                  </a:lnTo>
                  <a:lnTo>
                    <a:pt x="76" y="153"/>
                  </a:lnTo>
                  <a:lnTo>
                    <a:pt x="89" y="134"/>
                  </a:lnTo>
                  <a:lnTo>
                    <a:pt x="108" y="115"/>
                  </a:lnTo>
                  <a:lnTo>
                    <a:pt x="115" y="96"/>
                  </a:lnTo>
                  <a:lnTo>
                    <a:pt x="128" y="77"/>
                  </a:lnTo>
                  <a:lnTo>
                    <a:pt x="147" y="70"/>
                  </a:lnTo>
                  <a:lnTo>
                    <a:pt x="198" y="57"/>
                  </a:lnTo>
                  <a:lnTo>
                    <a:pt x="217" y="51"/>
                  </a:lnTo>
                  <a:lnTo>
                    <a:pt x="236" y="45"/>
                  </a:lnTo>
                  <a:lnTo>
                    <a:pt x="256" y="32"/>
                  </a:lnTo>
                  <a:lnTo>
                    <a:pt x="275" y="25"/>
                  </a:lnTo>
                  <a:lnTo>
                    <a:pt x="294" y="19"/>
                  </a:lnTo>
                  <a:lnTo>
                    <a:pt x="313" y="19"/>
                  </a:lnTo>
                  <a:lnTo>
                    <a:pt x="332" y="13"/>
                  </a:lnTo>
                  <a:lnTo>
                    <a:pt x="352" y="6"/>
                  </a:lnTo>
                  <a:lnTo>
                    <a:pt x="371" y="6"/>
                  </a:lnTo>
                  <a:lnTo>
                    <a:pt x="390" y="0"/>
                  </a:lnTo>
                  <a:lnTo>
                    <a:pt x="409" y="0"/>
                  </a:lnTo>
                  <a:lnTo>
                    <a:pt x="428" y="13"/>
                  </a:lnTo>
                  <a:lnTo>
                    <a:pt x="448" y="25"/>
                  </a:lnTo>
                  <a:lnTo>
                    <a:pt x="448" y="45"/>
                  </a:lnTo>
                  <a:lnTo>
                    <a:pt x="460" y="64"/>
                  </a:lnTo>
                  <a:lnTo>
                    <a:pt x="473" y="83"/>
                  </a:lnTo>
                  <a:lnTo>
                    <a:pt x="486" y="102"/>
                  </a:lnTo>
                  <a:lnTo>
                    <a:pt x="499" y="121"/>
                  </a:lnTo>
                  <a:lnTo>
                    <a:pt x="505" y="141"/>
                  </a:lnTo>
                  <a:lnTo>
                    <a:pt x="505" y="160"/>
                  </a:lnTo>
                  <a:lnTo>
                    <a:pt x="512" y="179"/>
                  </a:lnTo>
                  <a:lnTo>
                    <a:pt x="518" y="198"/>
                  </a:lnTo>
                  <a:lnTo>
                    <a:pt x="531" y="217"/>
                  </a:lnTo>
                  <a:lnTo>
                    <a:pt x="550" y="224"/>
                  </a:lnTo>
                  <a:lnTo>
                    <a:pt x="556" y="243"/>
                  </a:lnTo>
                  <a:lnTo>
                    <a:pt x="556" y="262"/>
                  </a:lnTo>
                  <a:lnTo>
                    <a:pt x="550" y="281"/>
                  </a:lnTo>
                  <a:lnTo>
                    <a:pt x="537" y="301"/>
                  </a:lnTo>
                  <a:lnTo>
                    <a:pt x="524" y="320"/>
                  </a:lnTo>
                  <a:lnTo>
                    <a:pt x="512" y="339"/>
                  </a:lnTo>
                  <a:lnTo>
                    <a:pt x="499" y="358"/>
                  </a:lnTo>
                  <a:lnTo>
                    <a:pt x="486" y="377"/>
                  </a:lnTo>
                  <a:lnTo>
                    <a:pt x="473" y="397"/>
                  </a:lnTo>
                  <a:lnTo>
                    <a:pt x="467" y="416"/>
                  </a:lnTo>
                  <a:lnTo>
                    <a:pt x="454" y="435"/>
                  </a:lnTo>
                  <a:lnTo>
                    <a:pt x="448" y="454"/>
                  </a:lnTo>
                  <a:lnTo>
                    <a:pt x="441" y="473"/>
                  </a:lnTo>
                  <a:lnTo>
                    <a:pt x="435" y="493"/>
                  </a:lnTo>
                  <a:lnTo>
                    <a:pt x="428" y="512"/>
                  </a:lnTo>
                  <a:lnTo>
                    <a:pt x="416" y="531"/>
                  </a:lnTo>
                  <a:lnTo>
                    <a:pt x="409" y="550"/>
                  </a:lnTo>
                  <a:lnTo>
                    <a:pt x="403" y="569"/>
                  </a:lnTo>
                  <a:lnTo>
                    <a:pt x="390" y="589"/>
                  </a:lnTo>
                  <a:lnTo>
                    <a:pt x="384" y="608"/>
                  </a:lnTo>
                  <a:lnTo>
                    <a:pt x="377" y="627"/>
                  </a:lnTo>
                  <a:lnTo>
                    <a:pt x="371" y="646"/>
                  </a:lnTo>
                  <a:lnTo>
                    <a:pt x="364" y="665"/>
                  </a:lnTo>
                  <a:lnTo>
                    <a:pt x="364" y="685"/>
                  </a:lnTo>
                  <a:lnTo>
                    <a:pt x="358" y="704"/>
                  </a:lnTo>
                  <a:lnTo>
                    <a:pt x="352" y="723"/>
                  </a:lnTo>
                  <a:lnTo>
                    <a:pt x="352" y="742"/>
                  </a:lnTo>
                  <a:lnTo>
                    <a:pt x="352" y="761"/>
                  </a:lnTo>
                  <a:lnTo>
                    <a:pt x="352" y="781"/>
                  </a:lnTo>
                  <a:lnTo>
                    <a:pt x="352" y="832"/>
                  </a:lnTo>
                  <a:lnTo>
                    <a:pt x="352" y="851"/>
                  </a:lnTo>
                  <a:lnTo>
                    <a:pt x="358" y="870"/>
                  </a:lnTo>
                  <a:lnTo>
                    <a:pt x="358" y="889"/>
                  </a:lnTo>
                  <a:lnTo>
                    <a:pt x="364" y="909"/>
                  </a:lnTo>
                  <a:lnTo>
                    <a:pt x="371" y="966"/>
                  </a:lnTo>
                  <a:lnTo>
                    <a:pt x="371" y="985"/>
                  </a:lnTo>
                  <a:lnTo>
                    <a:pt x="377" y="1005"/>
                  </a:lnTo>
                  <a:lnTo>
                    <a:pt x="384" y="1024"/>
                  </a:lnTo>
                  <a:lnTo>
                    <a:pt x="390" y="1043"/>
                  </a:lnTo>
                  <a:lnTo>
                    <a:pt x="403" y="1062"/>
                  </a:lnTo>
                  <a:lnTo>
                    <a:pt x="416" y="1081"/>
                  </a:lnTo>
                  <a:lnTo>
                    <a:pt x="422" y="1101"/>
                  </a:lnTo>
                  <a:lnTo>
                    <a:pt x="435" y="1120"/>
                  </a:lnTo>
                  <a:lnTo>
                    <a:pt x="448" y="1139"/>
                  </a:lnTo>
                  <a:lnTo>
                    <a:pt x="460" y="1158"/>
                  </a:lnTo>
                  <a:lnTo>
                    <a:pt x="480" y="1177"/>
                  </a:lnTo>
                  <a:lnTo>
                    <a:pt x="486" y="1197"/>
                  </a:lnTo>
                  <a:lnTo>
                    <a:pt x="499" y="1216"/>
                  </a:lnTo>
                  <a:lnTo>
                    <a:pt x="505" y="1235"/>
                  </a:lnTo>
                  <a:lnTo>
                    <a:pt x="518" y="1254"/>
                  </a:lnTo>
                  <a:lnTo>
                    <a:pt x="524" y="1273"/>
                  </a:lnTo>
                  <a:lnTo>
                    <a:pt x="537" y="1293"/>
                  </a:lnTo>
                  <a:lnTo>
                    <a:pt x="544" y="1312"/>
                  </a:lnTo>
                  <a:lnTo>
                    <a:pt x="556" y="1331"/>
                  </a:lnTo>
                  <a:lnTo>
                    <a:pt x="556" y="1350"/>
                  </a:lnTo>
                  <a:lnTo>
                    <a:pt x="563" y="1369"/>
                  </a:lnTo>
                  <a:lnTo>
                    <a:pt x="569" y="1389"/>
                  </a:lnTo>
                  <a:lnTo>
                    <a:pt x="582" y="1408"/>
                  </a:lnTo>
                  <a:lnTo>
                    <a:pt x="588" y="1427"/>
                  </a:lnTo>
                  <a:lnTo>
                    <a:pt x="595" y="1446"/>
                  </a:lnTo>
                  <a:lnTo>
                    <a:pt x="608" y="1465"/>
                  </a:lnTo>
                  <a:lnTo>
                    <a:pt x="620" y="1485"/>
                  </a:lnTo>
                  <a:lnTo>
                    <a:pt x="633" y="1504"/>
                  </a:lnTo>
                  <a:lnTo>
                    <a:pt x="640" y="1523"/>
                  </a:lnTo>
                  <a:lnTo>
                    <a:pt x="659" y="1542"/>
                  </a:lnTo>
                  <a:lnTo>
                    <a:pt x="659" y="1561"/>
                  </a:lnTo>
                  <a:lnTo>
                    <a:pt x="665" y="1581"/>
                  </a:lnTo>
                  <a:lnTo>
                    <a:pt x="672" y="1600"/>
                  </a:lnTo>
                  <a:lnTo>
                    <a:pt x="684" y="1619"/>
                  </a:lnTo>
                  <a:lnTo>
                    <a:pt x="691" y="1638"/>
                  </a:lnTo>
                  <a:lnTo>
                    <a:pt x="697" y="1657"/>
                  </a:lnTo>
                  <a:lnTo>
                    <a:pt x="704" y="1677"/>
                  </a:lnTo>
                  <a:lnTo>
                    <a:pt x="710" y="1696"/>
                  </a:lnTo>
                  <a:lnTo>
                    <a:pt x="710" y="1715"/>
                  </a:lnTo>
                  <a:lnTo>
                    <a:pt x="716" y="1734"/>
                  </a:lnTo>
                  <a:lnTo>
                    <a:pt x="723" y="1753"/>
                  </a:lnTo>
                  <a:lnTo>
                    <a:pt x="729" y="1773"/>
                  </a:lnTo>
                  <a:lnTo>
                    <a:pt x="729" y="1792"/>
                  </a:lnTo>
                  <a:lnTo>
                    <a:pt x="736" y="1811"/>
                  </a:lnTo>
                  <a:lnTo>
                    <a:pt x="736" y="1830"/>
                  </a:lnTo>
                  <a:lnTo>
                    <a:pt x="736" y="1849"/>
                  </a:lnTo>
                  <a:lnTo>
                    <a:pt x="736" y="1869"/>
                  </a:lnTo>
                  <a:lnTo>
                    <a:pt x="736" y="1888"/>
                  </a:lnTo>
                  <a:lnTo>
                    <a:pt x="729" y="1907"/>
                  </a:lnTo>
                  <a:lnTo>
                    <a:pt x="729" y="1926"/>
                  </a:lnTo>
                  <a:lnTo>
                    <a:pt x="716" y="1945"/>
                  </a:lnTo>
                  <a:lnTo>
                    <a:pt x="710" y="1965"/>
                  </a:lnTo>
                  <a:lnTo>
                    <a:pt x="697" y="1984"/>
                  </a:lnTo>
                  <a:lnTo>
                    <a:pt x="691" y="2003"/>
                  </a:lnTo>
                  <a:lnTo>
                    <a:pt x="678" y="2022"/>
                  </a:lnTo>
                  <a:lnTo>
                    <a:pt x="665" y="2041"/>
                  </a:lnTo>
                  <a:lnTo>
                    <a:pt x="665" y="2061"/>
                  </a:lnTo>
                  <a:lnTo>
                    <a:pt x="652" y="2080"/>
                  </a:lnTo>
                  <a:lnTo>
                    <a:pt x="652" y="2125"/>
                  </a:lnTo>
                  <a:lnTo>
                    <a:pt x="646" y="2144"/>
                  </a:lnTo>
                  <a:lnTo>
                    <a:pt x="640" y="2163"/>
                  </a:lnTo>
                  <a:lnTo>
                    <a:pt x="633" y="2182"/>
                  </a:lnTo>
                  <a:lnTo>
                    <a:pt x="627" y="2201"/>
                  </a:lnTo>
                  <a:lnTo>
                    <a:pt x="620" y="2246"/>
                  </a:lnTo>
                  <a:lnTo>
                    <a:pt x="608" y="2265"/>
                  </a:lnTo>
                  <a:lnTo>
                    <a:pt x="601" y="2323"/>
                  </a:lnTo>
                  <a:lnTo>
                    <a:pt x="588" y="2374"/>
                  </a:lnTo>
                  <a:lnTo>
                    <a:pt x="588" y="2419"/>
                  </a:lnTo>
                  <a:lnTo>
                    <a:pt x="582" y="2464"/>
                  </a:lnTo>
                  <a:lnTo>
                    <a:pt x="576" y="2509"/>
                  </a:lnTo>
                  <a:lnTo>
                    <a:pt x="569" y="2553"/>
                  </a:lnTo>
                  <a:lnTo>
                    <a:pt x="563" y="2598"/>
                  </a:lnTo>
                  <a:lnTo>
                    <a:pt x="550" y="2649"/>
                  </a:lnTo>
                  <a:lnTo>
                    <a:pt x="544" y="2669"/>
                  </a:lnTo>
                  <a:lnTo>
                    <a:pt x="537" y="2688"/>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9720" name="Freeform 24"/>
            <p:cNvSpPr>
              <a:spLocks/>
            </p:cNvSpPr>
            <p:nvPr/>
          </p:nvSpPr>
          <p:spPr bwMode="auto">
            <a:xfrm>
              <a:off x="2532" y="2906"/>
              <a:ext cx="488" cy="244"/>
            </a:xfrm>
            <a:custGeom>
              <a:avLst/>
              <a:gdLst/>
              <a:ahLst/>
              <a:cxnLst>
                <a:cxn ang="0">
                  <a:pos x="0" y="243"/>
                </a:cxn>
                <a:cxn ang="0">
                  <a:pos x="20" y="230"/>
                </a:cxn>
                <a:cxn ang="0">
                  <a:pos x="39" y="217"/>
                </a:cxn>
                <a:cxn ang="0">
                  <a:pos x="58" y="211"/>
                </a:cxn>
                <a:cxn ang="0">
                  <a:pos x="77" y="211"/>
                </a:cxn>
                <a:cxn ang="0">
                  <a:pos x="96" y="211"/>
                </a:cxn>
                <a:cxn ang="0">
                  <a:pos x="116" y="204"/>
                </a:cxn>
                <a:cxn ang="0">
                  <a:pos x="135" y="198"/>
                </a:cxn>
                <a:cxn ang="0">
                  <a:pos x="154" y="185"/>
                </a:cxn>
                <a:cxn ang="0">
                  <a:pos x="205" y="179"/>
                </a:cxn>
                <a:cxn ang="0">
                  <a:pos x="224" y="166"/>
                </a:cxn>
                <a:cxn ang="0">
                  <a:pos x="244" y="153"/>
                </a:cxn>
                <a:cxn ang="0">
                  <a:pos x="263" y="147"/>
                </a:cxn>
                <a:cxn ang="0">
                  <a:pos x="276" y="128"/>
                </a:cxn>
                <a:cxn ang="0">
                  <a:pos x="295" y="121"/>
                </a:cxn>
                <a:cxn ang="0">
                  <a:pos x="314" y="108"/>
                </a:cxn>
                <a:cxn ang="0">
                  <a:pos x="333" y="102"/>
                </a:cxn>
                <a:cxn ang="0">
                  <a:pos x="352" y="83"/>
                </a:cxn>
                <a:cxn ang="0">
                  <a:pos x="372" y="70"/>
                </a:cxn>
                <a:cxn ang="0">
                  <a:pos x="391" y="64"/>
                </a:cxn>
                <a:cxn ang="0">
                  <a:pos x="410" y="51"/>
                </a:cxn>
                <a:cxn ang="0">
                  <a:pos x="429" y="38"/>
                </a:cxn>
                <a:cxn ang="0">
                  <a:pos x="448" y="19"/>
                </a:cxn>
                <a:cxn ang="0">
                  <a:pos x="468" y="6"/>
                </a:cxn>
                <a:cxn ang="0">
                  <a:pos x="487" y="0"/>
                </a:cxn>
              </a:cxnLst>
              <a:rect l="0" t="0" r="r" b="b"/>
              <a:pathLst>
                <a:path w="488" h="244">
                  <a:moveTo>
                    <a:pt x="0" y="243"/>
                  </a:moveTo>
                  <a:lnTo>
                    <a:pt x="20" y="230"/>
                  </a:lnTo>
                  <a:lnTo>
                    <a:pt x="39" y="217"/>
                  </a:lnTo>
                  <a:lnTo>
                    <a:pt x="58" y="211"/>
                  </a:lnTo>
                  <a:lnTo>
                    <a:pt x="77" y="211"/>
                  </a:lnTo>
                  <a:lnTo>
                    <a:pt x="96" y="211"/>
                  </a:lnTo>
                  <a:lnTo>
                    <a:pt x="116" y="204"/>
                  </a:lnTo>
                  <a:lnTo>
                    <a:pt x="135" y="198"/>
                  </a:lnTo>
                  <a:lnTo>
                    <a:pt x="154" y="185"/>
                  </a:lnTo>
                  <a:lnTo>
                    <a:pt x="205" y="179"/>
                  </a:lnTo>
                  <a:lnTo>
                    <a:pt x="224" y="166"/>
                  </a:lnTo>
                  <a:lnTo>
                    <a:pt x="244" y="153"/>
                  </a:lnTo>
                  <a:lnTo>
                    <a:pt x="263" y="147"/>
                  </a:lnTo>
                  <a:lnTo>
                    <a:pt x="276" y="128"/>
                  </a:lnTo>
                  <a:lnTo>
                    <a:pt x="295" y="121"/>
                  </a:lnTo>
                  <a:lnTo>
                    <a:pt x="314" y="108"/>
                  </a:lnTo>
                  <a:lnTo>
                    <a:pt x="333" y="102"/>
                  </a:lnTo>
                  <a:lnTo>
                    <a:pt x="352" y="83"/>
                  </a:lnTo>
                  <a:lnTo>
                    <a:pt x="372" y="70"/>
                  </a:lnTo>
                  <a:lnTo>
                    <a:pt x="391" y="64"/>
                  </a:lnTo>
                  <a:lnTo>
                    <a:pt x="410" y="51"/>
                  </a:lnTo>
                  <a:lnTo>
                    <a:pt x="429" y="38"/>
                  </a:lnTo>
                  <a:lnTo>
                    <a:pt x="448" y="19"/>
                  </a:lnTo>
                  <a:lnTo>
                    <a:pt x="468" y="6"/>
                  </a:lnTo>
                  <a:lnTo>
                    <a:pt x="487" y="0"/>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9721" name="Freeform 25"/>
            <p:cNvSpPr>
              <a:spLocks/>
            </p:cNvSpPr>
            <p:nvPr/>
          </p:nvSpPr>
          <p:spPr bwMode="auto">
            <a:xfrm>
              <a:off x="2238" y="2048"/>
              <a:ext cx="769" cy="263"/>
            </a:xfrm>
            <a:custGeom>
              <a:avLst/>
              <a:gdLst/>
              <a:ahLst/>
              <a:cxnLst>
                <a:cxn ang="0">
                  <a:pos x="0" y="262"/>
                </a:cxn>
                <a:cxn ang="0">
                  <a:pos x="19" y="250"/>
                </a:cxn>
                <a:cxn ang="0">
                  <a:pos x="32" y="230"/>
                </a:cxn>
                <a:cxn ang="0">
                  <a:pos x="51" y="211"/>
                </a:cxn>
                <a:cxn ang="0">
                  <a:pos x="70" y="198"/>
                </a:cxn>
                <a:cxn ang="0">
                  <a:pos x="83" y="179"/>
                </a:cxn>
                <a:cxn ang="0">
                  <a:pos x="102" y="173"/>
                </a:cxn>
                <a:cxn ang="0">
                  <a:pos x="122" y="160"/>
                </a:cxn>
                <a:cxn ang="0">
                  <a:pos x="141" y="154"/>
                </a:cxn>
                <a:cxn ang="0">
                  <a:pos x="160" y="141"/>
                </a:cxn>
                <a:cxn ang="0">
                  <a:pos x="205" y="134"/>
                </a:cxn>
                <a:cxn ang="0">
                  <a:pos x="250" y="128"/>
                </a:cxn>
                <a:cxn ang="0">
                  <a:pos x="301" y="115"/>
                </a:cxn>
                <a:cxn ang="0">
                  <a:pos x="352" y="102"/>
                </a:cxn>
                <a:cxn ang="0">
                  <a:pos x="397" y="96"/>
                </a:cxn>
                <a:cxn ang="0">
                  <a:pos x="448" y="90"/>
                </a:cxn>
                <a:cxn ang="0">
                  <a:pos x="493" y="83"/>
                </a:cxn>
                <a:cxn ang="0">
                  <a:pos x="538" y="77"/>
                </a:cxn>
                <a:cxn ang="0">
                  <a:pos x="595" y="64"/>
                </a:cxn>
                <a:cxn ang="0">
                  <a:pos x="614" y="58"/>
                </a:cxn>
                <a:cxn ang="0">
                  <a:pos x="634" y="45"/>
                </a:cxn>
                <a:cxn ang="0">
                  <a:pos x="653" y="38"/>
                </a:cxn>
                <a:cxn ang="0">
                  <a:pos x="672" y="32"/>
                </a:cxn>
                <a:cxn ang="0">
                  <a:pos x="691" y="19"/>
                </a:cxn>
                <a:cxn ang="0">
                  <a:pos x="710" y="13"/>
                </a:cxn>
                <a:cxn ang="0">
                  <a:pos x="730" y="6"/>
                </a:cxn>
                <a:cxn ang="0">
                  <a:pos x="749" y="0"/>
                </a:cxn>
                <a:cxn ang="0">
                  <a:pos x="768" y="0"/>
                </a:cxn>
              </a:cxnLst>
              <a:rect l="0" t="0" r="r" b="b"/>
              <a:pathLst>
                <a:path w="769" h="263">
                  <a:moveTo>
                    <a:pt x="0" y="262"/>
                  </a:moveTo>
                  <a:lnTo>
                    <a:pt x="19" y="250"/>
                  </a:lnTo>
                  <a:lnTo>
                    <a:pt x="32" y="230"/>
                  </a:lnTo>
                  <a:lnTo>
                    <a:pt x="51" y="211"/>
                  </a:lnTo>
                  <a:lnTo>
                    <a:pt x="70" y="198"/>
                  </a:lnTo>
                  <a:lnTo>
                    <a:pt x="83" y="179"/>
                  </a:lnTo>
                  <a:lnTo>
                    <a:pt x="102" y="173"/>
                  </a:lnTo>
                  <a:lnTo>
                    <a:pt x="122" y="160"/>
                  </a:lnTo>
                  <a:lnTo>
                    <a:pt x="141" y="154"/>
                  </a:lnTo>
                  <a:lnTo>
                    <a:pt x="160" y="141"/>
                  </a:lnTo>
                  <a:lnTo>
                    <a:pt x="205" y="134"/>
                  </a:lnTo>
                  <a:lnTo>
                    <a:pt x="250" y="128"/>
                  </a:lnTo>
                  <a:lnTo>
                    <a:pt x="301" y="115"/>
                  </a:lnTo>
                  <a:lnTo>
                    <a:pt x="352" y="102"/>
                  </a:lnTo>
                  <a:lnTo>
                    <a:pt x="397" y="96"/>
                  </a:lnTo>
                  <a:lnTo>
                    <a:pt x="448" y="90"/>
                  </a:lnTo>
                  <a:lnTo>
                    <a:pt x="493" y="83"/>
                  </a:lnTo>
                  <a:lnTo>
                    <a:pt x="538" y="77"/>
                  </a:lnTo>
                  <a:lnTo>
                    <a:pt x="595" y="64"/>
                  </a:lnTo>
                  <a:lnTo>
                    <a:pt x="614" y="58"/>
                  </a:lnTo>
                  <a:lnTo>
                    <a:pt x="634" y="45"/>
                  </a:lnTo>
                  <a:lnTo>
                    <a:pt x="653" y="38"/>
                  </a:lnTo>
                  <a:lnTo>
                    <a:pt x="672" y="32"/>
                  </a:lnTo>
                  <a:lnTo>
                    <a:pt x="691" y="19"/>
                  </a:lnTo>
                  <a:lnTo>
                    <a:pt x="710" y="13"/>
                  </a:lnTo>
                  <a:lnTo>
                    <a:pt x="730" y="6"/>
                  </a:lnTo>
                  <a:lnTo>
                    <a:pt x="749" y="0"/>
                  </a:lnTo>
                  <a:lnTo>
                    <a:pt x="768" y="0"/>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9722" name="Freeform 26"/>
            <p:cNvSpPr>
              <a:spLocks/>
            </p:cNvSpPr>
            <p:nvPr/>
          </p:nvSpPr>
          <p:spPr bwMode="auto">
            <a:xfrm>
              <a:off x="2027" y="3283"/>
              <a:ext cx="564" cy="27"/>
            </a:xfrm>
            <a:custGeom>
              <a:avLst/>
              <a:gdLst/>
              <a:ahLst/>
              <a:cxnLst>
                <a:cxn ang="0">
                  <a:pos x="0" y="0"/>
                </a:cxn>
                <a:cxn ang="0">
                  <a:pos x="19" y="0"/>
                </a:cxn>
                <a:cxn ang="0">
                  <a:pos x="38" y="0"/>
                </a:cxn>
                <a:cxn ang="0">
                  <a:pos x="57" y="7"/>
                </a:cxn>
                <a:cxn ang="0">
                  <a:pos x="77" y="7"/>
                </a:cxn>
                <a:cxn ang="0">
                  <a:pos x="96" y="7"/>
                </a:cxn>
                <a:cxn ang="0">
                  <a:pos x="115" y="7"/>
                </a:cxn>
                <a:cxn ang="0">
                  <a:pos x="134" y="7"/>
                </a:cxn>
                <a:cxn ang="0">
                  <a:pos x="153" y="7"/>
                </a:cxn>
                <a:cxn ang="0">
                  <a:pos x="173" y="7"/>
                </a:cxn>
                <a:cxn ang="0">
                  <a:pos x="192" y="0"/>
                </a:cxn>
                <a:cxn ang="0">
                  <a:pos x="211" y="0"/>
                </a:cxn>
                <a:cxn ang="0">
                  <a:pos x="230" y="0"/>
                </a:cxn>
                <a:cxn ang="0">
                  <a:pos x="249" y="7"/>
                </a:cxn>
                <a:cxn ang="0">
                  <a:pos x="269" y="7"/>
                </a:cxn>
                <a:cxn ang="0">
                  <a:pos x="288" y="13"/>
                </a:cxn>
                <a:cxn ang="0">
                  <a:pos x="307" y="13"/>
                </a:cxn>
                <a:cxn ang="0">
                  <a:pos x="326" y="13"/>
                </a:cxn>
                <a:cxn ang="0">
                  <a:pos x="345" y="13"/>
                </a:cxn>
                <a:cxn ang="0">
                  <a:pos x="365" y="13"/>
                </a:cxn>
                <a:cxn ang="0">
                  <a:pos x="384" y="13"/>
                </a:cxn>
                <a:cxn ang="0">
                  <a:pos x="403" y="13"/>
                </a:cxn>
                <a:cxn ang="0">
                  <a:pos x="422" y="13"/>
                </a:cxn>
                <a:cxn ang="0">
                  <a:pos x="441" y="13"/>
                </a:cxn>
                <a:cxn ang="0">
                  <a:pos x="486" y="13"/>
                </a:cxn>
                <a:cxn ang="0">
                  <a:pos x="505" y="13"/>
                </a:cxn>
                <a:cxn ang="0">
                  <a:pos x="525" y="19"/>
                </a:cxn>
                <a:cxn ang="0">
                  <a:pos x="544" y="26"/>
                </a:cxn>
                <a:cxn ang="0">
                  <a:pos x="563" y="26"/>
                </a:cxn>
              </a:cxnLst>
              <a:rect l="0" t="0" r="r" b="b"/>
              <a:pathLst>
                <a:path w="564" h="27">
                  <a:moveTo>
                    <a:pt x="0" y="0"/>
                  </a:moveTo>
                  <a:lnTo>
                    <a:pt x="19" y="0"/>
                  </a:lnTo>
                  <a:lnTo>
                    <a:pt x="38" y="0"/>
                  </a:lnTo>
                  <a:lnTo>
                    <a:pt x="57" y="7"/>
                  </a:lnTo>
                  <a:lnTo>
                    <a:pt x="77" y="7"/>
                  </a:lnTo>
                  <a:lnTo>
                    <a:pt x="96" y="7"/>
                  </a:lnTo>
                  <a:lnTo>
                    <a:pt x="115" y="7"/>
                  </a:lnTo>
                  <a:lnTo>
                    <a:pt x="134" y="7"/>
                  </a:lnTo>
                  <a:lnTo>
                    <a:pt x="153" y="7"/>
                  </a:lnTo>
                  <a:lnTo>
                    <a:pt x="173" y="7"/>
                  </a:lnTo>
                  <a:lnTo>
                    <a:pt x="192" y="0"/>
                  </a:lnTo>
                  <a:lnTo>
                    <a:pt x="211" y="0"/>
                  </a:lnTo>
                  <a:lnTo>
                    <a:pt x="230" y="0"/>
                  </a:lnTo>
                  <a:lnTo>
                    <a:pt x="249" y="7"/>
                  </a:lnTo>
                  <a:lnTo>
                    <a:pt x="269" y="7"/>
                  </a:lnTo>
                  <a:lnTo>
                    <a:pt x="288" y="13"/>
                  </a:lnTo>
                  <a:lnTo>
                    <a:pt x="307" y="13"/>
                  </a:lnTo>
                  <a:lnTo>
                    <a:pt x="326" y="13"/>
                  </a:lnTo>
                  <a:lnTo>
                    <a:pt x="345" y="13"/>
                  </a:lnTo>
                  <a:lnTo>
                    <a:pt x="365" y="13"/>
                  </a:lnTo>
                  <a:lnTo>
                    <a:pt x="384" y="13"/>
                  </a:lnTo>
                  <a:lnTo>
                    <a:pt x="403" y="13"/>
                  </a:lnTo>
                  <a:lnTo>
                    <a:pt x="422" y="13"/>
                  </a:lnTo>
                  <a:lnTo>
                    <a:pt x="441" y="13"/>
                  </a:lnTo>
                  <a:lnTo>
                    <a:pt x="486" y="13"/>
                  </a:lnTo>
                  <a:lnTo>
                    <a:pt x="505" y="13"/>
                  </a:lnTo>
                  <a:lnTo>
                    <a:pt x="525" y="19"/>
                  </a:lnTo>
                  <a:lnTo>
                    <a:pt x="544" y="26"/>
                  </a:lnTo>
                  <a:lnTo>
                    <a:pt x="563" y="26"/>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9723" name="Freeform 27"/>
            <p:cNvSpPr>
              <a:spLocks/>
            </p:cNvSpPr>
            <p:nvPr/>
          </p:nvSpPr>
          <p:spPr bwMode="auto">
            <a:xfrm>
              <a:off x="1956" y="3738"/>
              <a:ext cx="533" cy="173"/>
            </a:xfrm>
            <a:custGeom>
              <a:avLst/>
              <a:gdLst/>
              <a:ahLst/>
              <a:cxnLst>
                <a:cxn ang="0">
                  <a:pos x="0" y="0"/>
                </a:cxn>
                <a:cxn ang="0">
                  <a:pos x="20" y="12"/>
                </a:cxn>
                <a:cxn ang="0">
                  <a:pos x="39" y="25"/>
                </a:cxn>
                <a:cxn ang="0">
                  <a:pos x="58" y="32"/>
                </a:cxn>
                <a:cxn ang="0">
                  <a:pos x="77" y="32"/>
                </a:cxn>
                <a:cxn ang="0">
                  <a:pos x="96" y="32"/>
                </a:cxn>
                <a:cxn ang="0">
                  <a:pos x="116" y="25"/>
                </a:cxn>
                <a:cxn ang="0">
                  <a:pos x="135" y="25"/>
                </a:cxn>
                <a:cxn ang="0">
                  <a:pos x="154" y="25"/>
                </a:cxn>
                <a:cxn ang="0">
                  <a:pos x="173" y="32"/>
                </a:cxn>
                <a:cxn ang="0">
                  <a:pos x="192" y="32"/>
                </a:cxn>
                <a:cxn ang="0">
                  <a:pos x="212" y="38"/>
                </a:cxn>
                <a:cxn ang="0">
                  <a:pos x="231" y="44"/>
                </a:cxn>
                <a:cxn ang="0">
                  <a:pos x="250" y="44"/>
                </a:cxn>
                <a:cxn ang="0">
                  <a:pos x="269" y="44"/>
                </a:cxn>
                <a:cxn ang="0">
                  <a:pos x="288" y="51"/>
                </a:cxn>
                <a:cxn ang="0">
                  <a:pos x="308" y="57"/>
                </a:cxn>
                <a:cxn ang="0">
                  <a:pos x="327" y="64"/>
                </a:cxn>
                <a:cxn ang="0">
                  <a:pos x="346" y="64"/>
                </a:cxn>
                <a:cxn ang="0">
                  <a:pos x="365" y="70"/>
                </a:cxn>
                <a:cxn ang="0">
                  <a:pos x="384" y="76"/>
                </a:cxn>
                <a:cxn ang="0">
                  <a:pos x="404" y="83"/>
                </a:cxn>
                <a:cxn ang="0">
                  <a:pos x="423" y="89"/>
                </a:cxn>
                <a:cxn ang="0">
                  <a:pos x="442" y="102"/>
                </a:cxn>
                <a:cxn ang="0">
                  <a:pos x="461" y="108"/>
                </a:cxn>
                <a:cxn ang="0">
                  <a:pos x="480" y="121"/>
                </a:cxn>
                <a:cxn ang="0">
                  <a:pos x="500" y="140"/>
                </a:cxn>
                <a:cxn ang="0">
                  <a:pos x="519" y="153"/>
                </a:cxn>
                <a:cxn ang="0">
                  <a:pos x="532" y="172"/>
                </a:cxn>
              </a:cxnLst>
              <a:rect l="0" t="0" r="r" b="b"/>
              <a:pathLst>
                <a:path w="533" h="173">
                  <a:moveTo>
                    <a:pt x="0" y="0"/>
                  </a:moveTo>
                  <a:lnTo>
                    <a:pt x="20" y="12"/>
                  </a:lnTo>
                  <a:lnTo>
                    <a:pt x="39" y="25"/>
                  </a:lnTo>
                  <a:lnTo>
                    <a:pt x="58" y="32"/>
                  </a:lnTo>
                  <a:lnTo>
                    <a:pt x="77" y="32"/>
                  </a:lnTo>
                  <a:lnTo>
                    <a:pt x="96" y="32"/>
                  </a:lnTo>
                  <a:lnTo>
                    <a:pt x="116" y="25"/>
                  </a:lnTo>
                  <a:lnTo>
                    <a:pt x="135" y="25"/>
                  </a:lnTo>
                  <a:lnTo>
                    <a:pt x="154" y="25"/>
                  </a:lnTo>
                  <a:lnTo>
                    <a:pt x="173" y="32"/>
                  </a:lnTo>
                  <a:lnTo>
                    <a:pt x="192" y="32"/>
                  </a:lnTo>
                  <a:lnTo>
                    <a:pt x="212" y="38"/>
                  </a:lnTo>
                  <a:lnTo>
                    <a:pt x="231" y="44"/>
                  </a:lnTo>
                  <a:lnTo>
                    <a:pt x="250" y="44"/>
                  </a:lnTo>
                  <a:lnTo>
                    <a:pt x="269" y="44"/>
                  </a:lnTo>
                  <a:lnTo>
                    <a:pt x="288" y="51"/>
                  </a:lnTo>
                  <a:lnTo>
                    <a:pt x="308" y="57"/>
                  </a:lnTo>
                  <a:lnTo>
                    <a:pt x="327" y="64"/>
                  </a:lnTo>
                  <a:lnTo>
                    <a:pt x="346" y="64"/>
                  </a:lnTo>
                  <a:lnTo>
                    <a:pt x="365" y="70"/>
                  </a:lnTo>
                  <a:lnTo>
                    <a:pt x="384" y="76"/>
                  </a:lnTo>
                  <a:lnTo>
                    <a:pt x="404" y="83"/>
                  </a:lnTo>
                  <a:lnTo>
                    <a:pt x="423" y="89"/>
                  </a:lnTo>
                  <a:lnTo>
                    <a:pt x="442" y="102"/>
                  </a:lnTo>
                  <a:lnTo>
                    <a:pt x="461" y="108"/>
                  </a:lnTo>
                  <a:lnTo>
                    <a:pt x="480" y="121"/>
                  </a:lnTo>
                  <a:lnTo>
                    <a:pt x="500" y="140"/>
                  </a:lnTo>
                  <a:lnTo>
                    <a:pt x="519" y="153"/>
                  </a:lnTo>
                  <a:lnTo>
                    <a:pt x="532" y="172"/>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9724" name="Freeform 28"/>
            <p:cNvSpPr>
              <a:spLocks/>
            </p:cNvSpPr>
            <p:nvPr/>
          </p:nvSpPr>
          <p:spPr bwMode="auto">
            <a:xfrm>
              <a:off x="612" y="2842"/>
              <a:ext cx="443" cy="1409"/>
            </a:xfrm>
            <a:custGeom>
              <a:avLst/>
              <a:gdLst/>
              <a:ahLst/>
              <a:cxnLst>
                <a:cxn ang="0">
                  <a:pos x="0" y="1408"/>
                </a:cxn>
                <a:cxn ang="0">
                  <a:pos x="39" y="1184"/>
                </a:cxn>
                <a:cxn ang="0">
                  <a:pos x="52" y="1165"/>
                </a:cxn>
                <a:cxn ang="0">
                  <a:pos x="58" y="1146"/>
                </a:cxn>
                <a:cxn ang="0">
                  <a:pos x="65" y="1126"/>
                </a:cxn>
                <a:cxn ang="0">
                  <a:pos x="77" y="1107"/>
                </a:cxn>
                <a:cxn ang="0">
                  <a:pos x="84" y="1088"/>
                </a:cxn>
                <a:cxn ang="0">
                  <a:pos x="90" y="1069"/>
                </a:cxn>
                <a:cxn ang="0">
                  <a:pos x="103" y="1050"/>
                </a:cxn>
                <a:cxn ang="0">
                  <a:pos x="116" y="1030"/>
                </a:cxn>
                <a:cxn ang="0">
                  <a:pos x="129" y="1011"/>
                </a:cxn>
                <a:cxn ang="0">
                  <a:pos x="141" y="992"/>
                </a:cxn>
                <a:cxn ang="0">
                  <a:pos x="154" y="973"/>
                </a:cxn>
                <a:cxn ang="0">
                  <a:pos x="167" y="954"/>
                </a:cxn>
                <a:cxn ang="0">
                  <a:pos x="173" y="934"/>
                </a:cxn>
                <a:cxn ang="0">
                  <a:pos x="193" y="915"/>
                </a:cxn>
                <a:cxn ang="0">
                  <a:pos x="205" y="896"/>
                </a:cxn>
                <a:cxn ang="0">
                  <a:pos x="218" y="877"/>
                </a:cxn>
                <a:cxn ang="0">
                  <a:pos x="231" y="858"/>
                </a:cxn>
                <a:cxn ang="0">
                  <a:pos x="244" y="838"/>
                </a:cxn>
                <a:cxn ang="0">
                  <a:pos x="257" y="819"/>
                </a:cxn>
                <a:cxn ang="0">
                  <a:pos x="269" y="800"/>
                </a:cxn>
                <a:cxn ang="0">
                  <a:pos x="282" y="781"/>
                </a:cxn>
                <a:cxn ang="0">
                  <a:pos x="295" y="762"/>
                </a:cxn>
                <a:cxn ang="0">
                  <a:pos x="308" y="742"/>
                </a:cxn>
                <a:cxn ang="0">
                  <a:pos x="314" y="723"/>
                </a:cxn>
                <a:cxn ang="0">
                  <a:pos x="321" y="672"/>
                </a:cxn>
                <a:cxn ang="0">
                  <a:pos x="333" y="653"/>
                </a:cxn>
                <a:cxn ang="0">
                  <a:pos x="340" y="595"/>
                </a:cxn>
                <a:cxn ang="0">
                  <a:pos x="346" y="538"/>
                </a:cxn>
                <a:cxn ang="0">
                  <a:pos x="359" y="518"/>
                </a:cxn>
                <a:cxn ang="0">
                  <a:pos x="365" y="499"/>
                </a:cxn>
                <a:cxn ang="0">
                  <a:pos x="385" y="486"/>
                </a:cxn>
                <a:cxn ang="0">
                  <a:pos x="391" y="467"/>
                </a:cxn>
                <a:cxn ang="0">
                  <a:pos x="397" y="448"/>
                </a:cxn>
                <a:cxn ang="0">
                  <a:pos x="410" y="429"/>
                </a:cxn>
                <a:cxn ang="0">
                  <a:pos x="417" y="410"/>
                </a:cxn>
                <a:cxn ang="0">
                  <a:pos x="423" y="390"/>
                </a:cxn>
                <a:cxn ang="0">
                  <a:pos x="423" y="371"/>
                </a:cxn>
                <a:cxn ang="0">
                  <a:pos x="423" y="352"/>
                </a:cxn>
                <a:cxn ang="0">
                  <a:pos x="417" y="333"/>
                </a:cxn>
                <a:cxn ang="0">
                  <a:pos x="417" y="314"/>
                </a:cxn>
                <a:cxn ang="0">
                  <a:pos x="417" y="294"/>
                </a:cxn>
                <a:cxn ang="0">
                  <a:pos x="417" y="275"/>
                </a:cxn>
                <a:cxn ang="0">
                  <a:pos x="423" y="256"/>
                </a:cxn>
                <a:cxn ang="0">
                  <a:pos x="429" y="237"/>
                </a:cxn>
                <a:cxn ang="0">
                  <a:pos x="436" y="218"/>
                </a:cxn>
                <a:cxn ang="0">
                  <a:pos x="442" y="198"/>
                </a:cxn>
                <a:cxn ang="0">
                  <a:pos x="442" y="179"/>
                </a:cxn>
                <a:cxn ang="0">
                  <a:pos x="442" y="160"/>
                </a:cxn>
                <a:cxn ang="0">
                  <a:pos x="442" y="141"/>
                </a:cxn>
                <a:cxn ang="0">
                  <a:pos x="436" y="122"/>
                </a:cxn>
                <a:cxn ang="0">
                  <a:pos x="429" y="102"/>
                </a:cxn>
                <a:cxn ang="0">
                  <a:pos x="423" y="83"/>
                </a:cxn>
                <a:cxn ang="0">
                  <a:pos x="404" y="77"/>
                </a:cxn>
                <a:cxn ang="0">
                  <a:pos x="385" y="64"/>
                </a:cxn>
                <a:cxn ang="0">
                  <a:pos x="365" y="58"/>
                </a:cxn>
                <a:cxn ang="0">
                  <a:pos x="353" y="38"/>
                </a:cxn>
                <a:cxn ang="0">
                  <a:pos x="340" y="19"/>
                </a:cxn>
                <a:cxn ang="0">
                  <a:pos x="321" y="0"/>
                </a:cxn>
              </a:cxnLst>
              <a:rect l="0" t="0" r="r" b="b"/>
              <a:pathLst>
                <a:path w="443" h="1409">
                  <a:moveTo>
                    <a:pt x="0" y="1408"/>
                  </a:moveTo>
                  <a:lnTo>
                    <a:pt x="39" y="1184"/>
                  </a:lnTo>
                  <a:lnTo>
                    <a:pt x="52" y="1165"/>
                  </a:lnTo>
                  <a:lnTo>
                    <a:pt x="58" y="1146"/>
                  </a:lnTo>
                  <a:lnTo>
                    <a:pt x="65" y="1126"/>
                  </a:lnTo>
                  <a:lnTo>
                    <a:pt x="77" y="1107"/>
                  </a:lnTo>
                  <a:lnTo>
                    <a:pt x="84" y="1088"/>
                  </a:lnTo>
                  <a:lnTo>
                    <a:pt x="90" y="1069"/>
                  </a:lnTo>
                  <a:lnTo>
                    <a:pt x="103" y="1050"/>
                  </a:lnTo>
                  <a:lnTo>
                    <a:pt x="116" y="1030"/>
                  </a:lnTo>
                  <a:lnTo>
                    <a:pt x="129" y="1011"/>
                  </a:lnTo>
                  <a:lnTo>
                    <a:pt x="141" y="992"/>
                  </a:lnTo>
                  <a:lnTo>
                    <a:pt x="154" y="973"/>
                  </a:lnTo>
                  <a:lnTo>
                    <a:pt x="167" y="954"/>
                  </a:lnTo>
                  <a:lnTo>
                    <a:pt x="173" y="934"/>
                  </a:lnTo>
                  <a:lnTo>
                    <a:pt x="193" y="915"/>
                  </a:lnTo>
                  <a:lnTo>
                    <a:pt x="205" y="896"/>
                  </a:lnTo>
                  <a:lnTo>
                    <a:pt x="218" y="877"/>
                  </a:lnTo>
                  <a:lnTo>
                    <a:pt x="231" y="858"/>
                  </a:lnTo>
                  <a:lnTo>
                    <a:pt x="244" y="838"/>
                  </a:lnTo>
                  <a:lnTo>
                    <a:pt x="257" y="819"/>
                  </a:lnTo>
                  <a:lnTo>
                    <a:pt x="269" y="800"/>
                  </a:lnTo>
                  <a:lnTo>
                    <a:pt x="282" y="781"/>
                  </a:lnTo>
                  <a:lnTo>
                    <a:pt x="295" y="762"/>
                  </a:lnTo>
                  <a:lnTo>
                    <a:pt x="308" y="742"/>
                  </a:lnTo>
                  <a:lnTo>
                    <a:pt x="314" y="723"/>
                  </a:lnTo>
                  <a:lnTo>
                    <a:pt x="321" y="672"/>
                  </a:lnTo>
                  <a:lnTo>
                    <a:pt x="333" y="653"/>
                  </a:lnTo>
                  <a:lnTo>
                    <a:pt x="340" y="595"/>
                  </a:lnTo>
                  <a:lnTo>
                    <a:pt x="346" y="538"/>
                  </a:lnTo>
                  <a:lnTo>
                    <a:pt x="359" y="518"/>
                  </a:lnTo>
                  <a:lnTo>
                    <a:pt x="365" y="499"/>
                  </a:lnTo>
                  <a:lnTo>
                    <a:pt x="385" y="486"/>
                  </a:lnTo>
                  <a:lnTo>
                    <a:pt x="391" y="467"/>
                  </a:lnTo>
                  <a:lnTo>
                    <a:pt x="397" y="448"/>
                  </a:lnTo>
                  <a:lnTo>
                    <a:pt x="410" y="429"/>
                  </a:lnTo>
                  <a:lnTo>
                    <a:pt x="417" y="410"/>
                  </a:lnTo>
                  <a:lnTo>
                    <a:pt x="423" y="390"/>
                  </a:lnTo>
                  <a:lnTo>
                    <a:pt x="423" y="371"/>
                  </a:lnTo>
                  <a:lnTo>
                    <a:pt x="423" y="352"/>
                  </a:lnTo>
                  <a:lnTo>
                    <a:pt x="417" y="333"/>
                  </a:lnTo>
                  <a:lnTo>
                    <a:pt x="417" y="314"/>
                  </a:lnTo>
                  <a:lnTo>
                    <a:pt x="417" y="294"/>
                  </a:lnTo>
                  <a:lnTo>
                    <a:pt x="417" y="275"/>
                  </a:lnTo>
                  <a:lnTo>
                    <a:pt x="423" y="256"/>
                  </a:lnTo>
                  <a:lnTo>
                    <a:pt x="429" y="237"/>
                  </a:lnTo>
                  <a:lnTo>
                    <a:pt x="436" y="218"/>
                  </a:lnTo>
                  <a:lnTo>
                    <a:pt x="442" y="198"/>
                  </a:lnTo>
                  <a:lnTo>
                    <a:pt x="442" y="179"/>
                  </a:lnTo>
                  <a:lnTo>
                    <a:pt x="442" y="160"/>
                  </a:lnTo>
                  <a:lnTo>
                    <a:pt x="442" y="141"/>
                  </a:lnTo>
                  <a:lnTo>
                    <a:pt x="436" y="122"/>
                  </a:lnTo>
                  <a:lnTo>
                    <a:pt x="429" y="102"/>
                  </a:lnTo>
                  <a:lnTo>
                    <a:pt x="423" y="83"/>
                  </a:lnTo>
                  <a:lnTo>
                    <a:pt x="404" y="77"/>
                  </a:lnTo>
                  <a:lnTo>
                    <a:pt x="385" y="64"/>
                  </a:lnTo>
                  <a:lnTo>
                    <a:pt x="365" y="58"/>
                  </a:lnTo>
                  <a:lnTo>
                    <a:pt x="353" y="38"/>
                  </a:lnTo>
                  <a:lnTo>
                    <a:pt x="340" y="19"/>
                  </a:lnTo>
                  <a:lnTo>
                    <a:pt x="321" y="0"/>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9725" name="Freeform 29"/>
            <p:cNvSpPr>
              <a:spLocks/>
            </p:cNvSpPr>
            <p:nvPr/>
          </p:nvSpPr>
          <p:spPr bwMode="auto">
            <a:xfrm>
              <a:off x="1054" y="2886"/>
              <a:ext cx="903" cy="149"/>
            </a:xfrm>
            <a:custGeom>
              <a:avLst/>
              <a:gdLst/>
              <a:ahLst/>
              <a:cxnLst>
                <a:cxn ang="0">
                  <a:pos x="0" y="148"/>
                </a:cxn>
                <a:cxn ang="0">
                  <a:pos x="19" y="135"/>
                </a:cxn>
                <a:cxn ang="0">
                  <a:pos x="38" y="122"/>
                </a:cxn>
                <a:cxn ang="0">
                  <a:pos x="58" y="109"/>
                </a:cxn>
                <a:cxn ang="0">
                  <a:pos x="77" y="103"/>
                </a:cxn>
                <a:cxn ang="0">
                  <a:pos x="96" y="116"/>
                </a:cxn>
                <a:cxn ang="0">
                  <a:pos x="115" y="116"/>
                </a:cxn>
                <a:cxn ang="0">
                  <a:pos x="134" y="103"/>
                </a:cxn>
                <a:cxn ang="0">
                  <a:pos x="154" y="90"/>
                </a:cxn>
                <a:cxn ang="0">
                  <a:pos x="173" y="84"/>
                </a:cxn>
                <a:cxn ang="0">
                  <a:pos x="192" y="77"/>
                </a:cxn>
                <a:cxn ang="0">
                  <a:pos x="211" y="77"/>
                </a:cxn>
                <a:cxn ang="0">
                  <a:pos x="230" y="77"/>
                </a:cxn>
                <a:cxn ang="0">
                  <a:pos x="250" y="77"/>
                </a:cxn>
                <a:cxn ang="0">
                  <a:pos x="269" y="77"/>
                </a:cxn>
                <a:cxn ang="0">
                  <a:pos x="288" y="77"/>
                </a:cxn>
                <a:cxn ang="0">
                  <a:pos x="307" y="71"/>
                </a:cxn>
                <a:cxn ang="0">
                  <a:pos x="326" y="58"/>
                </a:cxn>
                <a:cxn ang="0">
                  <a:pos x="346" y="52"/>
                </a:cxn>
                <a:cxn ang="0">
                  <a:pos x="365" y="45"/>
                </a:cxn>
                <a:cxn ang="0">
                  <a:pos x="384" y="39"/>
                </a:cxn>
                <a:cxn ang="0">
                  <a:pos x="403" y="32"/>
                </a:cxn>
                <a:cxn ang="0">
                  <a:pos x="422" y="26"/>
                </a:cxn>
                <a:cxn ang="0">
                  <a:pos x="442" y="13"/>
                </a:cxn>
                <a:cxn ang="0">
                  <a:pos x="461" y="7"/>
                </a:cxn>
                <a:cxn ang="0">
                  <a:pos x="480" y="7"/>
                </a:cxn>
                <a:cxn ang="0">
                  <a:pos x="499" y="7"/>
                </a:cxn>
                <a:cxn ang="0">
                  <a:pos x="518" y="0"/>
                </a:cxn>
                <a:cxn ang="0">
                  <a:pos x="538" y="0"/>
                </a:cxn>
                <a:cxn ang="0">
                  <a:pos x="557" y="0"/>
                </a:cxn>
                <a:cxn ang="0">
                  <a:pos x="576" y="0"/>
                </a:cxn>
                <a:cxn ang="0">
                  <a:pos x="595" y="0"/>
                </a:cxn>
                <a:cxn ang="0">
                  <a:pos x="614" y="0"/>
                </a:cxn>
                <a:cxn ang="0">
                  <a:pos x="634" y="7"/>
                </a:cxn>
                <a:cxn ang="0">
                  <a:pos x="653" y="7"/>
                </a:cxn>
                <a:cxn ang="0">
                  <a:pos x="710" y="20"/>
                </a:cxn>
                <a:cxn ang="0">
                  <a:pos x="730" y="32"/>
                </a:cxn>
                <a:cxn ang="0">
                  <a:pos x="749" y="39"/>
                </a:cxn>
                <a:cxn ang="0">
                  <a:pos x="768" y="45"/>
                </a:cxn>
                <a:cxn ang="0">
                  <a:pos x="787" y="52"/>
                </a:cxn>
                <a:cxn ang="0">
                  <a:pos x="806" y="64"/>
                </a:cxn>
                <a:cxn ang="0">
                  <a:pos x="826" y="71"/>
                </a:cxn>
                <a:cxn ang="0">
                  <a:pos x="845" y="84"/>
                </a:cxn>
                <a:cxn ang="0">
                  <a:pos x="864" y="103"/>
                </a:cxn>
                <a:cxn ang="0">
                  <a:pos x="883" y="116"/>
                </a:cxn>
                <a:cxn ang="0">
                  <a:pos x="902" y="128"/>
                </a:cxn>
              </a:cxnLst>
              <a:rect l="0" t="0" r="r" b="b"/>
              <a:pathLst>
                <a:path w="903" h="149">
                  <a:moveTo>
                    <a:pt x="0" y="148"/>
                  </a:moveTo>
                  <a:lnTo>
                    <a:pt x="19" y="135"/>
                  </a:lnTo>
                  <a:lnTo>
                    <a:pt x="38" y="122"/>
                  </a:lnTo>
                  <a:lnTo>
                    <a:pt x="58" y="109"/>
                  </a:lnTo>
                  <a:lnTo>
                    <a:pt x="77" y="103"/>
                  </a:lnTo>
                  <a:lnTo>
                    <a:pt x="96" y="116"/>
                  </a:lnTo>
                  <a:lnTo>
                    <a:pt x="115" y="116"/>
                  </a:lnTo>
                  <a:lnTo>
                    <a:pt x="134" y="103"/>
                  </a:lnTo>
                  <a:lnTo>
                    <a:pt x="154" y="90"/>
                  </a:lnTo>
                  <a:lnTo>
                    <a:pt x="173" y="84"/>
                  </a:lnTo>
                  <a:lnTo>
                    <a:pt x="192" y="77"/>
                  </a:lnTo>
                  <a:lnTo>
                    <a:pt x="211" y="77"/>
                  </a:lnTo>
                  <a:lnTo>
                    <a:pt x="230" y="77"/>
                  </a:lnTo>
                  <a:lnTo>
                    <a:pt x="250" y="77"/>
                  </a:lnTo>
                  <a:lnTo>
                    <a:pt x="269" y="77"/>
                  </a:lnTo>
                  <a:lnTo>
                    <a:pt x="288" y="77"/>
                  </a:lnTo>
                  <a:lnTo>
                    <a:pt x="307" y="71"/>
                  </a:lnTo>
                  <a:lnTo>
                    <a:pt x="326" y="58"/>
                  </a:lnTo>
                  <a:lnTo>
                    <a:pt x="346" y="52"/>
                  </a:lnTo>
                  <a:lnTo>
                    <a:pt x="365" y="45"/>
                  </a:lnTo>
                  <a:lnTo>
                    <a:pt x="384" y="39"/>
                  </a:lnTo>
                  <a:lnTo>
                    <a:pt x="403" y="32"/>
                  </a:lnTo>
                  <a:lnTo>
                    <a:pt x="422" y="26"/>
                  </a:lnTo>
                  <a:lnTo>
                    <a:pt x="442" y="13"/>
                  </a:lnTo>
                  <a:lnTo>
                    <a:pt x="461" y="7"/>
                  </a:lnTo>
                  <a:lnTo>
                    <a:pt x="480" y="7"/>
                  </a:lnTo>
                  <a:lnTo>
                    <a:pt x="499" y="7"/>
                  </a:lnTo>
                  <a:lnTo>
                    <a:pt x="518" y="0"/>
                  </a:lnTo>
                  <a:lnTo>
                    <a:pt x="538" y="0"/>
                  </a:lnTo>
                  <a:lnTo>
                    <a:pt x="557" y="0"/>
                  </a:lnTo>
                  <a:lnTo>
                    <a:pt x="576" y="0"/>
                  </a:lnTo>
                  <a:lnTo>
                    <a:pt x="595" y="0"/>
                  </a:lnTo>
                  <a:lnTo>
                    <a:pt x="614" y="0"/>
                  </a:lnTo>
                  <a:lnTo>
                    <a:pt x="634" y="7"/>
                  </a:lnTo>
                  <a:lnTo>
                    <a:pt x="653" y="7"/>
                  </a:lnTo>
                  <a:lnTo>
                    <a:pt x="710" y="20"/>
                  </a:lnTo>
                  <a:lnTo>
                    <a:pt x="730" y="32"/>
                  </a:lnTo>
                  <a:lnTo>
                    <a:pt x="749" y="39"/>
                  </a:lnTo>
                  <a:lnTo>
                    <a:pt x="768" y="45"/>
                  </a:lnTo>
                  <a:lnTo>
                    <a:pt x="787" y="52"/>
                  </a:lnTo>
                  <a:lnTo>
                    <a:pt x="806" y="64"/>
                  </a:lnTo>
                  <a:lnTo>
                    <a:pt x="826" y="71"/>
                  </a:lnTo>
                  <a:lnTo>
                    <a:pt x="845" y="84"/>
                  </a:lnTo>
                  <a:lnTo>
                    <a:pt x="864" y="103"/>
                  </a:lnTo>
                  <a:lnTo>
                    <a:pt x="883" y="116"/>
                  </a:lnTo>
                  <a:lnTo>
                    <a:pt x="902" y="128"/>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9726" name="Rectangle 30"/>
            <p:cNvSpPr>
              <a:spLocks noChangeArrowheads="1"/>
            </p:cNvSpPr>
            <p:nvPr/>
          </p:nvSpPr>
          <p:spPr bwMode="auto">
            <a:xfrm>
              <a:off x="1094" y="1997"/>
              <a:ext cx="546" cy="212"/>
            </a:xfrm>
            <a:prstGeom prst="rect">
              <a:avLst/>
            </a:prstGeom>
            <a:noFill/>
            <a:ln w="12700">
              <a:noFill/>
              <a:miter lim="800000"/>
              <a:headEnd/>
              <a:tailEnd/>
            </a:ln>
            <a:effectLst/>
          </p:spPr>
          <p:txBody>
            <a:bodyPr wrap="none" lIns="90488" tIns="44450" rIns="90488" bIns="44450">
              <a:spAutoFit/>
            </a:bodyPr>
            <a:lstStyle/>
            <a:p>
              <a:pPr>
                <a:defRPr/>
              </a:pPr>
              <a:r>
                <a:rPr lang="en-US" sz="1600" u="none">
                  <a:solidFill>
                    <a:srgbClr val="FFFFFF"/>
                  </a:solidFill>
                  <a:effectLst>
                    <a:outerShdw blurRad="38100" dist="38100" dir="2700000" algn="tl">
                      <a:srgbClr val="000000"/>
                    </a:outerShdw>
                  </a:effectLst>
                  <a:latin typeface="Arial" charset="0"/>
                  <a:cs typeface="+mn-cs"/>
                </a:rPr>
                <a:t>Samari</a:t>
              </a:r>
            </a:p>
          </p:txBody>
        </p:sp>
        <p:sp>
          <p:nvSpPr>
            <p:cNvPr id="29727" name="AutoShape 31"/>
            <p:cNvSpPr>
              <a:spLocks noChangeArrowheads="1"/>
            </p:cNvSpPr>
            <p:nvPr/>
          </p:nvSpPr>
          <p:spPr bwMode="auto">
            <a:xfrm>
              <a:off x="1364" y="2179"/>
              <a:ext cx="49" cy="54"/>
            </a:xfrm>
            <a:prstGeom prst="star5">
              <a:avLst/>
            </a:prstGeom>
            <a:solidFill>
              <a:srgbClr val="FC0128"/>
            </a:solidFill>
            <a:ln w="12700">
              <a:solidFill>
                <a:srgbClr val="FC012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9728" name="Rectangle 32"/>
            <p:cNvSpPr>
              <a:spLocks noChangeArrowheads="1"/>
            </p:cNvSpPr>
            <p:nvPr/>
          </p:nvSpPr>
          <p:spPr bwMode="auto">
            <a:xfrm rot="17160000">
              <a:off x="-193" y="1115"/>
              <a:ext cx="1747" cy="363"/>
            </a:xfrm>
            <a:prstGeom prst="rect">
              <a:avLst/>
            </a:prstGeom>
            <a:noFill/>
            <a:ln w="12700">
              <a:noFill/>
              <a:miter lim="800000"/>
              <a:headEnd/>
              <a:tailEnd/>
            </a:ln>
            <a:effectLst/>
          </p:spPr>
          <p:txBody>
            <a:bodyPr wrap="none" lIns="90488" tIns="44450" rIns="90488" bIns="44450">
              <a:spAutoFit/>
            </a:bodyPr>
            <a:lstStyle/>
            <a:p>
              <a:pPr>
                <a:defRPr/>
              </a:pPr>
              <a:r>
                <a:rPr lang="en-US" sz="3200" i="1" u="none">
                  <a:solidFill>
                    <a:srgbClr val="C1CEFF"/>
                  </a:solidFill>
                  <a:effectLst>
                    <a:outerShdw blurRad="38100" dist="38100" dir="2700000" algn="tl">
                      <a:srgbClr val="000000"/>
                    </a:outerShdw>
                  </a:effectLst>
                  <a:latin typeface="Arial" charset="0"/>
                  <a:cs typeface="+mn-cs"/>
                </a:rPr>
                <a:t>Địa Trung hải</a:t>
              </a:r>
            </a:p>
          </p:txBody>
        </p:sp>
      </p:grpSp>
      <p:sp>
        <p:nvSpPr>
          <p:cNvPr id="29730" name="Rectangle 34"/>
          <p:cNvSpPr>
            <a:spLocks noChangeArrowheads="1"/>
          </p:cNvSpPr>
          <p:nvPr/>
        </p:nvSpPr>
        <p:spPr bwMode="auto">
          <a:xfrm>
            <a:off x="4725988" y="2439988"/>
            <a:ext cx="4340225" cy="2192337"/>
          </a:xfrm>
          <a:prstGeom prst="rect">
            <a:avLst/>
          </a:prstGeom>
          <a:noFill/>
          <a:ln w="12700">
            <a:noFill/>
            <a:miter lim="800000"/>
            <a:headEnd/>
            <a:tailEnd/>
          </a:ln>
          <a:effectLst/>
        </p:spPr>
        <p:txBody>
          <a:bodyPr lIns="90488" tIns="44450" rIns="90488" bIns="44450">
            <a:spAutoFit/>
          </a:bodyPr>
          <a:lstStyle/>
          <a:p>
            <a:pPr algn="ctr">
              <a:spcBef>
                <a:spcPct val="50000"/>
              </a:spcBef>
              <a:defRPr/>
            </a:pPr>
            <a:r>
              <a:rPr lang="en-US" sz="4800">
                <a:effectLst>
                  <a:outerShdw blurRad="38100" dist="38100" dir="2700000" algn="tl">
                    <a:srgbClr val="000000"/>
                  </a:outerShdw>
                </a:effectLst>
                <a:latin typeface="Arial" charset="0"/>
                <a:cs typeface="+mn-cs"/>
              </a:rPr>
              <a:t>Vương quốc</a:t>
            </a:r>
          </a:p>
          <a:p>
            <a:pPr algn="ctr">
              <a:spcBef>
                <a:spcPct val="50000"/>
              </a:spcBef>
              <a:defRPr/>
            </a:pPr>
            <a:r>
              <a:rPr lang="en-US">
                <a:effectLst>
                  <a:outerShdw blurRad="38100" dist="38100" dir="2700000" algn="tl">
                    <a:srgbClr val="000000"/>
                  </a:outerShdw>
                </a:effectLst>
                <a:latin typeface="Arial" charset="0"/>
                <a:cs typeface="+mn-cs"/>
              </a:rPr>
              <a:t>Chia Đôi</a:t>
            </a:r>
          </a:p>
        </p:txBody>
      </p:sp>
      <p:sp>
        <p:nvSpPr>
          <p:cNvPr id="29731" name="Rectangle 35"/>
          <p:cNvSpPr>
            <a:spLocks noGrp="1" noChangeArrowheads="1"/>
          </p:cNvSpPr>
          <p:nvPr>
            <p:ph type="title" idx="4294967295"/>
          </p:nvPr>
        </p:nvSpPr>
        <p:spPr>
          <a:xfrm>
            <a:off x="7753350" y="609600"/>
            <a:ext cx="1143000" cy="400050"/>
          </a:xfrm>
          <a:effectLst/>
        </p:spPr>
        <p:txBody>
          <a:bodyPr/>
          <a:lstStyle/>
          <a:p>
            <a:pPr>
              <a:defRPr/>
            </a:pPr>
            <a:r>
              <a:rPr lang="en-US" sz="100" b="0" u="none" smtClean="0">
                <a:solidFill>
                  <a:srgbClr val="000066"/>
                </a:solidFill>
                <a:effectLst/>
                <a:latin typeface="Arial Narrow" pitchFamily="34" charset="0"/>
                <a:ea typeface="+mj-ea"/>
                <a:cs typeface="+mj-cs"/>
              </a:rPr>
              <a:t>Divided Kingdom of Israel</a:t>
            </a:r>
            <a:endParaRPr lang="en-US" sz="100" smtClean="0">
              <a:solidFill>
                <a:srgbClr val="000066"/>
              </a:solidFill>
              <a:ea typeface="+mj-ea"/>
              <a:cs typeface="+mj-cs"/>
            </a:endParaRPr>
          </a:p>
        </p:txBody>
      </p:sp>
      <p:sp>
        <p:nvSpPr>
          <p:cNvPr id="59396" name="Text Box 36"/>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Group 27"/>
          <p:cNvGrpSpPr>
            <a:grpSpLocks/>
          </p:cNvGrpSpPr>
          <p:nvPr/>
        </p:nvGrpSpPr>
        <p:grpSpPr bwMode="auto">
          <a:xfrm>
            <a:off x="57150" y="228600"/>
            <a:ext cx="9086850" cy="6103938"/>
            <a:chOff x="-1440" y="180"/>
            <a:chExt cx="5724" cy="3845"/>
          </a:xfrm>
        </p:grpSpPr>
        <p:sp>
          <p:nvSpPr>
            <p:cNvPr id="2" name="Rectangle 2"/>
            <p:cNvSpPr>
              <a:spLocks noChangeArrowheads="1"/>
            </p:cNvSpPr>
            <p:nvPr/>
          </p:nvSpPr>
          <p:spPr bwMode="auto">
            <a:xfrm>
              <a:off x="-1436" y="232"/>
              <a:ext cx="5704" cy="3784"/>
            </a:xfrm>
            <a:prstGeom prst="rect">
              <a:avLst/>
            </a:prstGeom>
            <a:solidFill>
              <a:srgbClr val="00AE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0723" name="Freeform 3"/>
            <p:cNvSpPr>
              <a:spLocks/>
            </p:cNvSpPr>
            <p:nvPr/>
          </p:nvSpPr>
          <p:spPr bwMode="auto">
            <a:xfrm>
              <a:off x="3331" y="2968"/>
              <a:ext cx="953" cy="1057"/>
            </a:xfrm>
            <a:custGeom>
              <a:avLst/>
              <a:gdLst/>
              <a:ahLst/>
              <a:cxnLst>
                <a:cxn ang="0">
                  <a:pos x="877" y="469"/>
                </a:cxn>
                <a:cxn ang="0">
                  <a:pos x="814" y="480"/>
                </a:cxn>
                <a:cxn ang="0">
                  <a:pos x="751" y="448"/>
                </a:cxn>
                <a:cxn ang="0">
                  <a:pos x="689" y="407"/>
                </a:cxn>
                <a:cxn ang="0">
                  <a:pos x="637" y="354"/>
                </a:cxn>
                <a:cxn ang="0">
                  <a:pos x="584" y="302"/>
                </a:cxn>
                <a:cxn ang="0">
                  <a:pos x="522" y="281"/>
                </a:cxn>
                <a:cxn ang="0">
                  <a:pos x="459" y="292"/>
                </a:cxn>
                <a:cxn ang="0">
                  <a:pos x="397" y="261"/>
                </a:cxn>
                <a:cxn ang="0">
                  <a:pos x="344" y="208"/>
                </a:cxn>
                <a:cxn ang="0">
                  <a:pos x="282" y="167"/>
                </a:cxn>
                <a:cxn ang="0">
                  <a:pos x="219" y="114"/>
                </a:cxn>
                <a:cxn ang="0">
                  <a:pos x="157" y="73"/>
                </a:cxn>
                <a:cxn ang="0">
                  <a:pos x="94" y="21"/>
                </a:cxn>
                <a:cxn ang="0">
                  <a:pos x="63" y="21"/>
                </a:cxn>
                <a:cxn ang="0">
                  <a:pos x="0" y="0"/>
                </a:cxn>
                <a:cxn ang="0">
                  <a:pos x="31" y="31"/>
                </a:cxn>
                <a:cxn ang="0">
                  <a:pos x="94" y="73"/>
                </a:cxn>
                <a:cxn ang="0">
                  <a:pos x="104" y="135"/>
                </a:cxn>
                <a:cxn ang="0">
                  <a:pos x="83" y="198"/>
                </a:cxn>
                <a:cxn ang="0">
                  <a:pos x="73" y="261"/>
                </a:cxn>
                <a:cxn ang="0">
                  <a:pos x="83" y="323"/>
                </a:cxn>
                <a:cxn ang="0">
                  <a:pos x="115" y="386"/>
                </a:cxn>
                <a:cxn ang="0">
                  <a:pos x="146" y="448"/>
                </a:cxn>
                <a:cxn ang="0">
                  <a:pos x="198" y="501"/>
                </a:cxn>
                <a:cxn ang="0">
                  <a:pos x="240" y="553"/>
                </a:cxn>
                <a:cxn ang="0">
                  <a:pos x="303" y="594"/>
                </a:cxn>
                <a:cxn ang="0">
                  <a:pos x="313" y="657"/>
                </a:cxn>
                <a:cxn ang="0">
                  <a:pos x="334" y="720"/>
                </a:cxn>
                <a:cxn ang="0">
                  <a:pos x="376" y="782"/>
                </a:cxn>
                <a:cxn ang="0">
                  <a:pos x="417" y="845"/>
                </a:cxn>
                <a:cxn ang="0">
                  <a:pos x="470" y="876"/>
                </a:cxn>
                <a:cxn ang="0">
                  <a:pos x="511" y="824"/>
                </a:cxn>
                <a:cxn ang="0">
                  <a:pos x="543" y="761"/>
                </a:cxn>
                <a:cxn ang="0">
                  <a:pos x="584" y="761"/>
                </a:cxn>
                <a:cxn ang="0">
                  <a:pos x="637" y="814"/>
                </a:cxn>
                <a:cxn ang="0">
                  <a:pos x="626" y="876"/>
                </a:cxn>
                <a:cxn ang="0">
                  <a:pos x="616" y="939"/>
                </a:cxn>
                <a:cxn ang="0">
                  <a:pos x="668" y="991"/>
                </a:cxn>
                <a:cxn ang="0">
                  <a:pos x="730" y="1012"/>
                </a:cxn>
                <a:cxn ang="0">
                  <a:pos x="793" y="1054"/>
                </a:cxn>
                <a:cxn ang="0">
                  <a:pos x="856" y="1056"/>
                </a:cxn>
                <a:cxn ang="0">
                  <a:pos x="918" y="1056"/>
                </a:cxn>
                <a:cxn ang="0">
                  <a:pos x="950" y="1022"/>
                </a:cxn>
                <a:cxn ang="0">
                  <a:pos x="952" y="960"/>
                </a:cxn>
                <a:cxn ang="0">
                  <a:pos x="952" y="897"/>
                </a:cxn>
                <a:cxn ang="0">
                  <a:pos x="952" y="834"/>
                </a:cxn>
                <a:cxn ang="0">
                  <a:pos x="952" y="772"/>
                </a:cxn>
                <a:cxn ang="0">
                  <a:pos x="952" y="709"/>
                </a:cxn>
                <a:cxn ang="0">
                  <a:pos x="952" y="647"/>
                </a:cxn>
                <a:cxn ang="0">
                  <a:pos x="952" y="584"/>
                </a:cxn>
                <a:cxn ang="0">
                  <a:pos x="939" y="521"/>
                </a:cxn>
                <a:cxn ang="0">
                  <a:pos x="912" y="488"/>
                </a:cxn>
              </a:cxnLst>
              <a:rect l="0" t="0" r="r" b="b"/>
              <a:pathLst>
                <a:path w="953" h="1057">
                  <a:moveTo>
                    <a:pt x="912" y="488"/>
                  </a:moveTo>
                  <a:lnTo>
                    <a:pt x="877" y="469"/>
                  </a:lnTo>
                  <a:lnTo>
                    <a:pt x="845" y="480"/>
                  </a:lnTo>
                  <a:lnTo>
                    <a:pt x="814" y="480"/>
                  </a:lnTo>
                  <a:lnTo>
                    <a:pt x="783" y="469"/>
                  </a:lnTo>
                  <a:lnTo>
                    <a:pt x="751" y="448"/>
                  </a:lnTo>
                  <a:lnTo>
                    <a:pt x="720" y="427"/>
                  </a:lnTo>
                  <a:lnTo>
                    <a:pt x="689" y="407"/>
                  </a:lnTo>
                  <a:lnTo>
                    <a:pt x="657" y="386"/>
                  </a:lnTo>
                  <a:lnTo>
                    <a:pt x="637" y="354"/>
                  </a:lnTo>
                  <a:lnTo>
                    <a:pt x="605" y="334"/>
                  </a:lnTo>
                  <a:lnTo>
                    <a:pt x="584" y="302"/>
                  </a:lnTo>
                  <a:lnTo>
                    <a:pt x="553" y="281"/>
                  </a:lnTo>
                  <a:lnTo>
                    <a:pt x="522" y="281"/>
                  </a:lnTo>
                  <a:lnTo>
                    <a:pt x="490" y="281"/>
                  </a:lnTo>
                  <a:lnTo>
                    <a:pt x="459" y="292"/>
                  </a:lnTo>
                  <a:lnTo>
                    <a:pt x="428" y="292"/>
                  </a:lnTo>
                  <a:lnTo>
                    <a:pt x="397" y="261"/>
                  </a:lnTo>
                  <a:lnTo>
                    <a:pt x="365" y="240"/>
                  </a:lnTo>
                  <a:lnTo>
                    <a:pt x="344" y="208"/>
                  </a:lnTo>
                  <a:lnTo>
                    <a:pt x="313" y="187"/>
                  </a:lnTo>
                  <a:lnTo>
                    <a:pt x="282" y="167"/>
                  </a:lnTo>
                  <a:lnTo>
                    <a:pt x="250" y="146"/>
                  </a:lnTo>
                  <a:lnTo>
                    <a:pt x="219" y="114"/>
                  </a:lnTo>
                  <a:lnTo>
                    <a:pt x="188" y="94"/>
                  </a:lnTo>
                  <a:lnTo>
                    <a:pt x="157" y="73"/>
                  </a:lnTo>
                  <a:lnTo>
                    <a:pt x="125" y="52"/>
                  </a:lnTo>
                  <a:lnTo>
                    <a:pt x="94" y="21"/>
                  </a:lnTo>
                  <a:lnTo>
                    <a:pt x="96" y="8"/>
                  </a:lnTo>
                  <a:lnTo>
                    <a:pt x="63" y="21"/>
                  </a:lnTo>
                  <a:lnTo>
                    <a:pt x="31" y="10"/>
                  </a:lnTo>
                  <a:lnTo>
                    <a:pt x="0" y="0"/>
                  </a:lnTo>
                  <a:lnTo>
                    <a:pt x="0" y="31"/>
                  </a:lnTo>
                  <a:lnTo>
                    <a:pt x="31" y="31"/>
                  </a:lnTo>
                  <a:lnTo>
                    <a:pt x="63" y="41"/>
                  </a:lnTo>
                  <a:lnTo>
                    <a:pt x="94" y="73"/>
                  </a:lnTo>
                  <a:lnTo>
                    <a:pt x="115" y="104"/>
                  </a:lnTo>
                  <a:lnTo>
                    <a:pt x="104" y="135"/>
                  </a:lnTo>
                  <a:lnTo>
                    <a:pt x="94" y="167"/>
                  </a:lnTo>
                  <a:lnTo>
                    <a:pt x="83" y="198"/>
                  </a:lnTo>
                  <a:lnTo>
                    <a:pt x="73" y="229"/>
                  </a:lnTo>
                  <a:lnTo>
                    <a:pt x="73" y="261"/>
                  </a:lnTo>
                  <a:lnTo>
                    <a:pt x="73" y="292"/>
                  </a:lnTo>
                  <a:lnTo>
                    <a:pt x="83" y="323"/>
                  </a:lnTo>
                  <a:lnTo>
                    <a:pt x="94" y="354"/>
                  </a:lnTo>
                  <a:lnTo>
                    <a:pt x="115" y="386"/>
                  </a:lnTo>
                  <a:lnTo>
                    <a:pt x="125" y="417"/>
                  </a:lnTo>
                  <a:lnTo>
                    <a:pt x="146" y="448"/>
                  </a:lnTo>
                  <a:lnTo>
                    <a:pt x="177" y="469"/>
                  </a:lnTo>
                  <a:lnTo>
                    <a:pt x="198" y="501"/>
                  </a:lnTo>
                  <a:lnTo>
                    <a:pt x="209" y="532"/>
                  </a:lnTo>
                  <a:lnTo>
                    <a:pt x="240" y="553"/>
                  </a:lnTo>
                  <a:lnTo>
                    <a:pt x="271" y="574"/>
                  </a:lnTo>
                  <a:lnTo>
                    <a:pt x="303" y="594"/>
                  </a:lnTo>
                  <a:lnTo>
                    <a:pt x="303" y="626"/>
                  </a:lnTo>
                  <a:lnTo>
                    <a:pt x="313" y="657"/>
                  </a:lnTo>
                  <a:lnTo>
                    <a:pt x="323" y="688"/>
                  </a:lnTo>
                  <a:lnTo>
                    <a:pt x="334" y="720"/>
                  </a:lnTo>
                  <a:lnTo>
                    <a:pt x="355" y="751"/>
                  </a:lnTo>
                  <a:lnTo>
                    <a:pt x="376" y="782"/>
                  </a:lnTo>
                  <a:lnTo>
                    <a:pt x="397" y="814"/>
                  </a:lnTo>
                  <a:lnTo>
                    <a:pt x="417" y="845"/>
                  </a:lnTo>
                  <a:lnTo>
                    <a:pt x="438" y="876"/>
                  </a:lnTo>
                  <a:lnTo>
                    <a:pt x="470" y="876"/>
                  </a:lnTo>
                  <a:lnTo>
                    <a:pt x="480" y="845"/>
                  </a:lnTo>
                  <a:lnTo>
                    <a:pt x="511" y="824"/>
                  </a:lnTo>
                  <a:lnTo>
                    <a:pt x="522" y="793"/>
                  </a:lnTo>
                  <a:lnTo>
                    <a:pt x="543" y="761"/>
                  </a:lnTo>
                  <a:lnTo>
                    <a:pt x="563" y="730"/>
                  </a:lnTo>
                  <a:lnTo>
                    <a:pt x="584" y="761"/>
                  </a:lnTo>
                  <a:lnTo>
                    <a:pt x="616" y="782"/>
                  </a:lnTo>
                  <a:lnTo>
                    <a:pt x="637" y="814"/>
                  </a:lnTo>
                  <a:lnTo>
                    <a:pt x="637" y="845"/>
                  </a:lnTo>
                  <a:lnTo>
                    <a:pt x="626" y="876"/>
                  </a:lnTo>
                  <a:lnTo>
                    <a:pt x="605" y="907"/>
                  </a:lnTo>
                  <a:lnTo>
                    <a:pt x="616" y="939"/>
                  </a:lnTo>
                  <a:lnTo>
                    <a:pt x="647" y="960"/>
                  </a:lnTo>
                  <a:lnTo>
                    <a:pt x="668" y="991"/>
                  </a:lnTo>
                  <a:lnTo>
                    <a:pt x="699" y="1012"/>
                  </a:lnTo>
                  <a:lnTo>
                    <a:pt x="730" y="1012"/>
                  </a:lnTo>
                  <a:lnTo>
                    <a:pt x="762" y="1033"/>
                  </a:lnTo>
                  <a:lnTo>
                    <a:pt x="793" y="1054"/>
                  </a:lnTo>
                  <a:lnTo>
                    <a:pt x="824" y="1056"/>
                  </a:lnTo>
                  <a:lnTo>
                    <a:pt x="856" y="1056"/>
                  </a:lnTo>
                  <a:lnTo>
                    <a:pt x="887" y="1056"/>
                  </a:lnTo>
                  <a:lnTo>
                    <a:pt x="918" y="1056"/>
                  </a:lnTo>
                  <a:lnTo>
                    <a:pt x="950" y="1056"/>
                  </a:lnTo>
                  <a:lnTo>
                    <a:pt x="950" y="1022"/>
                  </a:lnTo>
                  <a:lnTo>
                    <a:pt x="950" y="991"/>
                  </a:lnTo>
                  <a:lnTo>
                    <a:pt x="952" y="960"/>
                  </a:lnTo>
                  <a:lnTo>
                    <a:pt x="952" y="928"/>
                  </a:lnTo>
                  <a:lnTo>
                    <a:pt x="952" y="897"/>
                  </a:lnTo>
                  <a:lnTo>
                    <a:pt x="952" y="866"/>
                  </a:lnTo>
                  <a:lnTo>
                    <a:pt x="952" y="834"/>
                  </a:lnTo>
                  <a:lnTo>
                    <a:pt x="952" y="803"/>
                  </a:lnTo>
                  <a:lnTo>
                    <a:pt x="952" y="772"/>
                  </a:lnTo>
                  <a:lnTo>
                    <a:pt x="952" y="741"/>
                  </a:lnTo>
                  <a:lnTo>
                    <a:pt x="952" y="709"/>
                  </a:lnTo>
                  <a:lnTo>
                    <a:pt x="952" y="678"/>
                  </a:lnTo>
                  <a:lnTo>
                    <a:pt x="952" y="647"/>
                  </a:lnTo>
                  <a:lnTo>
                    <a:pt x="952" y="615"/>
                  </a:lnTo>
                  <a:lnTo>
                    <a:pt x="952" y="584"/>
                  </a:lnTo>
                  <a:lnTo>
                    <a:pt x="952" y="553"/>
                  </a:lnTo>
                  <a:lnTo>
                    <a:pt x="939" y="521"/>
                  </a:lnTo>
                  <a:lnTo>
                    <a:pt x="908" y="511"/>
                  </a:lnTo>
                  <a:lnTo>
                    <a:pt x="912" y="488"/>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0725" name="Freeform 5"/>
            <p:cNvSpPr>
              <a:spLocks/>
            </p:cNvSpPr>
            <p:nvPr/>
          </p:nvSpPr>
          <p:spPr bwMode="auto">
            <a:xfrm>
              <a:off x="1759" y="2822"/>
              <a:ext cx="992" cy="1203"/>
            </a:xfrm>
            <a:custGeom>
              <a:avLst/>
              <a:gdLst/>
              <a:ahLst/>
              <a:cxnLst>
                <a:cxn ang="0">
                  <a:pos x="62" y="41"/>
                </a:cxn>
                <a:cxn ang="0">
                  <a:pos x="73" y="104"/>
                </a:cxn>
                <a:cxn ang="0">
                  <a:pos x="94" y="167"/>
                </a:cxn>
                <a:cxn ang="0">
                  <a:pos x="135" y="229"/>
                </a:cxn>
                <a:cxn ang="0">
                  <a:pos x="167" y="292"/>
                </a:cxn>
                <a:cxn ang="0">
                  <a:pos x="208" y="344"/>
                </a:cxn>
                <a:cxn ang="0">
                  <a:pos x="240" y="407"/>
                </a:cxn>
                <a:cxn ang="0">
                  <a:pos x="271" y="469"/>
                </a:cxn>
                <a:cxn ang="0">
                  <a:pos x="302" y="532"/>
                </a:cxn>
                <a:cxn ang="0">
                  <a:pos x="344" y="594"/>
                </a:cxn>
                <a:cxn ang="0">
                  <a:pos x="396" y="657"/>
                </a:cxn>
                <a:cxn ang="0">
                  <a:pos x="428" y="720"/>
                </a:cxn>
                <a:cxn ang="0">
                  <a:pos x="469" y="782"/>
                </a:cxn>
                <a:cxn ang="0">
                  <a:pos x="522" y="845"/>
                </a:cxn>
                <a:cxn ang="0">
                  <a:pos x="553" y="907"/>
                </a:cxn>
                <a:cxn ang="0">
                  <a:pos x="553" y="970"/>
                </a:cxn>
                <a:cxn ang="0">
                  <a:pos x="563" y="1033"/>
                </a:cxn>
                <a:cxn ang="0">
                  <a:pos x="584" y="1095"/>
                </a:cxn>
                <a:cxn ang="0">
                  <a:pos x="636" y="1158"/>
                </a:cxn>
                <a:cxn ang="0">
                  <a:pos x="699" y="1202"/>
                </a:cxn>
                <a:cxn ang="0">
                  <a:pos x="762" y="1202"/>
                </a:cxn>
                <a:cxn ang="0">
                  <a:pos x="824" y="1202"/>
                </a:cxn>
                <a:cxn ang="0">
                  <a:pos x="887" y="1202"/>
                </a:cxn>
                <a:cxn ang="0">
                  <a:pos x="949" y="1202"/>
                </a:cxn>
                <a:cxn ang="0">
                  <a:pos x="991" y="1168"/>
                </a:cxn>
                <a:cxn ang="0">
                  <a:pos x="960" y="1106"/>
                </a:cxn>
                <a:cxn ang="0">
                  <a:pos x="928" y="1043"/>
                </a:cxn>
                <a:cxn ang="0">
                  <a:pos x="887" y="980"/>
                </a:cxn>
                <a:cxn ang="0">
                  <a:pos x="855" y="918"/>
                </a:cxn>
                <a:cxn ang="0">
                  <a:pos x="803" y="855"/>
                </a:cxn>
                <a:cxn ang="0">
                  <a:pos x="741" y="803"/>
                </a:cxn>
                <a:cxn ang="0">
                  <a:pos x="688" y="751"/>
                </a:cxn>
                <a:cxn ang="0">
                  <a:pos x="657" y="688"/>
                </a:cxn>
                <a:cxn ang="0">
                  <a:pos x="636" y="626"/>
                </a:cxn>
                <a:cxn ang="0">
                  <a:pos x="595" y="563"/>
                </a:cxn>
                <a:cxn ang="0">
                  <a:pos x="553" y="500"/>
                </a:cxn>
                <a:cxn ang="0">
                  <a:pos x="511" y="438"/>
                </a:cxn>
                <a:cxn ang="0">
                  <a:pos x="469" y="386"/>
                </a:cxn>
                <a:cxn ang="0">
                  <a:pos x="417" y="333"/>
                </a:cxn>
                <a:cxn ang="0">
                  <a:pos x="355" y="292"/>
                </a:cxn>
                <a:cxn ang="0">
                  <a:pos x="292" y="250"/>
                </a:cxn>
                <a:cxn ang="0">
                  <a:pos x="229" y="187"/>
                </a:cxn>
                <a:cxn ang="0">
                  <a:pos x="219" y="125"/>
                </a:cxn>
                <a:cxn ang="0">
                  <a:pos x="240" y="62"/>
                </a:cxn>
                <a:cxn ang="0">
                  <a:pos x="250" y="0"/>
                </a:cxn>
                <a:cxn ang="0">
                  <a:pos x="198" y="41"/>
                </a:cxn>
                <a:cxn ang="0">
                  <a:pos x="156" y="104"/>
                </a:cxn>
                <a:cxn ang="0">
                  <a:pos x="125" y="114"/>
                </a:cxn>
                <a:cxn ang="0">
                  <a:pos x="94" y="52"/>
                </a:cxn>
                <a:cxn ang="0">
                  <a:pos x="31" y="20"/>
                </a:cxn>
                <a:cxn ang="0">
                  <a:pos x="29" y="10"/>
                </a:cxn>
              </a:cxnLst>
              <a:rect l="0" t="0" r="r" b="b"/>
              <a:pathLst>
                <a:path w="992" h="1203">
                  <a:moveTo>
                    <a:pt x="29" y="10"/>
                  </a:moveTo>
                  <a:lnTo>
                    <a:pt x="62" y="41"/>
                  </a:lnTo>
                  <a:lnTo>
                    <a:pt x="62" y="73"/>
                  </a:lnTo>
                  <a:lnTo>
                    <a:pt x="73" y="104"/>
                  </a:lnTo>
                  <a:lnTo>
                    <a:pt x="83" y="135"/>
                  </a:lnTo>
                  <a:lnTo>
                    <a:pt x="94" y="167"/>
                  </a:lnTo>
                  <a:lnTo>
                    <a:pt x="115" y="198"/>
                  </a:lnTo>
                  <a:lnTo>
                    <a:pt x="135" y="229"/>
                  </a:lnTo>
                  <a:lnTo>
                    <a:pt x="146" y="260"/>
                  </a:lnTo>
                  <a:lnTo>
                    <a:pt x="167" y="292"/>
                  </a:lnTo>
                  <a:lnTo>
                    <a:pt x="177" y="323"/>
                  </a:lnTo>
                  <a:lnTo>
                    <a:pt x="208" y="344"/>
                  </a:lnTo>
                  <a:lnTo>
                    <a:pt x="219" y="375"/>
                  </a:lnTo>
                  <a:lnTo>
                    <a:pt x="240" y="407"/>
                  </a:lnTo>
                  <a:lnTo>
                    <a:pt x="261" y="438"/>
                  </a:lnTo>
                  <a:lnTo>
                    <a:pt x="271" y="469"/>
                  </a:lnTo>
                  <a:lnTo>
                    <a:pt x="282" y="500"/>
                  </a:lnTo>
                  <a:lnTo>
                    <a:pt x="302" y="532"/>
                  </a:lnTo>
                  <a:lnTo>
                    <a:pt x="323" y="563"/>
                  </a:lnTo>
                  <a:lnTo>
                    <a:pt x="344" y="594"/>
                  </a:lnTo>
                  <a:lnTo>
                    <a:pt x="375" y="626"/>
                  </a:lnTo>
                  <a:lnTo>
                    <a:pt x="396" y="657"/>
                  </a:lnTo>
                  <a:lnTo>
                    <a:pt x="407" y="688"/>
                  </a:lnTo>
                  <a:lnTo>
                    <a:pt x="428" y="720"/>
                  </a:lnTo>
                  <a:lnTo>
                    <a:pt x="448" y="751"/>
                  </a:lnTo>
                  <a:lnTo>
                    <a:pt x="469" y="782"/>
                  </a:lnTo>
                  <a:lnTo>
                    <a:pt x="490" y="813"/>
                  </a:lnTo>
                  <a:lnTo>
                    <a:pt x="522" y="845"/>
                  </a:lnTo>
                  <a:lnTo>
                    <a:pt x="542" y="876"/>
                  </a:lnTo>
                  <a:lnTo>
                    <a:pt x="553" y="907"/>
                  </a:lnTo>
                  <a:lnTo>
                    <a:pt x="553" y="939"/>
                  </a:lnTo>
                  <a:lnTo>
                    <a:pt x="553" y="970"/>
                  </a:lnTo>
                  <a:lnTo>
                    <a:pt x="553" y="1001"/>
                  </a:lnTo>
                  <a:lnTo>
                    <a:pt x="563" y="1033"/>
                  </a:lnTo>
                  <a:lnTo>
                    <a:pt x="563" y="1064"/>
                  </a:lnTo>
                  <a:lnTo>
                    <a:pt x="584" y="1095"/>
                  </a:lnTo>
                  <a:lnTo>
                    <a:pt x="615" y="1127"/>
                  </a:lnTo>
                  <a:lnTo>
                    <a:pt x="636" y="1158"/>
                  </a:lnTo>
                  <a:lnTo>
                    <a:pt x="668" y="1189"/>
                  </a:lnTo>
                  <a:lnTo>
                    <a:pt x="699" y="1202"/>
                  </a:lnTo>
                  <a:lnTo>
                    <a:pt x="730" y="1202"/>
                  </a:lnTo>
                  <a:lnTo>
                    <a:pt x="762" y="1202"/>
                  </a:lnTo>
                  <a:lnTo>
                    <a:pt x="793" y="1202"/>
                  </a:lnTo>
                  <a:lnTo>
                    <a:pt x="824" y="1202"/>
                  </a:lnTo>
                  <a:lnTo>
                    <a:pt x="855" y="1202"/>
                  </a:lnTo>
                  <a:lnTo>
                    <a:pt x="887" y="1202"/>
                  </a:lnTo>
                  <a:lnTo>
                    <a:pt x="918" y="1202"/>
                  </a:lnTo>
                  <a:lnTo>
                    <a:pt x="949" y="1202"/>
                  </a:lnTo>
                  <a:lnTo>
                    <a:pt x="981" y="1202"/>
                  </a:lnTo>
                  <a:lnTo>
                    <a:pt x="991" y="1168"/>
                  </a:lnTo>
                  <a:lnTo>
                    <a:pt x="970" y="1137"/>
                  </a:lnTo>
                  <a:lnTo>
                    <a:pt x="960" y="1106"/>
                  </a:lnTo>
                  <a:lnTo>
                    <a:pt x="949" y="1074"/>
                  </a:lnTo>
                  <a:lnTo>
                    <a:pt x="928" y="1043"/>
                  </a:lnTo>
                  <a:lnTo>
                    <a:pt x="908" y="1012"/>
                  </a:lnTo>
                  <a:lnTo>
                    <a:pt x="887" y="980"/>
                  </a:lnTo>
                  <a:lnTo>
                    <a:pt x="876" y="949"/>
                  </a:lnTo>
                  <a:lnTo>
                    <a:pt x="855" y="918"/>
                  </a:lnTo>
                  <a:lnTo>
                    <a:pt x="824" y="887"/>
                  </a:lnTo>
                  <a:lnTo>
                    <a:pt x="803" y="855"/>
                  </a:lnTo>
                  <a:lnTo>
                    <a:pt x="772" y="824"/>
                  </a:lnTo>
                  <a:lnTo>
                    <a:pt x="741" y="803"/>
                  </a:lnTo>
                  <a:lnTo>
                    <a:pt x="720" y="772"/>
                  </a:lnTo>
                  <a:lnTo>
                    <a:pt x="688" y="751"/>
                  </a:lnTo>
                  <a:lnTo>
                    <a:pt x="668" y="720"/>
                  </a:lnTo>
                  <a:lnTo>
                    <a:pt x="657" y="688"/>
                  </a:lnTo>
                  <a:lnTo>
                    <a:pt x="647" y="657"/>
                  </a:lnTo>
                  <a:lnTo>
                    <a:pt x="636" y="626"/>
                  </a:lnTo>
                  <a:lnTo>
                    <a:pt x="615" y="594"/>
                  </a:lnTo>
                  <a:lnTo>
                    <a:pt x="595" y="563"/>
                  </a:lnTo>
                  <a:lnTo>
                    <a:pt x="574" y="532"/>
                  </a:lnTo>
                  <a:lnTo>
                    <a:pt x="553" y="500"/>
                  </a:lnTo>
                  <a:lnTo>
                    <a:pt x="532" y="469"/>
                  </a:lnTo>
                  <a:lnTo>
                    <a:pt x="511" y="438"/>
                  </a:lnTo>
                  <a:lnTo>
                    <a:pt x="501" y="407"/>
                  </a:lnTo>
                  <a:lnTo>
                    <a:pt x="469" y="386"/>
                  </a:lnTo>
                  <a:lnTo>
                    <a:pt x="438" y="365"/>
                  </a:lnTo>
                  <a:lnTo>
                    <a:pt x="417" y="333"/>
                  </a:lnTo>
                  <a:lnTo>
                    <a:pt x="386" y="313"/>
                  </a:lnTo>
                  <a:lnTo>
                    <a:pt x="355" y="292"/>
                  </a:lnTo>
                  <a:lnTo>
                    <a:pt x="323" y="271"/>
                  </a:lnTo>
                  <a:lnTo>
                    <a:pt x="292" y="250"/>
                  </a:lnTo>
                  <a:lnTo>
                    <a:pt x="261" y="219"/>
                  </a:lnTo>
                  <a:lnTo>
                    <a:pt x="229" y="187"/>
                  </a:lnTo>
                  <a:lnTo>
                    <a:pt x="219" y="156"/>
                  </a:lnTo>
                  <a:lnTo>
                    <a:pt x="219" y="125"/>
                  </a:lnTo>
                  <a:lnTo>
                    <a:pt x="229" y="93"/>
                  </a:lnTo>
                  <a:lnTo>
                    <a:pt x="240" y="62"/>
                  </a:lnTo>
                  <a:lnTo>
                    <a:pt x="250" y="31"/>
                  </a:lnTo>
                  <a:lnTo>
                    <a:pt x="250" y="0"/>
                  </a:lnTo>
                  <a:lnTo>
                    <a:pt x="219" y="10"/>
                  </a:lnTo>
                  <a:lnTo>
                    <a:pt x="198" y="41"/>
                  </a:lnTo>
                  <a:lnTo>
                    <a:pt x="177" y="73"/>
                  </a:lnTo>
                  <a:lnTo>
                    <a:pt x="156" y="104"/>
                  </a:lnTo>
                  <a:lnTo>
                    <a:pt x="156" y="135"/>
                  </a:lnTo>
                  <a:lnTo>
                    <a:pt x="125" y="114"/>
                  </a:lnTo>
                  <a:lnTo>
                    <a:pt x="115" y="83"/>
                  </a:lnTo>
                  <a:lnTo>
                    <a:pt x="94" y="52"/>
                  </a:lnTo>
                  <a:lnTo>
                    <a:pt x="62" y="41"/>
                  </a:lnTo>
                  <a:lnTo>
                    <a:pt x="31" y="20"/>
                  </a:lnTo>
                  <a:lnTo>
                    <a:pt x="0" y="10"/>
                  </a:lnTo>
                  <a:lnTo>
                    <a:pt x="29" y="1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0726" name="Freeform 6"/>
            <p:cNvSpPr>
              <a:spLocks/>
            </p:cNvSpPr>
            <p:nvPr/>
          </p:nvSpPr>
          <p:spPr bwMode="auto">
            <a:xfrm>
              <a:off x="-1440" y="228"/>
              <a:ext cx="4102" cy="2578"/>
            </a:xfrm>
            <a:custGeom>
              <a:avLst/>
              <a:gdLst/>
              <a:ahLst/>
              <a:cxnLst>
                <a:cxn ang="0">
                  <a:pos x="877" y="271"/>
                </a:cxn>
                <a:cxn ang="0">
                  <a:pos x="814" y="574"/>
                </a:cxn>
                <a:cxn ang="0">
                  <a:pos x="522" y="553"/>
                </a:cxn>
                <a:cxn ang="0">
                  <a:pos x="177" y="522"/>
                </a:cxn>
                <a:cxn ang="0">
                  <a:pos x="177" y="835"/>
                </a:cxn>
                <a:cxn ang="0">
                  <a:pos x="83" y="1127"/>
                </a:cxn>
                <a:cxn ang="0">
                  <a:pos x="240" y="1367"/>
                </a:cxn>
                <a:cxn ang="0">
                  <a:pos x="543" y="1409"/>
                </a:cxn>
                <a:cxn ang="0">
                  <a:pos x="835" y="1252"/>
                </a:cxn>
                <a:cxn ang="0">
                  <a:pos x="1043" y="981"/>
                </a:cxn>
                <a:cxn ang="0">
                  <a:pos x="1283" y="783"/>
                </a:cxn>
                <a:cxn ang="0">
                  <a:pos x="1597" y="762"/>
                </a:cxn>
                <a:cxn ang="0">
                  <a:pos x="1743" y="981"/>
                </a:cxn>
                <a:cxn ang="0">
                  <a:pos x="1983" y="1263"/>
                </a:cxn>
                <a:cxn ang="0">
                  <a:pos x="2097" y="1565"/>
                </a:cxn>
                <a:cxn ang="0">
                  <a:pos x="2223" y="1461"/>
                </a:cxn>
                <a:cxn ang="0">
                  <a:pos x="2337" y="1283"/>
                </a:cxn>
                <a:cxn ang="0">
                  <a:pos x="2097" y="1023"/>
                </a:cxn>
                <a:cxn ang="0">
                  <a:pos x="1899" y="710"/>
                </a:cxn>
                <a:cxn ang="0">
                  <a:pos x="2139" y="845"/>
                </a:cxn>
                <a:cxn ang="0">
                  <a:pos x="2379" y="1158"/>
                </a:cxn>
                <a:cxn ang="0">
                  <a:pos x="2504" y="1461"/>
                </a:cxn>
                <a:cxn ang="0">
                  <a:pos x="2713" y="1711"/>
                </a:cxn>
                <a:cxn ang="0">
                  <a:pos x="2817" y="1482"/>
                </a:cxn>
                <a:cxn ang="0">
                  <a:pos x="2984" y="1190"/>
                </a:cxn>
                <a:cxn ang="0">
                  <a:pos x="3235" y="1096"/>
                </a:cxn>
                <a:cxn ang="0">
                  <a:pos x="3183" y="783"/>
                </a:cxn>
                <a:cxn ang="0">
                  <a:pos x="3391" y="522"/>
                </a:cxn>
                <a:cxn ang="0">
                  <a:pos x="3652" y="699"/>
                </a:cxn>
                <a:cxn ang="0">
                  <a:pos x="3704" y="397"/>
                </a:cxn>
                <a:cxn ang="0">
                  <a:pos x="3767" y="616"/>
                </a:cxn>
                <a:cxn ang="0">
                  <a:pos x="4070" y="814"/>
                </a:cxn>
                <a:cxn ang="0">
                  <a:pos x="3882" y="950"/>
                </a:cxn>
                <a:cxn ang="0">
                  <a:pos x="3569" y="1033"/>
                </a:cxn>
                <a:cxn ang="0">
                  <a:pos x="3266" y="1252"/>
                </a:cxn>
                <a:cxn ang="0">
                  <a:pos x="3068" y="1482"/>
                </a:cxn>
                <a:cxn ang="0">
                  <a:pos x="3277" y="1763"/>
                </a:cxn>
                <a:cxn ang="0">
                  <a:pos x="3590" y="1763"/>
                </a:cxn>
                <a:cxn ang="0">
                  <a:pos x="3830" y="1649"/>
                </a:cxn>
                <a:cxn ang="0">
                  <a:pos x="3913" y="1951"/>
                </a:cxn>
                <a:cxn ang="0">
                  <a:pos x="3694" y="2212"/>
                </a:cxn>
                <a:cxn ang="0">
                  <a:pos x="3475" y="2504"/>
                </a:cxn>
                <a:cxn ang="0">
                  <a:pos x="3162" y="2442"/>
                </a:cxn>
                <a:cxn ang="0">
                  <a:pos x="2807" y="2504"/>
                </a:cxn>
                <a:cxn ang="0">
                  <a:pos x="2494" y="2400"/>
                </a:cxn>
                <a:cxn ang="0">
                  <a:pos x="2129" y="2421"/>
                </a:cxn>
                <a:cxn ang="0">
                  <a:pos x="1951" y="2483"/>
                </a:cxn>
                <a:cxn ang="0">
                  <a:pos x="1659" y="2254"/>
                </a:cxn>
                <a:cxn ang="0">
                  <a:pos x="1461" y="2045"/>
                </a:cxn>
                <a:cxn ang="0">
                  <a:pos x="1325" y="1805"/>
                </a:cxn>
                <a:cxn ang="0">
                  <a:pos x="908" y="1805"/>
                </a:cxn>
                <a:cxn ang="0">
                  <a:pos x="459" y="1680"/>
                </a:cxn>
                <a:cxn ang="0">
                  <a:pos x="125" y="1628"/>
                </a:cxn>
                <a:cxn ang="0">
                  <a:pos x="0" y="1617"/>
                </a:cxn>
                <a:cxn ang="0">
                  <a:pos x="0" y="908"/>
                </a:cxn>
                <a:cxn ang="0">
                  <a:pos x="0" y="104"/>
                </a:cxn>
                <a:cxn ang="0">
                  <a:pos x="397" y="21"/>
                </a:cxn>
              </a:cxnLst>
              <a:rect l="0" t="0" r="r" b="b"/>
              <a:pathLst>
                <a:path w="4102" h="2578">
                  <a:moveTo>
                    <a:pt x="720" y="0"/>
                  </a:moveTo>
                  <a:lnTo>
                    <a:pt x="751" y="31"/>
                  </a:lnTo>
                  <a:lnTo>
                    <a:pt x="772" y="63"/>
                  </a:lnTo>
                  <a:lnTo>
                    <a:pt x="803" y="83"/>
                  </a:lnTo>
                  <a:lnTo>
                    <a:pt x="824" y="115"/>
                  </a:lnTo>
                  <a:lnTo>
                    <a:pt x="845" y="146"/>
                  </a:lnTo>
                  <a:lnTo>
                    <a:pt x="856" y="177"/>
                  </a:lnTo>
                  <a:lnTo>
                    <a:pt x="866" y="209"/>
                  </a:lnTo>
                  <a:lnTo>
                    <a:pt x="877" y="240"/>
                  </a:lnTo>
                  <a:lnTo>
                    <a:pt x="877" y="271"/>
                  </a:lnTo>
                  <a:lnTo>
                    <a:pt x="877" y="303"/>
                  </a:lnTo>
                  <a:lnTo>
                    <a:pt x="877" y="334"/>
                  </a:lnTo>
                  <a:lnTo>
                    <a:pt x="877" y="365"/>
                  </a:lnTo>
                  <a:lnTo>
                    <a:pt x="866" y="397"/>
                  </a:lnTo>
                  <a:lnTo>
                    <a:pt x="866" y="428"/>
                  </a:lnTo>
                  <a:lnTo>
                    <a:pt x="866" y="459"/>
                  </a:lnTo>
                  <a:lnTo>
                    <a:pt x="866" y="490"/>
                  </a:lnTo>
                  <a:lnTo>
                    <a:pt x="866" y="522"/>
                  </a:lnTo>
                  <a:lnTo>
                    <a:pt x="845" y="553"/>
                  </a:lnTo>
                  <a:lnTo>
                    <a:pt x="814" y="574"/>
                  </a:lnTo>
                  <a:lnTo>
                    <a:pt x="793" y="605"/>
                  </a:lnTo>
                  <a:lnTo>
                    <a:pt x="772" y="637"/>
                  </a:lnTo>
                  <a:lnTo>
                    <a:pt x="741" y="657"/>
                  </a:lnTo>
                  <a:lnTo>
                    <a:pt x="710" y="637"/>
                  </a:lnTo>
                  <a:lnTo>
                    <a:pt x="678" y="616"/>
                  </a:lnTo>
                  <a:lnTo>
                    <a:pt x="647" y="595"/>
                  </a:lnTo>
                  <a:lnTo>
                    <a:pt x="616" y="574"/>
                  </a:lnTo>
                  <a:lnTo>
                    <a:pt x="584" y="563"/>
                  </a:lnTo>
                  <a:lnTo>
                    <a:pt x="553" y="563"/>
                  </a:lnTo>
                  <a:lnTo>
                    <a:pt x="522" y="553"/>
                  </a:lnTo>
                  <a:lnTo>
                    <a:pt x="449" y="553"/>
                  </a:lnTo>
                  <a:lnTo>
                    <a:pt x="417" y="543"/>
                  </a:lnTo>
                  <a:lnTo>
                    <a:pt x="386" y="543"/>
                  </a:lnTo>
                  <a:lnTo>
                    <a:pt x="355" y="543"/>
                  </a:lnTo>
                  <a:lnTo>
                    <a:pt x="323" y="532"/>
                  </a:lnTo>
                  <a:lnTo>
                    <a:pt x="292" y="522"/>
                  </a:lnTo>
                  <a:lnTo>
                    <a:pt x="261" y="511"/>
                  </a:lnTo>
                  <a:lnTo>
                    <a:pt x="230" y="501"/>
                  </a:lnTo>
                  <a:lnTo>
                    <a:pt x="198" y="490"/>
                  </a:lnTo>
                  <a:lnTo>
                    <a:pt x="177" y="522"/>
                  </a:lnTo>
                  <a:lnTo>
                    <a:pt x="177" y="553"/>
                  </a:lnTo>
                  <a:lnTo>
                    <a:pt x="177" y="584"/>
                  </a:lnTo>
                  <a:lnTo>
                    <a:pt x="177" y="616"/>
                  </a:lnTo>
                  <a:lnTo>
                    <a:pt x="177" y="647"/>
                  </a:lnTo>
                  <a:lnTo>
                    <a:pt x="177" y="678"/>
                  </a:lnTo>
                  <a:lnTo>
                    <a:pt x="177" y="710"/>
                  </a:lnTo>
                  <a:lnTo>
                    <a:pt x="177" y="741"/>
                  </a:lnTo>
                  <a:lnTo>
                    <a:pt x="177" y="772"/>
                  </a:lnTo>
                  <a:lnTo>
                    <a:pt x="177" y="803"/>
                  </a:lnTo>
                  <a:lnTo>
                    <a:pt x="177" y="835"/>
                  </a:lnTo>
                  <a:lnTo>
                    <a:pt x="146" y="845"/>
                  </a:lnTo>
                  <a:lnTo>
                    <a:pt x="125" y="877"/>
                  </a:lnTo>
                  <a:lnTo>
                    <a:pt x="94" y="908"/>
                  </a:lnTo>
                  <a:lnTo>
                    <a:pt x="83" y="939"/>
                  </a:lnTo>
                  <a:lnTo>
                    <a:pt x="73" y="970"/>
                  </a:lnTo>
                  <a:lnTo>
                    <a:pt x="73" y="1002"/>
                  </a:lnTo>
                  <a:lnTo>
                    <a:pt x="73" y="1033"/>
                  </a:lnTo>
                  <a:lnTo>
                    <a:pt x="73" y="1064"/>
                  </a:lnTo>
                  <a:lnTo>
                    <a:pt x="73" y="1096"/>
                  </a:lnTo>
                  <a:lnTo>
                    <a:pt x="83" y="1127"/>
                  </a:lnTo>
                  <a:lnTo>
                    <a:pt x="83" y="1158"/>
                  </a:lnTo>
                  <a:lnTo>
                    <a:pt x="94" y="1190"/>
                  </a:lnTo>
                  <a:lnTo>
                    <a:pt x="94" y="1221"/>
                  </a:lnTo>
                  <a:lnTo>
                    <a:pt x="94" y="1252"/>
                  </a:lnTo>
                  <a:lnTo>
                    <a:pt x="94" y="1283"/>
                  </a:lnTo>
                  <a:lnTo>
                    <a:pt x="125" y="1294"/>
                  </a:lnTo>
                  <a:lnTo>
                    <a:pt x="157" y="1304"/>
                  </a:lnTo>
                  <a:lnTo>
                    <a:pt x="188" y="1304"/>
                  </a:lnTo>
                  <a:lnTo>
                    <a:pt x="209" y="1336"/>
                  </a:lnTo>
                  <a:lnTo>
                    <a:pt x="240" y="1367"/>
                  </a:lnTo>
                  <a:lnTo>
                    <a:pt x="261" y="1398"/>
                  </a:lnTo>
                  <a:lnTo>
                    <a:pt x="292" y="1409"/>
                  </a:lnTo>
                  <a:lnTo>
                    <a:pt x="323" y="1409"/>
                  </a:lnTo>
                  <a:lnTo>
                    <a:pt x="355" y="1409"/>
                  </a:lnTo>
                  <a:lnTo>
                    <a:pt x="386" y="1409"/>
                  </a:lnTo>
                  <a:lnTo>
                    <a:pt x="417" y="1409"/>
                  </a:lnTo>
                  <a:lnTo>
                    <a:pt x="449" y="1409"/>
                  </a:lnTo>
                  <a:lnTo>
                    <a:pt x="480" y="1409"/>
                  </a:lnTo>
                  <a:lnTo>
                    <a:pt x="511" y="1409"/>
                  </a:lnTo>
                  <a:lnTo>
                    <a:pt x="543" y="1409"/>
                  </a:lnTo>
                  <a:lnTo>
                    <a:pt x="574" y="1409"/>
                  </a:lnTo>
                  <a:lnTo>
                    <a:pt x="605" y="1409"/>
                  </a:lnTo>
                  <a:lnTo>
                    <a:pt x="637" y="1409"/>
                  </a:lnTo>
                  <a:lnTo>
                    <a:pt x="668" y="1409"/>
                  </a:lnTo>
                  <a:lnTo>
                    <a:pt x="689" y="1377"/>
                  </a:lnTo>
                  <a:lnTo>
                    <a:pt x="720" y="1367"/>
                  </a:lnTo>
                  <a:lnTo>
                    <a:pt x="741" y="1336"/>
                  </a:lnTo>
                  <a:lnTo>
                    <a:pt x="772" y="1315"/>
                  </a:lnTo>
                  <a:lnTo>
                    <a:pt x="803" y="1283"/>
                  </a:lnTo>
                  <a:lnTo>
                    <a:pt x="835" y="1252"/>
                  </a:lnTo>
                  <a:lnTo>
                    <a:pt x="866" y="1231"/>
                  </a:lnTo>
                  <a:lnTo>
                    <a:pt x="866" y="1200"/>
                  </a:lnTo>
                  <a:lnTo>
                    <a:pt x="866" y="1169"/>
                  </a:lnTo>
                  <a:lnTo>
                    <a:pt x="866" y="1075"/>
                  </a:lnTo>
                  <a:lnTo>
                    <a:pt x="887" y="1043"/>
                  </a:lnTo>
                  <a:lnTo>
                    <a:pt x="918" y="1033"/>
                  </a:lnTo>
                  <a:lnTo>
                    <a:pt x="950" y="1023"/>
                  </a:lnTo>
                  <a:lnTo>
                    <a:pt x="981" y="1012"/>
                  </a:lnTo>
                  <a:lnTo>
                    <a:pt x="1012" y="1002"/>
                  </a:lnTo>
                  <a:lnTo>
                    <a:pt x="1043" y="981"/>
                  </a:lnTo>
                  <a:lnTo>
                    <a:pt x="1064" y="950"/>
                  </a:lnTo>
                  <a:lnTo>
                    <a:pt x="1085" y="918"/>
                  </a:lnTo>
                  <a:lnTo>
                    <a:pt x="1096" y="887"/>
                  </a:lnTo>
                  <a:lnTo>
                    <a:pt x="1106" y="856"/>
                  </a:lnTo>
                  <a:lnTo>
                    <a:pt x="1137" y="824"/>
                  </a:lnTo>
                  <a:lnTo>
                    <a:pt x="1158" y="793"/>
                  </a:lnTo>
                  <a:lnTo>
                    <a:pt x="1190" y="783"/>
                  </a:lnTo>
                  <a:lnTo>
                    <a:pt x="1221" y="772"/>
                  </a:lnTo>
                  <a:lnTo>
                    <a:pt x="1252" y="772"/>
                  </a:lnTo>
                  <a:lnTo>
                    <a:pt x="1283" y="783"/>
                  </a:lnTo>
                  <a:lnTo>
                    <a:pt x="1315" y="793"/>
                  </a:lnTo>
                  <a:lnTo>
                    <a:pt x="1346" y="803"/>
                  </a:lnTo>
                  <a:lnTo>
                    <a:pt x="1377" y="814"/>
                  </a:lnTo>
                  <a:lnTo>
                    <a:pt x="1409" y="814"/>
                  </a:lnTo>
                  <a:lnTo>
                    <a:pt x="1440" y="814"/>
                  </a:lnTo>
                  <a:lnTo>
                    <a:pt x="1471" y="814"/>
                  </a:lnTo>
                  <a:lnTo>
                    <a:pt x="1503" y="793"/>
                  </a:lnTo>
                  <a:lnTo>
                    <a:pt x="1534" y="772"/>
                  </a:lnTo>
                  <a:lnTo>
                    <a:pt x="1565" y="762"/>
                  </a:lnTo>
                  <a:lnTo>
                    <a:pt x="1597" y="762"/>
                  </a:lnTo>
                  <a:lnTo>
                    <a:pt x="1628" y="762"/>
                  </a:lnTo>
                  <a:lnTo>
                    <a:pt x="1659" y="762"/>
                  </a:lnTo>
                  <a:lnTo>
                    <a:pt x="1690" y="783"/>
                  </a:lnTo>
                  <a:lnTo>
                    <a:pt x="1722" y="793"/>
                  </a:lnTo>
                  <a:lnTo>
                    <a:pt x="1732" y="824"/>
                  </a:lnTo>
                  <a:lnTo>
                    <a:pt x="1732" y="856"/>
                  </a:lnTo>
                  <a:lnTo>
                    <a:pt x="1732" y="887"/>
                  </a:lnTo>
                  <a:lnTo>
                    <a:pt x="1732" y="918"/>
                  </a:lnTo>
                  <a:lnTo>
                    <a:pt x="1732" y="950"/>
                  </a:lnTo>
                  <a:lnTo>
                    <a:pt x="1743" y="981"/>
                  </a:lnTo>
                  <a:lnTo>
                    <a:pt x="1763" y="1012"/>
                  </a:lnTo>
                  <a:lnTo>
                    <a:pt x="1784" y="1043"/>
                  </a:lnTo>
                  <a:lnTo>
                    <a:pt x="1805" y="1075"/>
                  </a:lnTo>
                  <a:lnTo>
                    <a:pt x="1837" y="1096"/>
                  </a:lnTo>
                  <a:lnTo>
                    <a:pt x="1857" y="1127"/>
                  </a:lnTo>
                  <a:lnTo>
                    <a:pt x="1889" y="1148"/>
                  </a:lnTo>
                  <a:lnTo>
                    <a:pt x="1920" y="1169"/>
                  </a:lnTo>
                  <a:lnTo>
                    <a:pt x="1941" y="1200"/>
                  </a:lnTo>
                  <a:lnTo>
                    <a:pt x="1962" y="1231"/>
                  </a:lnTo>
                  <a:lnTo>
                    <a:pt x="1983" y="1263"/>
                  </a:lnTo>
                  <a:lnTo>
                    <a:pt x="2014" y="1283"/>
                  </a:lnTo>
                  <a:lnTo>
                    <a:pt x="2035" y="1315"/>
                  </a:lnTo>
                  <a:lnTo>
                    <a:pt x="2045" y="1346"/>
                  </a:lnTo>
                  <a:lnTo>
                    <a:pt x="2066" y="1377"/>
                  </a:lnTo>
                  <a:lnTo>
                    <a:pt x="2077" y="1409"/>
                  </a:lnTo>
                  <a:lnTo>
                    <a:pt x="2087" y="1440"/>
                  </a:lnTo>
                  <a:lnTo>
                    <a:pt x="2097" y="1471"/>
                  </a:lnTo>
                  <a:lnTo>
                    <a:pt x="2097" y="1503"/>
                  </a:lnTo>
                  <a:lnTo>
                    <a:pt x="2097" y="1534"/>
                  </a:lnTo>
                  <a:lnTo>
                    <a:pt x="2097" y="1565"/>
                  </a:lnTo>
                  <a:lnTo>
                    <a:pt x="2097" y="1597"/>
                  </a:lnTo>
                  <a:lnTo>
                    <a:pt x="2129" y="1628"/>
                  </a:lnTo>
                  <a:lnTo>
                    <a:pt x="2160" y="1649"/>
                  </a:lnTo>
                  <a:lnTo>
                    <a:pt x="2191" y="1649"/>
                  </a:lnTo>
                  <a:lnTo>
                    <a:pt x="2212" y="1617"/>
                  </a:lnTo>
                  <a:lnTo>
                    <a:pt x="2223" y="1586"/>
                  </a:lnTo>
                  <a:lnTo>
                    <a:pt x="2233" y="1555"/>
                  </a:lnTo>
                  <a:lnTo>
                    <a:pt x="2233" y="1523"/>
                  </a:lnTo>
                  <a:lnTo>
                    <a:pt x="2223" y="1492"/>
                  </a:lnTo>
                  <a:lnTo>
                    <a:pt x="2223" y="1461"/>
                  </a:lnTo>
                  <a:lnTo>
                    <a:pt x="2223" y="1430"/>
                  </a:lnTo>
                  <a:lnTo>
                    <a:pt x="2223" y="1398"/>
                  </a:lnTo>
                  <a:lnTo>
                    <a:pt x="2254" y="1388"/>
                  </a:lnTo>
                  <a:lnTo>
                    <a:pt x="2285" y="1388"/>
                  </a:lnTo>
                  <a:lnTo>
                    <a:pt x="2317" y="1398"/>
                  </a:lnTo>
                  <a:lnTo>
                    <a:pt x="2348" y="1409"/>
                  </a:lnTo>
                  <a:lnTo>
                    <a:pt x="2358" y="1377"/>
                  </a:lnTo>
                  <a:lnTo>
                    <a:pt x="2358" y="1346"/>
                  </a:lnTo>
                  <a:lnTo>
                    <a:pt x="2348" y="1315"/>
                  </a:lnTo>
                  <a:lnTo>
                    <a:pt x="2337" y="1283"/>
                  </a:lnTo>
                  <a:lnTo>
                    <a:pt x="2306" y="1273"/>
                  </a:lnTo>
                  <a:lnTo>
                    <a:pt x="2275" y="1242"/>
                  </a:lnTo>
                  <a:lnTo>
                    <a:pt x="2254" y="1210"/>
                  </a:lnTo>
                  <a:lnTo>
                    <a:pt x="2223" y="1190"/>
                  </a:lnTo>
                  <a:lnTo>
                    <a:pt x="2202" y="1158"/>
                  </a:lnTo>
                  <a:lnTo>
                    <a:pt x="2170" y="1137"/>
                  </a:lnTo>
                  <a:lnTo>
                    <a:pt x="2139" y="1117"/>
                  </a:lnTo>
                  <a:lnTo>
                    <a:pt x="2118" y="1085"/>
                  </a:lnTo>
                  <a:lnTo>
                    <a:pt x="2108" y="1054"/>
                  </a:lnTo>
                  <a:lnTo>
                    <a:pt x="2097" y="1023"/>
                  </a:lnTo>
                  <a:lnTo>
                    <a:pt x="2087" y="991"/>
                  </a:lnTo>
                  <a:lnTo>
                    <a:pt x="2066" y="960"/>
                  </a:lnTo>
                  <a:lnTo>
                    <a:pt x="2045" y="929"/>
                  </a:lnTo>
                  <a:lnTo>
                    <a:pt x="2014" y="897"/>
                  </a:lnTo>
                  <a:lnTo>
                    <a:pt x="2003" y="866"/>
                  </a:lnTo>
                  <a:lnTo>
                    <a:pt x="1983" y="835"/>
                  </a:lnTo>
                  <a:lnTo>
                    <a:pt x="1962" y="803"/>
                  </a:lnTo>
                  <a:lnTo>
                    <a:pt x="1941" y="772"/>
                  </a:lnTo>
                  <a:lnTo>
                    <a:pt x="1920" y="741"/>
                  </a:lnTo>
                  <a:lnTo>
                    <a:pt x="1899" y="710"/>
                  </a:lnTo>
                  <a:lnTo>
                    <a:pt x="1910" y="678"/>
                  </a:lnTo>
                  <a:lnTo>
                    <a:pt x="1941" y="668"/>
                  </a:lnTo>
                  <a:lnTo>
                    <a:pt x="1972" y="668"/>
                  </a:lnTo>
                  <a:lnTo>
                    <a:pt x="2003" y="668"/>
                  </a:lnTo>
                  <a:lnTo>
                    <a:pt x="2035" y="689"/>
                  </a:lnTo>
                  <a:lnTo>
                    <a:pt x="2056" y="720"/>
                  </a:lnTo>
                  <a:lnTo>
                    <a:pt x="2087" y="751"/>
                  </a:lnTo>
                  <a:lnTo>
                    <a:pt x="2108" y="783"/>
                  </a:lnTo>
                  <a:lnTo>
                    <a:pt x="2129" y="814"/>
                  </a:lnTo>
                  <a:lnTo>
                    <a:pt x="2139" y="845"/>
                  </a:lnTo>
                  <a:lnTo>
                    <a:pt x="2160" y="877"/>
                  </a:lnTo>
                  <a:lnTo>
                    <a:pt x="2191" y="908"/>
                  </a:lnTo>
                  <a:lnTo>
                    <a:pt x="2202" y="939"/>
                  </a:lnTo>
                  <a:lnTo>
                    <a:pt x="2233" y="970"/>
                  </a:lnTo>
                  <a:lnTo>
                    <a:pt x="2254" y="1002"/>
                  </a:lnTo>
                  <a:lnTo>
                    <a:pt x="2285" y="1033"/>
                  </a:lnTo>
                  <a:lnTo>
                    <a:pt x="2296" y="1064"/>
                  </a:lnTo>
                  <a:lnTo>
                    <a:pt x="2317" y="1096"/>
                  </a:lnTo>
                  <a:lnTo>
                    <a:pt x="2348" y="1127"/>
                  </a:lnTo>
                  <a:lnTo>
                    <a:pt x="2379" y="1158"/>
                  </a:lnTo>
                  <a:lnTo>
                    <a:pt x="2410" y="1190"/>
                  </a:lnTo>
                  <a:lnTo>
                    <a:pt x="2431" y="1221"/>
                  </a:lnTo>
                  <a:lnTo>
                    <a:pt x="2452" y="1252"/>
                  </a:lnTo>
                  <a:lnTo>
                    <a:pt x="2463" y="1283"/>
                  </a:lnTo>
                  <a:lnTo>
                    <a:pt x="2473" y="1315"/>
                  </a:lnTo>
                  <a:lnTo>
                    <a:pt x="2473" y="1346"/>
                  </a:lnTo>
                  <a:lnTo>
                    <a:pt x="2473" y="1377"/>
                  </a:lnTo>
                  <a:lnTo>
                    <a:pt x="2473" y="1409"/>
                  </a:lnTo>
                  <a:lnTo>
                    <a:pt x="2473" y="1440"/>
                  </a:lnTo>
                  <a:lnTo>
                    <a:pt x="2504" y="1461"/>
                  </a:lnTo>
                  <a:lnTo>
                    <a:pt x="2536" y="1482"/>
                  </a:lnTo>
                  <a:lnTo>
                    <a:pt x="2557" y="1513"/>
                  </a:lnTo>
                  <a:lnTo>
                    <a:pt x="2557" y="1544"/>
                  </a:lnTo>
                  <a:lnTo>
                    <a:pt x="2557" y="1576"/>
                  </a:lnTo>
                  <a:lnTo>
                    <a:pt x="2557" y="1607"/>
                  </a:lnTo>
                  <a:lnTo>
                    <a:pt x="2588" y="1628"/>
                  </a:lnTo>
                  <a:lnTo>
                    <a:pt x="2619" y="1649"/>
                  </a:lnTo>
                  <a:lnTo>
                    <a:pt x="2650" y="1670"/>
                  </a:lnTo>
                  <a:lnTo>
                    <a:pt x="2682" y="1690"/>
                  </a:lnTo>
                  <a:lnTo>
                    <a:pt x="2713" y="1711"/>
                  </a:lnTo>
                  <a:lnTo>
                    <a:pt x="2744" y="1711"/>
                  </a:lnTo>
                  <a:lnTo>
                    <a:pt x="2776" y="1711"/>
                  </a:lnTo>
                  <a:lnTo>
                    <a:pt x="2807" y="1701"/>
                  </a:lnTo>
                  <a:lnTo>
                    <a:pt x="2828" y="1670"/>
                  </a:lnTo>
                  <a:lnTo>
                    <a:pt x="2849" y="1638"/>
                  </a:lnTo>
                  <a:lnTo>
                    <a:pt x="2859" y="1607"/>
                  </a:lnTo>
                  <a:lnTo>
                    <a:pt x="2870" y="1576"/>
                  </a:lnTo>
                  <a:lnTo>
                    <a:pt x="2859" y="1544"/>
                  </a:lnTo>
                  <a:lnTo>
                    <a:pt x="2838" y="1513"/>
                  </a:lnTo>
                  <a:lnTo>
                    <a:pt x="2817" y="1482"/>
                  </a:lnTo>
                  <a:lnTo>
                    <a:pt x="2797" y="1450"/>
                  </a:lnTo>
                  <a:lnTo>
                    <a:pt x="2786" y="1419"/>
                  </a:lnTo>
                  <a:lnTo>
                    <a:pt x="2786" y="1388"/>
                  </a:lnTo>
                  <a:lnTo>
                    <a:pt x="2817" y="1357"/>
                  </a:lnTo>
                  <a:lnTo>
                    <a:pt x="2849" y="1336"/>
                  </a:lnTo>
                  <a:lnTo>
                    <a:pt x="2880" y="1325"/>
                  </a:lnTo>
                  <a:lnTo>
                    <a:pt x="2911" y="1315"/>
                  </a:lnTo>
                  <a:lnTo>
                    <a:pt x="2943" y="1294"/>
                  </a:lnTo>
                  <a:lnTo>
                    <a:pt x="2974" y="1273"/>
                  </a:lnTo>
                  <a:lnTo>
                    <a:pt x="2984" y="1190"/>
                  </a:lnTo>
                  <a:lnTo>
                    <a:pt x="2995" y="1106"/>
                  </a:lnTo>
                  <a:lnTo>
                    <a:pt x="3026" y="1096"/>
                  </a:lnTo>
                  <a:lnTo>
                    <a:pt x="3057" y="1096"/>
                  </a:lnTo>
                  <a:lnTo>
                    <a:pt x="3089" y="1096"/>
                  </a:lnTo>
                  <a:lnTo>
                    <a:pt x="3120" y="1106"/>
                  </a:lnTo>
                  <a:lnTo>
                    <a:pt x="3151" y="1127"/>
                  </a:lnTo>
                  <a:lnTo>
                    <a:pt x="3183" y="1148"/>
                  </a:lnTo>
                  <a:lnTo>
                    <a:pt x="3214" y="1158"/>
                  </a:lnTo>
                  <a:lnTo>
                    <a:pt x="3235" y="1127"/>
                  </a:lnTo>
                  <a:lnTo>
                    <a:pt x="3235" y="1096"/>
                  </a:lnTo>
                  <a:lnTo>
                    <a:pt x="3235" y="1064"/>
                  </a:lnTo>
                  <a:lnTo>
                    <a:pt x="3214" y="1033"/>
                  </a:lnTo>
                  <a:lnTo>
                    <a:pt x="3193" y="1002"/>
                  </a:lnTo>
                  <a:lnTo>
                    <a:pt x="3183" y="970"/>
                  </a:lnTo>
                  <a:lnTo>
                    <a:pt x="3183" y="939"/>
                  </a:lnTo>
                  <a:lnTo>
                    <a:pt x="3183" y="908"/>
                  </a:lnTo>
                  <a:lnTo>
                    <a:pt x="3183" y="877"/>
                  </a:lnTo>
                  <a:lnTo>
                    <a:pt x="3183" y="845"/>
                  </a:lnTo>
                  <a:lnTo>
                    <a:pt x="3183" y="814"/>
                  </a:lnTo>
                  <a:lnTo>
                    <a:pt x="3183" y="783"/>
                  </a:lnTo>
                  <a:lnTo>
                    <a:pt x="3183" y="751"/>
                  </a:lnTo>
                  <a:lnTo>
                    <a:pt x="3193" y="668"/>
                  </a:lnTo>
                  <a:lnTo>
                    <a:pt x="3193" y="637"/>
                  </a:lnTo>
                  <a:lnTo>
                    <a:pt x="3203" y="605"/>
                  </a:lnTo>
                  <a:lnTo>
                    <a:pt x="3235" y="574"/>
                  </a:lnTo>
                  <a:lnTo>
                    <a:pt x="3266" y="563"/>
                  </a:lnTo>
                  <a:lnTo>
                    <a:pt x="3297" y="543"/>
                  </a:lnTo>
                  <a:lnTo>
                    <a:pt x="3329" y="532"/>
                  </a:lnTo>
                  <a:lnTo>
                    <a:pt x="3360" y="522"/>
                  </a:lnTo>
                  <a:lnTo>
                    <a:pt x="3391" y="522"/>
                  </a:lnTo>
                  <a:lnTo>
                    <a:pt x="3423" y="522"/>
                  </a:lnTo>
                  <a:lnTo>
                    <a:pt x="3454" y="553"/>
                  </a:lnTo>
                  <a:lnTo>
                    <a:pt x="3475" y="584"/>
                  </a:lnTo>
                  <a:lnTo>
                    <a:pt x="3475" y="616"/>
                  </a:lnTo>
                  <a:lnTo>
                    <a:pt x="3496" y="647"/>
                  </a:lnTo>
                  <a:lnTo>
                    <a:pt x="3527" y="668"/>
                  </a:lnTo>
                  <a:lnTo>
                    <a:pt x="3558" y="699"/>
                  </a:lnTo>
                  <a:lnTo>
                    <a:pt x="3590" y="710"/>
                  </a:lnTo>
                  <a:lnTo>
                    <a:pt x="3621" y="710"/>
                  </a:lnTo>
                  <a:lnTo>
                    <a:pt x="3652" y="699"/>
                  </a:lnTo>
                  <a:lnTo>
                    <a:pt x="3673" y="668"/>
                  </a:lnTo>
                  <a:lnTo>
                    <a:pt x="3694" y="637"/>
                  </a:lnTo>
                  <a:lnTo>
                    <a:pt x="3704" y="605"/>
                  </a:lnTo>
                  <a:lnTo>
                    <a:pt x="3694" y="574"/>
                  </a:lnTo>
                  <a:lnTo>
                    <a:pt x="3673" y="543"/>
                  </a:lnTo>
                  <a:lnTo>
                    <a:pt x="3652" y="511"/>
                  </a:lnTo>
                  <a:lnTo>
                    <a:pt x="3652" y="480"/>
                  </a:lnTo>
                  <a:lnTo>
                    <a:pt x="3652" y="449"/>
                  </a:lnTo>
                  <a:lnTo>
                    <a:pt x="3673" y="417"/>
                  </a:lnTo>
                  <a:lnTo>
                    <a:pt x="3704" y="397"/>
                  </a:lnTo>
                  <a:lnTo>
                    <a:pt x="3736" y="386"/>
                  </a:lnTo>
                  <a:lnTo>
                    <a:pt x="3767" y="365"/>
                  </a:lnTo>
                  <a:lnTo>
                    <a:pt x="3777" y="397"/>
                  </a:lnTo>
                  <a:lnTo>
                    <a:pt x="3798" y="428"/>
                  </a:lnTo>
                  <a:lnTo>
                    <a:pt x="3819" y="459"/>
                  </a:lnTo>
                  <a:lnTo>
                    <a:pt x="3809" y="490"/>
                  </a:lnTo>
                  <a:lnTo>
                    <a:pt x="3788" y="522"/>
                  </a:lnTo>
                  <a:lnTo>
                    <a:pt x="3767" y="553"/>
                  </a:lnTo>
                  <a:lnTo>
                    <a:pt x="3767" y="584"/>
                  </a:lnTo>
                  <a:lnTo>
                    <a:pt x="3767" y="616"/>
                  </a:lnTo>
                  <a:lnTo>
                    <a:pt x="3798" y="637"/>
                  </a:lnTo>
                  <a:lnTo>
                    <a:pt x="3830" y="668"/>
                  </a:lnTo>
                  <a:lnTo>
                    <a:pt x="3861" y="678"/>
                  </a:lnTo>
                  <a:lnTo>
                    <a:pt x="3892" y="689"/>
                  </a:lnTo>
                  <a:lnTo>
                    <a:pt x="3923" y="710"/>
                  </a:lnTo>
                  <a:lnTo>
                    <a:pt x="3955" y="720"/>
                  </a:lnTo>
                  <a:lnTo>
                    <a:pt x="3986" y="730"/>
                  </a:lnTo>
                  <a:lnTo>
                    <a:pt x="4017" y="751"/>
                  </a:lnTo>
                  <a:lnTo>
                    <a:pt x="4049" y="783"/>
                  </a:lnTo>
                  <a:lnTo>
                    <a:pt x="4070" y="814"/>
                  </a:lnTo>
                  <a:lnTo>
                    <a:pt x="4090" y="845"/>
                  </a:lnTo>
                  <a:lnTo>
                    <a:pt x="4101" y="877"/>
                  </a:lnTo>
                  <a:lnTo>
                    <a:pt x="4080" y="908"/>
                  </a:lnTo>
                  <a:lnTo>
                    <a:pt x="4070" y="939"/>
                  </a:lnTo>
                  <a:lnTo>
                    <a:pt x="4038" y="950"/>
                  </a:lnTo>
                  <a:lnTo>
                    <a:pt x="4007" y="950"/>
                  </a:lnTo>
                  <a:lnTo>
                    <a:pt x="3976" y="950"/>
                  </a:lnTo>
                  <a:lnTo>
                    <a:pt x="3944" y="950"/>
                  </a:lnTo>
                  <a:lnTo>
                    <a:pt x="3913" y="950"/>
                  </a:lnTo>
                  <a:lnTo>
                    <a:pt x="3882" y="950"/>
                  </a:lnTo>
                  <a:lnTo>
                    <a:pt x="3850" y="950"/>
                  </a:lnTo>
                  <a:lnTo>
                    <a:pt x="3819" y="960"/>
                  </a:lnTo>
                  <a:lnTo>
                    <a:pt x="3788" y="960"/>
                  </a:lnTo>
                  <a:lnTo>
                    <a:pt x="3757" y="960"/>
                  </a:lnTo>
                  <a:lnTo>
                    <a:pt x="3725" y="960"/>
                  </a:lnTo>
                  <a:lnTo>
                    <a:pt x="3694" y="970"/>
                  </a:lnTo>
                  <a:lnTo>
                    <a:pt x="3663" y="981"/>
                  </a:lnTo>
                  <a:lnTo>
                    <a:pt x="3631" y="1002"/>
                  </a:lnTo>
                  <a:lnTo>
                    <a:pt x="3600" y="1012"/>
                  </a:lnTo>
                  <a:lnTo>
                    <a:pt x="3569" y="1033"/>
                  </a:lnTo>
                  <a:lnTo>
                    <a:pt x="3537" y="1064"/>
                  </a:lnTo>
                  <a:lnTo>
                    <a:pt x="3506" y="1085"/>
                  </a:lnTo>
                  <a:lnTo>
                    <a:pt x="3475" y="1106"/>
                  </a:lnTo>
                  <a:lnTo>
                    <a:pt x="3454" y="1137"/>
                  </a:lnTo>
                  <a:lnTo>
                    <a:pt x="3423" y="1158"/>
                  </a:lnTo>
                  <a:lnTo>
                    <a:pt x="3391" y="1179"/>
                  </a:lnTo>
                  <a:lnTo>
                    <a:pt x="3360" y="1190"/>
                  </a:lnTo>
                  <a:lnTo>
                    <a:pt x="3329" y="1200"/>
                  </a:lnTo>
                  <a:lnTo>
                    <a:pt x="3297" y="1221"/>
                  </a:lnTo>
                  <a:lnTo>
                    <a:pt x="3266" y="1252"/>
                  </a:lnTo>
                  <a:lnTo>
                    <a:pt x="3235" y="1273"/>
                  </a:lnTo>
                  <a:lnTo>
                    <a:pt x="3203" y="1283"/>
                  </a:lnTo>
                  <a:lnTo>
                    <a:pt x="3172" y="1294"/>
                  </a:lnTo>
                  <a:lnTo>
                    <a:pt x="3141" y="1304"/>
                  </a:lnTo>
                  <a:lnTo>
                    <a:pt x="3120" y="1336"/>
                  </a:lnTo>
                  <a:lnTo>
                    <a:pt x="3089" y="1357"/>
                  </a:lnTo>
                  <a:lnTo>
                    <a:pt x="3078" y="1388"/>
                  </a:lnTo>
                  <a:lnTo>
                    <a:pt x="3057" y="1419"/>
                  </a:lnTo>
                  <a:lnTo>
                    <a:pt x="3057" y="1450"/>
                  </a:lnTo>
                  <a:lnTo>
                    <a:pt x="3068" y="1482"/>
                  </a:lnTo>
                  <a:lnTo>
                    <a:pt x="3078" y="1513"/>
                  </a:lnTo>
                  <a:lnTo>
                    <a:pt x="3089" y="1544"/>
                  </a:lnTo>
                  <a:lnTo>
                    <a:pt x="3120" y="1565"/>
                  </a:lnTo>
                  <a:lnTo>
                    <a:pt x="3130" y="1597"/>
                  </a:lnTo>
                  <a:lnTo>
                    <a:pt x="3151" y="1628"/>
                  </a:lnTo>
                  <a:lnTo>
                    <a:pt x="3172" y="1659"/>
                  </a:lnTo>
                  <a:lnTo>
                    <a:pt x="3203" y="1690"/>
                  </a:lnTo>
                  <a:lnTo>
                    <a:pt x="3235" y="1711"/>
                  </a:lnTo>
                  <a:lnTo>
                    <a:pt x="3245" y="1743"/>
                  </a:lnTo>
                  <a:lnTo>
                    <a:pt x="3277" y="1763"/>
                  </a:lnTo>
                  <a:lnTo>
                    <a:pt x="3308" y="1763"/>
                  </a:lnTo>
                  <a:lnTo>
                    <a:pt x="3339" y="1763"/>
                  </a:lnTo>
                  <a:lnTo>
                    <a:pt x="3370" y="1763"/>
                  </a:lnTo>
                  <a:lnTo>
                    <a:pt x="3402" y="1763"/>
                  </a:lnTo>
                  <a:lnTo>
                    <a:pt x="3433" y="1753"/>
                  </a:lnTo>
                  <a:lnTo>
                    <a:pt x="3464" y="1743"/>
                  </a:lnTo>
                  <a:lnTo>
                    <a:pt x="3496" y="1743"/>
                  </a:lnTo>
                  <a:lnTo>
                    <a:pt x="3527" y="1743"/>
                  </a:lnTo>
                  <a:lnTo>
                    <a:pt x="3558" y="1753"/>
                  </a:lnTo>
                  <a:lnTo>
                    <a:pt x="3590" y="1763"/>
                  </a:lnTo>
                  <a:lnTo>
                    <a:pt x="3621" y="1774"/>
                  </a:lnTo>
                  <a:lnTo>
                    <a:pt x="3652" y="1774"/>
                  </a:lnTo>
                  <a:lnTo>
                    <a:pt x="3683" y="1774"/>
                  </a:lnTo>
                  <a:lnTo>
                    <a:pt x="3704" y="1743"/>
                  </a:lnTo>
                  <a:lnTo>
                    <a:pt x="3725" y="1711"/>
                  </a:lnTo>
                  <a:lnTo>
                    <a:pt x="3736" y="1680"/>
                  </a:lnTo>
                  <a:lnTo>
                    <a:pt x="3757" y="1649"/>
                  </a:lnTo>
                  <a:lnTo>
                    <a:pt x="3788" y="1628"/>
                  </a:lnTo>
                  <a:lnTo>
                    <a:pt x="3819" y="1617"/>
                  </a:lnTo>
                  <a:lnTo>
                    <a:pt x="3830" y="1649"/>
                  </a:lnTo>
                  <a:lnTo>
                    <a:pt x="3830" y="1680"/>
                  </a:lnTo>
                  <a:lnTo>
                    <a:pt x="3819" y="1711"/>
                  </a:lnTo>
                  <a:lnTo>
                    <a:pt x="3809" y="1743"/>
                  </a:lnTo>
                  <a:lnTo>
                    <a:pt x="3830" y="1774"/>
                  </a:lnTo>
                  <a:lnTo>
                    <a:pt x="3861" y="1795"/>
                  </a:lnTo>
                  <a:lnTo>
                    <a:pt x="3882" y="1826"/>
                  </a:lnTo>
                  <a:lnTo>
                    <a:pt x="3892" y="1857"/>
                  </a:lnTo>
                  <a:lnTo>
                    <a:pt x="3913" y="1889"/>
                  </a:lnTo>
                  <a:lnTo>
                    <a:pt x="3913" y="1920"/>
                  </a:lnTo>
                  <a:lnTo>
                    <a:pt x="3913" y="1951"/>
                  </a:lnTo>
                  <a:lnTo>
                    <a:pt x="3903" y="1983"/>
                  </a:lnTo>
                  <a:lnTo>
                    <a:pt x="3903" y="2014"/>
                  </a:lnTo>
                  <a:lnTo>
                    <a:pt x="3903" y="2045"/>
                  </a:lnTo>
                  <a:lnTo>
                    <a:pt x="3882" y="2077"/>
                  </a:lnTo>
                  <a:lnTo>
                    <a:pt x="3850" y="2097"/>
                  </a:lnTo>
                  <a:lnTo>
                    <a:pt x="3819" y="2118"/>
                  </a:lnTo>
                  <a:lnTo>
                    <a:pt x="3788" y="2150"/>
                  </a:lnTo>
                  <a:lnTo>
                    <a:pt x="3757" y="2170"/>
                  </a:lnTo>
                  <a:lnTo>
                    <a:pt x="3725" y="2191"/>
                  </a:lnTo>
                  <a:lnTo>
                    <a:pt x="3694" y="2212"/>
                  </a:lnTo>
                  <a:lnTo>
                    <a:pt x="3663" y="2233"/>
                  </a:lnTo>
                  <a:lnTo>
                    <a:pt x="3631" y="2264"/>
                  </a:lnTo>
                  <a:lnTo>
                    <a:pt x="3600" y="2285"/>
                  </a:lnTo>
                  <a:lnTo>
                    <a:pt x="3590" y="2317"/>
                  </a:lnTo>
                  <a:lnTo>
                    <a:pt x="3569" y="2348"/>
                  </a:lnTo>
                  <a:lnTo>
                    <a:pt x="3548" y="2379"/>
                  </a:lnTo>
                  <a:lnTo>
                    <a:pt x="3527" y="2410"/>
                  </a:lnTo>
                  <a:lnTo>
                    <a:pt x="3506" y="2442"/>
                  </a:lnTo>
                  <a:lnTo>
                    <a:pt x="3485" y="2473"/>
                  </a:lnTo>
                  <a:lnTo>
                    <a:pt x="3475" y="2504"/>
                  </a:lnTo>
                  <a:lnTo>
                    <a:pt x="3443" y="2515"/>
                  </a:lnTo>
                  <a:lnTo>
                    <a:pt x="3412" y="2515"/>
                  </a:lnTo>
                  <a:lnTo>
                    <a:pt x="3381" y="2515"/>
                  </a:lnTo>
                  <a:lnTo>
                    <a:pt x="3350" y="2515"/>
                  </a:lnTo>
                  <a:lnTo>
                    <a:pt x="3318" y="2504"/>
                  </a:lnTo>
                  <a:lnTo>
                    <a:pt x="3287" y="2504"/>
                  </a:lnTo>
                  <a:lnTo>
                    <a:pt x="3256" y="2483"/>
                  </a:lnTo>
                  <a:lnTo>
                    <a:pt x="3224" y="2463"/>
                  </a:lnTo>
                  <a:lnTo>
                    <a:pt x="3193" y="2442"/>
                  </a:lnTo>
                  <a:lnTo>
                    <a:pt x="3162" y="2442"/>
                  </a:lnTo>
                  <a:lnTo>
                    <a:pt x="3130" y="2442"/>
                  </a:lnTo>
                  <a:lnTo>
                    <a:pt x="3099" y="2442"/>
                  </a:lnTo>
                  <a:lnTo>
                    <a:pt x="3068" y="2452"/>
                  </a:lnTo>
                  <a:lnTo>
                    <a:pt x="3047" y="2483"/>
                  </a:lnTo>
                  <a:lnTo>
                    <a:pt x="3016" y="2504"/>
                  </a:lnTo>
                  <a:lnTo>
                    <a:pt x="2984" y="2504"/>
                  </a:lnTo>
                  <a:lnTo>
                    <a:pt x="2901" y="2504"/>
                  </a:lnTo>
                  <a:lnTo>
                    <a:pt x="2870" y="2504"/>
                  </a:lnTo>
                  <a:lnTo>
                    <a:pt x="2838" y="2504"/>
                  </a:lnTo>
                  <a:lnTo>
                    <a:pt x="2807" y="2504"/>
                  </a:lnTo>
                  <a:lnTo>
                    <a:pt x="2776" y="2504"/>
                  </a:lnTo>
                  <a:lnTo>
                    <a:pt x="2744" y="2494"/>
                  </a:lnTo>
                  <a:lnTo>
                    <a:pt x="2713" y="2483"/>
                  </a:lnTo>
                  <a:lnTo>
                    <a:pt x="2682" y="2452"/>
                  </a:lnTo>
                  <a:lnTo>
                    <a:pt x="2650" y="2431"/>
                  </a:lnTo>
                  <a:lnTo>
                    <a:pt x="2619" y="2410"/>
                  </a:lnTo>
                  <a:lnTo>
                    <a:pt x="2588" y="2410"/>
                  </a:lnTo>
                  <a:lnTo>
                    <a:pt x="2557" y="2400"/>
                  </a:lnTo>
                  <a:lnTo>
                    <a:pt x="2525" y="2400"/>
                  </a:lnTo>
                  <a:lnTo>
                    <a:pt x="2494" y="2400"/>
                  </a:lnTo>
                  <a:lnTo>
                    <a:pt x="2463" y="2400"/>
                  </a:lnTo>
                  <a:lnTo>
                    <a:pt x="2379" y="2400"/>
                  </a:lnTo>
                  <a:lnTo>
                    <a:pt x="2348" y="2400"/>
                  </a:lnTo>
                  <a:lnTo>
                    <a:pt x="2317" y="2400"/>
                  </a:lnTo>
                  <a:lnTo>
                    <a:pt x="2285" y="2400"/>
                  </a:lnTo>
                  <a:lnTo>
                    <a:pt x="2254" y="2400"/>
                  </a:lnTo>
                  <a:lnTo>
                    <a:pt x="2223" y="2400"/>
                  </a:lnTo>
                  <a:lnTo>
                    <a:pt x="2191" y="2410"/>
                  </a:lnTo>
                  <a:lnTo>
                    <a:pt x="2160" y="2410"/>
                  </a:lnTo>
                  <a:lnTo>
                    <a:pt x="2129" y="2421"/>
                  </a:lnTo>
                  <a:lnTo>
                    <a:pt x="2097" y="2431"/>
                  </a:lnTo>
                  <a:lnTo>
                    <a:pt x="2087" y="2463"/>
                  </a:lnTo>
                  <a:lnTo>
                    <a:pt x="2087" y="2494"/>
                  </a:lnTo>
                  <a:lnTo>
                    <a:pt x="2087" y="2525"/>
                  </a:lnTo>
                  <a:lnTo>
                    <a:pt x="2087" y="2557"/>
                  </a:lnTo>
                  <a:lnTo>
                    <a:pt x="2056" y="2577"/>
                  </a:lnTo>
                  <a:lnTo>
                    <a:pt x="2024" y="2567"/>
                  </a:lnTo>
                  <a:lnTo>
                    <a:pt x="1993" y="2546"/>
                  </a:lnTo>
                  <a:lnTo>
                    <a:pt x="1972" y="2515"/>
                  </a:lnTo>
                  <a:lnTo>
                    <a:pt x="1951" y="2483"/>
                  </a:lnTo>
                  <a:lnTo>
                    <a:pt x="1920" y="2452"/>
                  </a:lnTo>
                  <a:lnTo>
                    <a:pt x="1889" y="2431"/>
                  </a:lnTo>
                  <a:lnTo>
                    <a:pt x="1857" y="2410"/>
                  </a:lnTo>
                  <a:lnTo>
                    <a:pt x="1826" y="2390"/>
                  </a:lnTo>
                  <a:lnTo>
                    <a:pt x="1805" y="2358"/>
                  </a:lnTo>
                  <a:lnTo>
                    <a:pt x="1774" y="2337"/>
                  </a:lnTo>
                  <a:lnTo>
                    <a:pt x="1743" y="2306"/>
                  </a:lnTo>
                  <a:lnTo>
                    <a:pt x="1722" y="2275"/>
                  </a:lnTo>
                  <a:lnTo>
                    <a:pt x="1690" y="2264"/>
                  </a:lnTo>
                  <a:lnTo>
                    <a:pt x="1659" y="2254"/>
                  </a:lnTo>
                  <a:lnTo>
                    <a:pt x="1628" y="2254"/>
                  </a:lnTo>
                  <a:lnTo>
                    <a:pt x="1597" y="2254"/>
                  </a:lnTo>
                  <a:lnTo>
                    <a:pt x="1513" y="2254"/>
                  </a:lnTo>
                  <a:lnTo>
                    <a:pt x="1482" y="2233"/>
                  </a:lnTo>
                  <a:lnTo>
                    <a:pt x="1471" y="2202"/>
                  </a:lnTo>
                  <a:lnTo>
                    <a:pt x="1471" y="2170"/>
                  </a:lnTo>
                  <a:lnTo>
                    <a:pt x="1461" y="2139"/>
                  </a:lnTo>
                  <a:lnTo>
                    <a:pt x="1461" y="2108"/>
                  </a:lnTo>
                  <a:lnTo>
                    <a:pt x="1461" y="2077"/>
                  </a:lnTo>
                  <a:lnTo>
                    <a:pt x="1461" y="2045"/>
                  </a:lnTo>
                  <a:lnTo>
                    <a:pt x="1461" y="2014"/>
                  </a:lnTo>
                  <a:lnTo>
                    <a:pt x="1461" y="1983"/>
                  </a:lnTo>
                  <a:lnTo>
                    <a:pt x="1461" y="1951"/>
                  </a:lnTo>
                  <a:lnTo>
                    <a:pt x="1450" y="1920"/>
                  </a:lnTo>
                  <a:lnTo>
                    <a:pt x="1440" y="1889"/>
                  </a:lnTo>
                  <a:lnTo>
                    <a:pt x="1440" y="1857"/>
                  </a:lnTo>
                  <a:lnTo>
                    <a:pt x="1419" y="1826"/>
                  </a:lnTo>
                  <a:lnTo>
                    <a:pt x="1388" y="1805"/>
                  </a:lnTo>
                  <a:lnTo>
                    <a:pt x="1357" y="1805"/>
                  </a:lnTo>
                  <a:lnTo>
                    <a:pt x="1325" y="1805"/>
                  </a:lnTo>
                  <a:lnTo>
                    <a:pt x="1294" y="1805"/>
                  </a:lnTo>
                  <a:lnTo>
                    <a:pt x="1210" y="1805"/>
                  </a:lnTo>
                  <a:lnTo>
                    <a:pt x="1179" y="1816"/>
                  </a:lnTo>
                  <a:lnTo>
                    <a:pt x="1096" y="1816"/>
                  </a:lnTo>
                  <a:lnTo>
                    <a:pt x="1064" y="1826"/>
                  </a:lnTo>
                  <a:lnTo>
                    <a:pt x="1033" y="1826"/>
                  </a:lnTo>
                  <a:lnTo>
                    <a:pt x="1002" y="1826"/>
                  </a:lnTo>
                  <a:lnTo>
                    <a:pt x="970" y="1826"/>
                  </a:lnTo>
                  <a:lnTo>
                    <a:pt x="939" y="1826"/>
                  </a:lnTo>
                  <a:lnTo>
                    <a:pt x="908" y="1805"/>
                  </a:lnTo>
                  <a:lnTo>
                    <a:pt x="877" y="1784"/>
                  </a:lnTo>
                  <a:lnTo>
                    <a:pt x="845" y="1763"/>
                  </a:lnTo>
                  <a:lnTo>
                    <a:pt x="814" y="1732"/>
                  </a:lnTo>
                  <a:lnTo>
                    <a:pt x="783" y="1722"/>
                  </a:lnTo>
                  <a:lnTo>
                    <a:pt x="751" y="1711"/>
                  </a:lnTo>
                  <a:lnTo>
                    <a:pt x="678" y="1701"/>
                  </a:lnTo>
                  <a:lnTo>
                    <a:pt x="605" y="1701"/>
                  </a:lnTo>
                  <a:lnTo>
                    <a:pt x="522" y="1690"/>
                  </a:lnTo>
                  <a:lnTo>
                    <a:pt x="490" y="1680"/>
                  </a:lnTo>
                  <a:lnTo>
                    <a:pt x="459" y="1680"/>
                  </a:lnTo>
                  <a:lnTo>
                    <a:pt x="428" y="1649"/>
                  </a:lnTo>
                  <a:lnTo>
                    <a:pt x="407" y="1617"/>
                  </a:lnTo>
                  <a:lnTo>
                    <a:pt x="376" y="1597"/>
                  </a:lnTo>
                  <a:lnTo>
                    <a:pt x="344" y="1576"/>
                  </a:lnTo>
                  <a:lnTo>
                    <a:pt x="313" y="1576"/>
                  </a:lnTo>
                  <a:lnTo>
                    <a:pt x="282" y="1576"/>
                  </a:lnTo>
                  <a:lnTo>
                    <a:pt x="209" y="1576"/>
                  </a:lnTo>
                  <a:lnTo>
                    <a:pt x="177" y="1586"/>
                  </a:lnTo>
                  <a:lnTo>
                    <a:pt x="146" y="1597"/>
                  </a:lnTo>
                  <a:lnTo>
                    <a:pt x="125" y="1628"/>
                  </a:lnTo>
                  <a:lnTo>
                    <a:pt x="104" y="1659"/>
                  </a:lnTo>
                  <a:lnTo>
                    <a:pt x="73" y="1690"/>
                  </a:lnTo>
                  <a:lnTo>
                    <a:pt x="52" y="1722"/>
                  </a:lnTo>
                  <a:lnTo>
                    <a:pt x="21" y="1743"/>
                  </a:lnTo>
                  <a:lnTo>
                    <a:pt x="0" y="1774"/>
                  </a:lnTo>
                  <a:lnTo>
                    <a:pt x="0" y="1743"/>
                  </a:lnTo>
                  <a:lnTo>
                    <a:pt x="0" y="1711"/>
                  </a:lnTo>
                  <a:lnTo>
                    <a:pt x="0" y="1680"/>
                  </a:lnTo>
                  <a:lnTo>
                    <a:pt x="0" y="1649"/>
                  </a:lnTo>
                  <a:lnTo>
                    <a:pt x="0" y="1617"/>
                  </a:lnTo>
                  <a:lnTo>
                    <a:pt x="0" y="1534"/>
                  </a:lnTo>
                  <a:lnTo>
                    <a:pt x="0" y="1440"/>
                  </a:lnTo>
                  <a:lnTo>
                    <a:pt x="0" y="1357"/>
                  </a:lnTo>
                  <a:lnTo>
                    <a:pt x="0" y="1263"/>
                  </a:lnTo>
                  <a:lnTo>
                    <a:pt x="0" y="1169"/>
                  </a:lnTo>
                  <a:lnTo>
                    <a:pt x="0" y="1075"/>
                  </a:lnTo>
                  <a:lnTo>
                    <a:pt x="0" y="1043"/>
                  </a:lnTo>
                  <a:lnTo>
                    <a:pt x="0" y="1012"/>
                  </a:lnTo>
                  <a:lnTo>
                    <a:pt x="0" y="981"/>
                  </a:lnTo>
                  <a:lnTo>
                    <a:pt x="0" y="908"/>
                  </a:lnTo>
                  <a:lnTo>
                    <a:pt x="0" y="814"/>
                  </a:lnTo>
                  <a:lnTo>
                    <a:pt x="0" y="730"/>
                  </a:lnTo>
                  <a:lnTo>
                    <a:pt x="0" y="657"/>
                  </a:lnTo>
                  <a:lnTo>
                    <a:pt x="0" y="584"/>
                  </a:lnTo>
                  <a:lnTo>
                    <a:pt x="0" y="501"/>
                  </a:lnTo>
                  <a:lnTo>
                    <a:pt x="0" y="417"/>
                  </a:lnTo>
                  <a:lnTo>
                    <a:pt x="0" y="323"/>
                  </a:lnTo>
                  <a:lnTo>
                    <a:pt x="0" y="230"/>
                  </a:lnTo>
                  <a:lnTo>
                    <a:pt x="0" y="136"/>
                  </a:lnTo>
                  <a:lnTo>
                    <a:pt x="0" y="104"/>
                  </a:lnTo>
                  <a:lnTo>
                    <a:pt x="0" y="73"/>
                  </a:lnTo>
                  <a:lnTo>
                    <a:pt x="0" y="42"/>
                  </a:lnTo>
                  <a:lnTo>
                    <a:pt x="31" y="21"/>
                  </a:lnTo>
                  <a:lnTo>
                    <a:pt x="63" y="21"/>
                  </a:lnTo>
                  <a:lnTo>
                    <a:pt x="94" y="21"/>
                  </a:lnTo>
                  <a:lnTo>
                    <a:pt x="125" y="21"/>
                  </a:lnTo>
                  <a:lnTo>
                    <a:pt x="157" y="21"/>
                  </a:lnTo>
                  <a:lnTo>
                    <a:pt x="240" y="21"/>
                  </a:lnTo>
                  <a:lnTo>
                    <a:pt x="313" y="21"/>
                  </a:lnTo>
                  <a:lnTo>
                    <a:pt x="397" y="21"/>
                  </a:lnTo>
                  <a:lnTo>
                    <a:pt x="490" y="21"/>
                  </a:lnTo>
                  <a:lnTo>
                    <a:pt x="563" y="21"/>
                  </a:lnTo>
                  <a:lnTo>
                    <a:pt x="647" y="21"/>
                  </a:lnTo>
                  <a:lnTo>
                    <a:pt x="720" y="21"/>
                  </a:lnTo>
                  <a:lnTo>
                    <a:pt x="751" y="21"/>
                  </a:lnTo>
                  <a:lnTo>
                    <a:pt x="783" y="21"/>
                  </a:lnTo>
                  <a:lnTo>
                    <a:pt x="720" y="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0727" name="Freeform 7"/>
            <p:cNvSpPr>
              <a:spLocks/>
            </p:cNvSpPr>
            <p:nvPr/>
          </p:nvSpPr>
          <p:spPr bwMode="auto">
            <a:xfrm>
              <a:off x="1513" y="1553"/>
              <a:ext cx="2151" cy="2193"/>
            </a:xfrm>
            <a:custGeom>
              <a:avLst/>
              <a:gdLst/>
              <a:ahLst/>
              <a:cxnLst>
                <a:cxn ang="0">
                  <a:pos x="42" y="1273"/>
                </a:cxn>
                <a:cxn ang="0">
                  <a:pos x="52" y="1398"/>
                </a:cxn>
                <a:cxn ang="0">
                  <a:pos x="84" y="1524"/>
                </a:cxn>
                <a:cxn ang="0">
                  <a:pos x="125" y="1649"/>
                </a:cxn>
                <a:cxn ang="0">
                  <a:pos x="188" y="1774"/>
                </a:cxn>
                <a:cxn ang="0">
                  <a:pos x="240" y="1899"/>
                </a:cxn>
                <a:cxn ang="0">
                  <a:pos x="324" y="2025"/>
                </a:cxn>
                <a:cxn ang="0">
                  <a:pos x="449" y="2129"/>
                </a:cxn>
                <a:cxn ang="0">
                  <a:pos x="574" y="2160"/>
                </a:cxn>
                <a:cxn ang="0">
                  <a:pos x="699" y="2192"/>
                </a:cxn>
                <a:cxn ang="0">
                  <a:pos x="762" y="2077"/>
                </a:cxn>
                <a:cxn ang="0">
                  <a:pos x="720" y="1952"/>
                </a:cxn>
                <a:cxn ang="0">
                  <a:pos x="668" y="1826"/>
                </a:cxn>
                <a:cxn ang="0">
                  <a:pos x="657" y="1701"/>
                </a:cxn>
                <a:cxn ang="0">
                  <a:pos x="668" y="1576"/>
                </a:cxn>
                <a:cxn ang="0">
                  <a:pos x="689" y="1451"/>
                </a:cxn>
                <a:cxn ang="0">
                  <a:pos x="741" y="1242"/>
                </a:cxn>
                <a:cxn ang="0">
                  <a:pos x="866" y="1169"/>
                </a:cxn>
                <a:cxn ang="0">
                  <a:pos x="991" y="1138"/>
                </a:cxn>
                <a:cxn ang="0">
                  <a:pos x="1117" y="1127"/>
                </a:cxn>
                <a:cxn ang="0">
                  <a:pos x="1242" y="1127"/>
                </a:cxn>
                <a:cxn ang="0">
                  <a:pos x="1367" y="1190"/>
                </a:cxn>
                <a:cxn ang="0">
                  <a:pos x="1492" y="1284"/>
                </a:cxn>
                <a:cxn ang="0">
                  <a:pos x="1617" y="1367"/>
                </a:cxn>
                <a:cxn ang="0">
                  <a:pos x="1743" y="1461"/>
                </a:cxn>
                <a:cxn ang="0">
                  <a:pos x="1847" y="1565"/>
                </a:cxn>
                <a:cxn ang="0">
                  <a:pos x="1972" y="1659"/>
                </a:cxn>
                <a:cxn ang="0">
                  <a:pos x="2097" y="1649"/>
                </a:cxn>
                <a:cxn ang="0">
                  <a:pos x="2150" y="1534"/>
                </a:cxn>
                <a:cxn ang="0">
                  <a:pos x="2150" y="1409"/>
                </a:cxn>
                <a:cxn ang="0">
                  <a:pos x="2118" y="1284"/>
                </a:cxn>
                <a:cxn ang="0">
                  <a:pos x="2087" y="1158"/>
                </a:cxn>
                <a:cxn ang="0">
                  <a:pos x="2056" y="1033"/>
                </a:cxn>
                <a:cxn ang="0">
                  <a:pos x="2045" y="908"/>
                </a:cxn>
                <a:cxn ang="0">
                  <a:pos x="2045" y="783"/>
                </a:cxn>
                <a:cxn ang="0">
                  <a:pos x="2045" y="658"/>
                </a:cxn>
                <a:cxn ang="0">
                  <a:pos x="1993" y="553"/>
                </a:cxn>
                <a:cxn ang="0">
                  <a:pos x="1868" y="501"/>
                </a:cxn>
                <a:cxn ang="0">
                  <a:pos x="1743" y="459"/>
                </a:cxn>
                <a:cxn ang="0">
                  <a:pos x="1617" y="407"/>
                </a:cxn>
                <a:cxn ang="0">
                  <a:pos x="1398" y="355"/>
                </a:cxn>
                <a:cxn ang="0">
                  <a:pos x="1357" y="230"/>
                </a:cxn>
                <a:cxn ang="0">
                  <a:pos x="1315" y="105"/>
                </a:cxn>
                <a:cxn ang="0">
                  <a:pos x="1221" y="0"/>
                </a:cxn>
                <a:cxn ang="0">
                  <a:pos x="1096" y="0"/>
                </a:cxn>
                <a:cxn ang="0">
                  <a:pos x="970" y="0"/>
                </a:cxn>
                <a:cxn ang="0">
                  <a:pos x="845" y="0"/>
                </a:cxn>
                <a:cxn ang="0">
                  <a:pos x="720" y="21"/>
                </a:cxn>
                <a:cxn ang="0">
                  <a:pos x="637" y="146"/>
                </a:cxn>
                <a:cxn ang="0">
                  <a:pos x="657" y="272"/>
                </a:cxn>
                <a:cxn ang="0">
                  <a:pos x="657" y="397"/>
                </a:cxn>
                <a:cxn ang="0">
                  <a:pos x="595" y="512"/>
                </a:cxn>
                <a:cxn ang="0">
                  <a:pos x="480" y="616"/>
                </a:cxn>
                <a:cxn ang="0">
                  <a:pos x="355" y="710"/>
                </a:cxn>
                <a:cxn ang="0">
                  <a:pos x="230" y="793"/>
                </a:cxn>
                <a:cxn ang="0">
                  <a:pos x="146" y="918"/>
                </a:cxn>
                <a:cxn ang="0">
                  <a:pos x="63" y="1044"/>
                </a:cxn>
                <a:cxn ang="0">
                  <a:pos x="0" y="1169"/>
                </a:cxn>
              </a:cxnLst>
              <a:rect l="0" t="0" r="r" b="b"/>
              <a:pathLst>
                <a:path w="2151" h="2193">
                  <a:moveTo>
                    <a:pt x="23" y="1171"/>
                  </a:moveTo>
                  <a:lnTo>
                    <a:pt x="21" y="1211"/>
                  </a:lnTo>
                  <a:lnTo>
                    <a:pt x="31" y="1242"/>
                  </a:lnTo>
                  <a:lnTo>
                    <a:pt x="42" y="1273"/>
                  </a:lnTo>
                  <a:lnTo>
                    <a:pt x="42" y="1305"/>
                  </a:lnTo>
                  <a:lnTo>
                    <a:pt x="52" y="1336"/>
                  </a:lnTo>
                  <a:lnTo>
                    <a:pt x="52" y="1367"/>
                  </a:lnTo>
                  <a:lnTo>
                    <a:pt x="52" y="1398"/>
                  </a:lnTo>
                  <a:lnTo>
                    <a:pt x="63" y="1430"/>
                  </a:lnTo>
                  <a:lnTo>
                    <a:pt x="63" y="1461"/>
                  </a:lnTo>
                  <a:lnTo>
                    <a:pt x="73" y="1492"/>
                  </a:lnTo>
                  <a:lnTo>
                    <a:pt x="84" y="1524"/>
                  </a:lnTo>
                  <a:lnTo>
                    <a:pt x="94" y="1555"/>
                  </a:lnTo>
                  <a:lnTo>
                    <a:pt x="94" y="1586"/>
                  </a:lnTo>
                  <a:lnTo>
                    <a:pt x="104" y="1618"/>
                  </a:lnTo>
                  <a:lnTo>
                    <a:pt x="125" y="1649"/>
                  </a:lnTo>
                  <a:lnTo>
                    <a:pt x="136" y="1680"/>
                  </a:lnTo>
                  <a:lnTo>
                    <a:pt x="157" y="1712"/>
                  </a:lnTo>
                  <a:lnTo>
                    <a:pt x="167" y="1743"/>
                  </a:lnTo>
                  <a:lnTo>
                    <a:pt x="188" y="1774"/>
                  </a:lnTo>
                  <a:lnTo>
                    <a:pt x="198" y="1805"/>
                  </a:lnTo>
                  <a:lnTo>
                    <a:pt x="219" y="1837"/>
                  </a:lnTo>
                  <a:lnTo>
                    <a:pt x="230" y="1868"/>
                  </a:lnTo>
                  <a:lnTo>
                    <a:pt x="240" y="1899"/>
                  </a:lnTo>
                  <a:lnTo>
                    <a:pt x="261" y="1931"/>
                  </a:lnTo>
                  <a:lnTo>
                    <a:pt x="282" y="1962"/>
                  </a:lnTo>
                  <a:lnTo>
                    <a:pt x="303" y="1993"/>
                  </a:lnTo>
                  <a:lnTo>
                    <a:pt x="324" y="2025"/>
                  </a:lnTo>
                  <a:lnTo>
                    <a:pt x="355" y="2045"/>
                  </a:lnTo>
                  <a:lnTo>
                    <a:pt x="386" y="2077"/>
                  </a:lnTo>
                  <a:lnTo>
                    <a:pt x="417" y="2098"/>
                  </a:lnTo>
                  <a:lnTo>
                    <a:pt x="449" y="2129"/>
                  </a:lnTo>
                  <a:lnTo>
                    <a:pt x="480" y="2139"/>
                  </a:lnTo>
                  <a:lnTo>
                    <a:pt x="511" y="2150"/>
                  </a:lnTo>
                  <a:lnTo>
                    <a:pt x="543" y="2160"/>
                  </a:lnTo>
                  <a:lnTo>
                    <a:pt x="574" y="2160"/>
                  </a:lnTo>
                  <a:lnTo>
                    <a:pt x="605" y="2171"/>
                  </a:lnTo>
                  <a:lnTo>
                    <a:pt x="637" y="2181"/>
                  </a:lnTo>
                  <a:lnTo>
                    <a:pt x="668" y="2192"/>
                  </a:lnTo>
                  <a:lnTo>
                    <a:pt x="699" y="2192"/>
                  </a:lnTo>
                  <a:lnTo>
                    <a:pt x="730" y="2171"/>
                  </a:lnTo>
                  <a:lnTo>
                    <a:pt x="751" y="2139"/>
                  </a:lnTo>
                  <a:lnTo>
                    <a:pt x="751" y="2108"/>
                  </a:lnTo>
                  <a:lnTo>
                    <a:pt x="762" y="2077"/>
                  </a:lnTo>
                  <a:lnTo>
                    <a:pt x="762" y="2045"/>
                  </a:lnTo>
                  <a:lnTo>
                    <a:pt x="762" y="2014"/>
                  </a:lnTo>
                  <a:lnTo>
                    <a:pt x="741" y="1983"/>
                  </a:lnTo>
                  <a:lnTo>
                    <a:pt x="720" y="1952"/>
                  </a:lnTo>
                  <a:lnTo>
                    <a:pt x="699" y="1920"/>
                  </a:lnTo>
                  <a:lnTo>
                    <a:pt x="689" y="1889"/>
                  </a:lnTo>
                  <a:lnTo>
                    <a:pt x="668" y="1858"/>
                  </a:lnTo>
                  <a:lnTo>
                    <a:pt x="668" y="1826"/>
                  </a:lnTo>
                  <a:lnTo>
                    <a:pt x="657" y="1795"/>
                  </a:lnTo>
                  <a:lnTo>
                    <a:pt x="657" y="1764"/>
                  </a:lnTo>
                  <a:lnTo>
                    <a:pt x="657" y="1732"/>
                  </a:lnTo>
                  <a:lnTo>
                    <a:pt x="657" y="1701"/>
                  </a:lnTo>
                  <a:lnTo>
                    <a:pt x="657" y="1670"/>
                  </a:lnTo>
                  <a:lnTo>
                    <a:pt x="657" y="1638"/>
                  </a:lnTo>
                  <a:lnTo>
                    <a:pt x="657" y="1607"/>
                  </a:lnTo>
                  <a:lnTo>
                    <a:pt x="668" y="1576"/>
                  </a:lnTo>
                  <a:lnTo>
                    <a:pt x="668" y="1545"/>
                  </a:lnTo>
                  <a:lnTo>
                    <a:pt x="678" y="1513"/>
                  </a:lnTo>
                  <a:lnTo>
                    <a:pt x="678" y="1482"/>
                  </a:lnTo>
                  <a:lnTo>
                    <a:pt x="689" y="1451"/>
                  </a:lnTo>
                  <a:lnTo>
                    <a:pt x="699" y="1378"/>
                  </a:lnTo>
                  <a:lnTo>
                    <a:pt x="710" y="1305"/>
                  </a:lnTo>
                  <a:lnTo>
                    <a:pt x="720" y="1273"/>
                  </a:lnTo>
                  <a:lnTo>
                    <a:pt x="741" y="1242"/>
                  </a:lnTo>
                  <a:lnTo>
                    <a:pt x="772" y="1221"/>
                  </a:lnTo>
                  <a:lnTo>
                    <a:pt x="804" y="1200"/>
                  </a:lnTo>
                  <a:lnTo>
                    <a:pt x="835" y="1179"/>
                  </a:lnTo>
                  <a:lnTo>
                    <a:pt x="866" y="1169"/>
                  </a:lnTo>
                  <a:lnTo>
                    <a:pt x="897" y="1158"/>
                  </a:lnTo>
                  <a:lnTo>
                    <a:pt x="929" y="1148"/>
                  </a:lnTo>
                  <a:lnTo>
                    <a:pt x="960" y="1138"/>
                  </a:lnTo>
                  <a:lnTo>
                    <a:pt x="991" y="1138"/>
                  </a:lnTo>
                  <a:lnTo>
                    <a:pt x="1023" y="1127"/>
                  </a:lnTo>
                  <a:lnTo>
                    <a:pt x="1054" y="1127"/>
                  </a:lnTo>
                  <a:lnTo>
                    <a:pt x="1085" y="1127"/>
                  </a:lnTo>
                  <a:lnTo>
                    <a:pt x="1117" y="1127"/>
                  </a:lnTo>
                  <a:lnTo>
                    <a:pt x="1148" y="1127"/>
                  </a:lnTo>
                  <a:lnTo>
                    <a:pt x="1179" y="1127"/>
                  </a:lnTo>
                  <a:lnTo>
                    <a:pt x="1210" y="1127"/>
                  </a:lnTo>
                  <a:lnTo>
                    <a:pt x="1242" y="1127"/>
                  </a:lnTo>
                  <a:lnTo>
                    <a:pt x="1273" y="1148"/>
                  </a:lnTo>
                  <a:lnTo>
                    <a:pt x="1304" y="1158"/>
                  </a:lnTo>
                  <a:lnTo>
                    <a:pt x="1336" y="1169"/>
                  </a:lnTo>
                  <a:lnTo>
                    <a:pt x="1367" y="1190"/>
                  </a:lnTo>
                  <a:lnTo>
                    <a:pt x="1398" y="1211"/>
                  </a:lnTo>
                  <a:lnTo>
                    <a:pt x="1430" y="1232"/>
                  </a:lnTo>
                  <a:lnTo>
                    <a:pt x="1461" y="1252"/>
                  </a:lnTo>
                  <a:lnTo>
                    <a:pt x="1492" y="1284"/>
                  </a:lnTo>
                  <a:lnTo>
                    <a:pt x="1524" y="1305"/>
                  </a:lnTo>
                  <a:lnTo>
                    <a:pt x="1555" y="1325"/>
                  </a:lnTo>
                  <a:lnTo>
                    <a:pt x="1586" y="1346"/>
                  </a:lnTo>
                  <a:lnTo>
                    <a:pt x="1617" y="1367"/>
                  </a:lnTo>
                  <a:lnTo>
                    <a:pt x="1649" y="1388"/>
                  </a:lnTo>
                  <a:lnTo>
                    <a:pt x="1680" y="1398"/>
                  </a:lnTo>
                  <a:lnTo>
                    <a:pt x="1711" y="1430"/>
                  </a:lnTo>
                  <a:lnTo>
                    <a:pt x="1743" y="1461"/>
                  </a:lnTo>
                  <a:lnTo>
                    <a:pt x="1764" y="1492"/>
                  </a:lnTo>
                  <a:lnTo>
                    <a:pt x="1795" y="1513"/>
                  </a:lnTo>
                  <a:lnTo>
                    <a:pt x="1816" y="1545"/>
                  </a:lnTo>
                  <a:lnTo>
                    <a:pt x="1847" y="1565"/>
                  </a:lnTo>
                  <a:lnTo>
                    <a:pt x="1878" y="1597"/>
                  </a:lnTo>
                  <a:lnTo>
                    <a:pt x="1910" y="1618"/>
                  </a:lnTo>
                  <a:lnTo>
                    <a:pt x="1941" y="1638"/>
                  </a:lnTo>
                  <a:lnTo>
                    <a:pt x="1972" y="1659"/>
                  </a:lnTo>
                  <a:lnTo>
                    <a:pt x="2004" y="1680"/>
                  </a:lnTo>
                  <a:lnTo>
                    <a:pt x="2035" y="1691"/>
                  </a:lnTo>
                  <a:lnTo>
                    <a:pt x="2066" y="1670"/>
                  </a:lnTo>
                  <a:lnTo>
                    <a:pt x="2097" y="1649"/>
                  </a:lnTo>
                  <a:lnTo>
                    <a:pt x="2129" y="1628"/>
                  </a:lnTo>
                  <a:lnTo>
                    <a:pt x="2139" y="1597"/>
                  </a:lnTo>
                  <a:lnTo>
                    <a:pt x="2150" y="1565"/>
                  </a:lnTo>
                  <a:lnTo>
                    <a:pt x="2150" y="1534"/>
                  </a:lnTo>
                  <a:lnTo>
                    <a:pt x="2150" y="1503"/>
                  </a:lnTo>
                  <a:lnTo>
                    <a:pt x="2150" y="1472"/>
                  </a:lnTo>
                  <a:lnTo>
                    <a:pt x="2150" y="1440"/>
                  </a:lnTo>
                  <a:lnTo>
                    <a:pt x="2150" y="1409"/>
                  </a:lnTo>
                  <a:lnTo>
                    <a:pt x="2139" y="1378"/>
                  </a:lnTo>
                  <a:lnTo>
                    <a:pt x="2139" y="1346"/>
                  </a:lnTo>
                  <a:lnTo>
                    <a:pt x="2129" y="1315"/>
                  </a:lnTo>
                  <a:lnTo>
                    <a:pt x="2118" y="1284"/>
                  </a:lnTo>
                  <a:lnTo>
                    <a:pt x="2108" y="1252"/>
                  </a:lnTo>
                  <a:lnTo>
                    <a:pt x="2108" y="1221"/>
                  </a:lnTo>
                  <a:lnTo>
                    <a:pt x="2097" y="1190"/>
                  </a:lnTo>
                  <a:lnTo>
                    <a:pt x="2087" y="1158"/>
                  </a:lnTo>
                  <a:lnTo>
                    <a:pt x="2077" y="1127"/>
                  </a:lnTo>
                  <a:lnTo>
                    <a:pt x="2066" y="1096"/>
                  </a:lnTo>
                  <a:lnTo>
                    <a:pt x="2066" y="1065"/>
                  </a:lnTo>
                  <a:lnTo>
                    <a:pt x="2056" y="1033"/>
                  </a:lnTo>
                  <a:lnTo>
                    <a:pt x="2045" y="1002"/>
                  </a:lnTo>
                  <a:lnTo>
                    <a:pt x="2045" y="971"/>
                  </a:lnTo>
                  <a:lnTo>
                    <a:pt x="2045" y="939"/>
                  </a:lnTo>
                  <a:lnTo>
                    <a:pt x="2045" y="908"/>
                  </a:lnTo>
                  <a:lnTo>
                    <a:pt x="2045" y="877"/>
                  </a:lnTo>
                  <a:lnTo>
                    <a:pt x="2045" y="845"/>
                  </a:lnTo>
                  <a:lnTo>
                    <a:pt x="2045" y="814"/>
                  </a:lnTo>
                  <a:lnTo>
                    <a:pt x="2045" y="783"/>
                  </a:lnTo>
                  <a:lnTo>
                    <a:pt x="2045" y="752"/>
                  </a:lnTo>
                  <a:lnTo>
                    <a:pt x="2045" y="720"/>
                  </a:lnTo>
                  <a:lnTo>
                    <a:pt x="2045" y="689"/>
                  </a:lnTo>
                  <a:lnTo>
                    <a:pt x="2045" y="658"/>
                  </a:lnTo>
                  <a:lnTo>
                    <a:pt x="2045" y="626"/>
                  </a:lnTo>
                  <a:lnTo>
                    <a:pt x="2035" y="595"/>
                  </a:lnTo>
                  <a:lnTo>
                    <a:pt x="2024" y="564"/>
                  </a:lnTo>
                  <a:lnTo>
                    <a:pt x="1993" y="553"/>
                  </a:lnTo>
                  <a:lnTo>
                    <a:pt x="1962" y="543"/>
                  </a:lnTo>
                  <a:lnTo>
                    <a:pt x="1930" y="522"/>
                  </a:lnTo>
                  <a:lnTo>
                    <a:pt x="1899" y="512"/>
                  </a:lnTo>
                  <a:lnTo>
                    <a:pt x="1868" y="501"/>
                  </a:lnTo>
                  <a:lnTo>
                    <a:pt x="1837" y="491"/>
                  </a:lnTo>
                  <a:lnTo>
                    <a:pt x="1805" y="480"/>
                  </a:lnTo>
                  <a:lnTo>
                    <a:pt x="1774" y="470"/>
                  </a:lnTo>
                  <a:lnTo>
                    <a:pt x="1743" y="459"/>
                  </a:lnTo>
                  <a:lnTo>
                    <a:pt x="1711" y="449"/>
                  </a:lnTo>
                  <a:lnTo>
                    <a:pt x="1680" y="438"/>
                  </a:lnTo>
                  <a:lnTo>
                    <a:pt x="1649" y="428"/>
                  </a:lnTo>
                  <a:lnTo>
                    <a:pt x="1617" y="407"/>
                  </a:lnTo>
                  <a:lnTo>
                    <a:pt x="1544" y="407"/>
                  </a:lnTo>
                  <a:lnTo>
                    <a:pt x="1461" y="386"/>
                  </a:lnTo>
                  <a:lnTo>
                    <a:pt x="1430" y="376"/>
                  </a:lnTo>
                  <a:lnTo>
                    <a:pt x="1398" y="355"/>
                  </a:lnTo>
                  <a:lnTo>
                    <a:pt x="1388" y="324"/>
                  </a:lnTo>
                  <a:lnTo>
                    <a:pt x="1377" y="292"/>
                  </a:lnTo>
                  <a:lnTo>
                    <a:pt x="1367" y="261"/>
                  </a:lnTo>
                  <a:lnTo>
                    <a:pt x="1357" y="230"/>
                  </a:lnTo>
                  <a:lnTo>
                    <a:pt x="1346" y="198"/>
                  </a:lnTo>
                  <a:lnTo>
                    <a:pt x="1325" y="167"/>
                  </a:lnTo>
                  <a:lnTo>
                    <a:pt x="1315" y="136"/>
                  </a:lnTo>
                  <a:lnTo>
                    <a:pt x="1315" y="105"/>
                  </a:lnTo>
                  <a:lnTo>
                    <a:pt x="1315" y="73"/>
                  </a:lnTo>
                  <a:lnTo>
                    <a:pt x="1284" y="42"/>
                  </a:lnTo>
                  <a:lnTo>
                    <a:pt x="1252" y="21"/>
                  </a:lnTo>
                  <a:lnTo>
                    <a:pt x="1221" y="0"/>
                  </a:lnTo>
                  <a:lnTo>
                    <a:pt x="1190" y="0"/>
                  </a:lnTo>
                  <a:lnTo>
                    <a:pt x="1158" y="0"/>
                  </a:lnTo>
                  <a:lnTo>
                    <a:pt x="1127" y="0"/>
                  </a:lnTo>
                  <a:lnTo>
                    <a:pt x="1096" y="0"/>
                  </a:lnTo>
                  <a:lnTo>
                    <a:pt x="1064" y="0"/>
                  </a:lnTo>
                  <a:lnTo>
                    <a:pt x="1033" y="0"/>
                  </a:lnTo>
                  <a:lnTo>
                    <a:pt x="1002" y="0"/>
                  </a:lnTo>
                  <a:lnTo>
                    <a:pt x="970" y="0"/>
                  </a:lnTo>
                  <a:lnTo>
                    <a:pt x="939" y="0"/>
                  </a:lnTo>
                  <a:lnTo>
                    <a:pt x="908" y="0"/>
                  </a:lnTo>
                  <a:lnTo>
                    <a:pt x="877" y="0"/>
                  </a:lnTo>
                  <a:lnTo>
                    <a:pt x="845" y="0"/>
                  </a:lnTo>
                  <a:lnTo>
                    <a:pt x="814" y="0"/>
                  </a:lnTo>
                  <a:lnTo>
                    <a:pt x="783" y="21"/>
                  </a:lnTo>
                  <a:lnTo>
                    <a:pt x="751" y="21"/>
                  </a:lnTo>
                  <a:lnTo>
                    <a:pt x="720" y="21"/>
                  </a:lnTo>
                  <a:lnTo>
                    <a:pt x="699" y="52"/>
                  </a:lnTo>
                  <a:lnTo>
                    <a:pt x="678" y="84"/>
                  </a:lnTo>
                  <a:lnTo>
                    <a:pt x="657" y="115"/>
                  </a:lnTo>
                  <a:lnTo>
                    <a:pt x="637" y="146"/>
                  </a:lnTo>
                  <a:lnTo>
                    <a:pt x="647" y="178"/>
                  </a:lnTo>
                  <a:lnTo>
                    <a:pt x="657" y="209"/>
                  </a:lnTo>
                  <a:lnTo>
                    <a:pt x="657" y="240"/>
                  </a:lnTo>
                  <a:lnTo>
                    <a:pt x="657" y="272"/>
                  </a:lnTo>
                  <a:lnTo>
                    <a:pt x="657" y="303"/>
                  </a:lnTo>
                  <a:lnTo>
                    <a:pt x="657" y="334"/>
                  </a:lnTo>
                  <a:lnTo>
                    <a:pt x="657" y="365"/>
                  </a:lnTo>
                  <a:lnTo>
                    <a:pt x="657" y="397"/>
                  </a:lnTo>
                  <a:lnTo>
                    <a:pt x="657" y="428"/>
                  </a:lnTo>
                  <a:lnTo>
                    <a:pt x="647" y="459"/>
                  </a:lnTo>
                  <a:lnTo>
                    <a:pt x="626" y="491"/>
                  </a:lnTo>
                  <a:lnTo>
                    <a:pt x="595" y="512"/>
                  </a:lnTo>
                  <a:lnTo>
                    <a:pt x="564" y="543"/>
                  </a:lnTo>
                  <a:lnTo>
                    <a:pt x="543" y="574"/>
                  </a:lnTo>
                  <a:lnTo>
                    <a:pt x="511" y="595"/>
                  </a:lnTo>
                  <a:lnTo>
                    <a:pt x="480" y="616"/>
                  </a:lnTo>
                  <a:lnTo>
                    <a:pt x="449" y="637"/>
                  </a:lnTo>
                  <a:lnTo>
                    <a:pt x="417" y="658"/>
                  </a:lnTo>
                  <a:lnTo>
                    <a:pt x="386" y="678"/>
                  </a:lnTo>
                  <a:lnTo>
                    <a:pt x="355" y="710"/>
                  </a:lnTo>
                  <a:lnTo>
                    <a:pt x="324" y="731"/>
                  </a:lnTo>
                  <a:lnTo>
                    <a:pt x="292" y="752"/>
                  </a:lnTo>
                  <a:lnTo>
                    <a:pt x="261" y="772"/>
                  </a:lnTo>
                  <a:lnTo>
                    <a:pt x="230" y="793"/>
                  </a:lnTo>
                  <a:lnTo>
                    <a:pt x="209" y="825"/>
                  </a:lnTo>
                  <a:lnTo>
                    <a:pt x="188" y="856"/>
                  </a:lnTo>
                  <a:lnTo>
                    <a:pt x="167" y="887"/>
                  </a:lnTo>
                  <a:lnTo>
                    <a:pt x="146" y="918"/>
                  </a:lnTo>
                  <a:lnTo>
                    <a:pt x="125" y="950"/>
                  </a:lnTo>
                  <a:lnTo>
                    <a:pt x="94" y="981"/>
                  </a:lnTo>
                  <a:lnTo>
                    <a:pt x="84" y="1012"/>
                  </a:lnTo>
                  <a:lnTo>
                    <a:pt x="63" y="1044"/>
                  </a:lnTo>
                  <a:lnTo>
                    <a:pt x="42" y="1075"/>
                  </a:lnTo>
                  <a:lnTo>
                    <a:pt x="21" y="1106"/>
                  </a:lnTo>
                  <a:lnTo>
                    <a:pt x="10" y="1138"/>
                  </a:lnTo>
                  <a:lnTo>
                    <a:pt x="0" y="1169"/>
                  </a:lnTo>
                  <a:lnTo>
                    <a:pt x="0" y="1200"/>
                  </a:lnTo>
                  <a:lnTo>
                    <a:pt x="23" y="1171"/>
                  </a:lnTo>
                </a:path>
              </a:pathLst>
            </a:custGeom>
            <a:noFill/>
            <a:ln w="31750" cap="rnd" cmpd="sng">
              <a:solidFill>
                <a:srgbClr val="FFFFFF"/>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0728" name="Freeform 8"/>
            <p:cNvSpPr>
              <a:spLocks/>
            </p:cNvSpPr>
            <p:nvPr/>
          </p:nvSpPr>
          <p:spPr bwMode="auto">
            <a:xfrm>
              <a:off x="2243" y="1284"/>
              <a:ext cx="1066" cy="1512"/>
            </a:xfrm>
            <a:custGeom>
              <a:avLst/>
              <a:gdLst/>
              <a:ahLst/>
              <a:cxnLst>
                <a:cxn ang="0">
                  <a:pos x="668" y="8"/>
                </a:cxn>
                <a:cxn ang="0">
                  <a:pos x="574" y="29"/>
                </a:cxn>
                <a:cxn ang="0">
                  <a:pos x="480" y="29"/>
                </a:cxn>
                <a:cxn ang="0">
                  <a:pos x="387" y="71"/>
                </a:cxn>
                <a:cxn ang="0">
                  <a:pos x="293" y="134"/>
                </a:cxn>
                <a:cxn ang="0">
                  <a:pos x="240" y="227"/>
                </a:cxn>
                <a:cxn ang="0">
                  <a:pos x="157" y="311"/>
                </a:cxn>
                <a:cxn ang="0">
                  <a:pos x="105" y="405"/>
                </a:cxn>
                <a:cxn ang="0">
                  <a:pos x="63" y="499"/>
                </a:cxn>
                <a:cxn ang="0">
                  <a:pos x="11" y="593"/>
                </a:cxn>
                <a:cxn ang="0">
                  <a:pos x="0" y="687"/>
                </a:cxn>
                <a:cxn ang="0">
                  <a:pos x="42" y="781"/>
                </a:cxn>
                <a:cxn ang="0">
                  <a:pos x="136" y="843"/>
                </a:cxn>
                <a:cxn ang="0">
                  <a:pos x="209" y="927"/>
                </a:cxn>
                <a:cxn ang="0">
                  <a:pos x="230" y="1021"/>
                </a:cxn>
                <a:cxn ang="0">
                  <a:pos x="220" y="1114"/>
                </a:cxn>
                <a:cxn ang="0">
                  <a:pos x="303" y="1177"/>
                </a:cxn>
                <a:cxn ang="0">
                  <a:pos x="397" y="1146"/>
                </a:cxn>
                <a:cxn ang="0">
                  <a:pos x="439" y="1052"/>
                </a:cxn>
                <a:cxn ang="0">
                  <a:pos x="491" y="958"/>
                </a:cxn>
                <a:cxn ang="0">
                  <a:pos x="585" y="979"/>
                </a:cxn>
                <a:cxn ang="0">
                  <a:pos x="647" y="1073"/>
                </a:cxn>
                <a:cxn ang="0">
                  <a:pos x="658" y="1167"/>
                </a:cxn>
                <a:cxn ang="0">
                  <a:pos x="679" y="1261"/>
                </a:cxn>
                <a:cxn ang="0">
                  <a:pos x="720" y="1354"/>
                </a:cxn>
                <a:cxn ang="0">
                  <a:pos x="752" y="1448"/>
                </a:cxn>
                <a:cxn ang="0">
                  <a:pos x="814" y="1511"/>
                </a:cxn>
                <a:cxn ang="0">
                  <a:pos x="908" y="1511"/>
                </a:cxn>
                <a:cxn ang="0">
                  <a:pos x="1002" y="1490"/>
                </a:cxn>
                <a:cxn ang="0">
                  <a:pos x="1054" y="1396"/>
                </a:cxn>
                <a:cxn ang="0">
                  <a:pos x="1065" y="1302"/>
                </a:cxn>
                <a:cxn ang="0">
                  <a:pos x="1044" y="1167"/>
                </a:cxn>
                <a:cxn ang="0">
                  <a:pos x="1013" y="1073"/>
                </a:cxn>
                <a:cxn ang="0">
                  <a:pos x="1013" y="979"/>
                </a:cxn>
                <a:cxn ang="0">
                  <a:pos x="1034" y="885"/>
                </a:cxn>
                <a:cxn ang="0">
                  <a:pos x="1034" y="791"/>
                </a:cxn>
                <a:cxn ang="0">
                  <a:pos x="971" y="697"/>
                </a:cxn>
                <a:cxn ang="0">
                  <a:pos x="940" y="603"/>
                </a:cxn>
                <a:cxn ang="0">
                  <a:pos x="940" y="415"/>
                </a:cxn>
                <a:cxn ang="0">
                  <a:pos x="919" y="259"/>
                </a:cxn>
                <a:cxn ang="0">
                  <a:pos x="846" y="165"/>
                </a:cxn>
                <a:cxn ang="0">
                  <a:pos x="762" y="71"/>
                </a:cxn>
                <a:cxn ang="0">
                  <a:pos x="733" y="0"/>
                </a:cxn>
              </a:cxnLst>
              <a:rect l="0" t="0" r="r" b="b"/>
              <a:pathLst>
                <a:path w="1066" h="1512">
                  <a:moveTo>
                    <a:pt x="733" y="0"/>
                  </a:moveTo>
                  <a:lnTo>
                    <a:pt x="700" y="8"/>
                  </a:lnTo>
                  <a:lnTo>
                    <a:pt x="668" y="8"/>
                  </a:lnTo>
                  <a:lnTo>
                    <a:pt x="637" y="19"/>
                  </a:lnTo>
                  <a:lnTo>
                    <a:pt x="606" y="29"/>
                  </a:lnTo>
                  <a:lnTo>
                    <a:pt x="574" y="29"/>
                  </a:lnTo>
                  <a:lnTo>
                    <a:pt x="543" y="29"/>
                  </a:lnTo>
                  <a:lnTo>
                    <a:pt x="512" y="29"/>
                  </a:lnTo>
                  <a:lnTo>
                    <a:pt x="480" y="29"/>
                  </a:lnTo>
                  <a:lnTo>
                    <a:pt x="449" y="40"/>
                  </a:lnTo>
                  <a:lnTo>
                    <a:pt x="418" y="50"/>
                  </a:lnTo>
                  <a:lnTo>
                    <a:pt x="387" y="71"/>
                  </a:lnTo>
                  <a:lnTo>
                    <a:pt x="355" y="92"/>
                  </a:lnTo>
                  <a:lnTo>
                    <a:pt x="324" y="113"/>
                  </a:lnTo>
                  <a:lnTo>
                    <a:pt x="293" y="134"/>
                  </a:lnTo>
                  <a:lnTo>
                    <a:pt x="272" y="165"/>
                  </a:lnTo>
                  <a:lnTo>
                    <a:pt x="261" y="196"/>
                  </a:lnTo>
                  <a:lnTo>
                    <a:pt x="240" y="227"/>
                  </a:lnTo>
                  <a:lnTo>
                    <a:pt x="209" y="259"/>
                  </a:lnTo>
                  <a:lnTo>
                    <a:pt x="188" y="290"/>
                  </a:lnTo>
                  <a:lnTo>
                    <a:pt x="157" y="311"/>
                  </a:lnTo>
                  <a:lnTo>
                    <a:pt x="136" y="342"/>
                  </a:lnTo>
                  <a:lnTo>
                    <a:pt x="115" y="374"/>
                  </a:lnTo>
                  <a:lnTo>
                    <a:pt x="105" y="405"/>
                  </a:lnTo>
                  <a:lnTo>
                    <a:pt x="94" y="436"/>
                  </a:lnTo>
                  <a:lnTo>
                    <a:pt x="84" y="467"/>
                  </a:lnTo>
                  <a:lnTo>
                    <a:pt x="63" y="499"/>
                  </a:lnTo>
                  <a:lnTo>
                    <a:pt x="42" y="530"/>
                  </a:lnTo>
                  <a:lnTo>
                    <a:pt x="32" y="561"/>
                  </a:lnTo>
                  <a:lnTo>
                    <a:pt x="11" y="593"/>
                  </a:lnTo>
                  <a:lnTo>
                    <a:pt x="0" y="624"/>
                  </a:lnTo>
                  <a:lnTo>
                    <a:pt x="0" y="655"/>
                  </a:lnTo>
                  <a:lnTo>
                    <a:pt x="0" y="687"/>
                  </a:lnTo>
                  <a:lnTo>
                    <a:pt x="11" y="718"/>
                  </a:lnTo>
                  <a:lnTo>
                    <a:pt x="21" y="749"/>
                  </a:lnTo>
                  <a:lnTo>
                    <a:pt x="42" y="781"/>
                  </a:lnTo>
                  <a:lnTo>
                    <a:pt x="74" y="801"/>
                  </a:lnTo>
                  <a:lnTo>
                    <a:pt x="105" y="812"/>
                  </a:lnTo>
                  <a:lnTo>
                    <a:pt x="136" y="843"/>
                  </a:lnTo>
                  <a:lnTo>
                    <a:pt x="157" y="874"/>
                  </a:lnTo>
                  <a:lnTo>
                    <a:pt x="178" y="906"/>
                  </a:lnTo>
                  <a:lnTo>
                    <a:pt x="209" y="927"/>
                  </a:lnTo>
                  <a:lnTo>
                    <a:pt x="220" y="958"/>
                  </a:lnTo>
                  <a:lnTo>
                    <a:pt x="230" y="989"/>
                  </a:lnTo>
                  <a:lnTo>
                    <a:pt x="230" y="1021"/>
                  </a:lnTo>
                  <a:lnTo>
                    <a:pt x="230" y="1052"/>
                  </a:lnTo>
                  <a:lnTo>
                    <a:pt x="220" y="1083"/>
                  </a:lnTo>
                  <a:lnTo>
                    <a:pt x="220" y="1114"/>
                  </a:lnTo>
                  <a:lnTo>
                    <a:pt x="240" y="1146"/>
                  </a:lnTo>
                  <a:lnTo>
                    <a:pt x="272" y="1167"/>
                  </a:lnTo>
                  <a:lnTo>
                    <a:pt x="303" y="1177"/>
                  </a:lnTo>
                  <a:lnTo>
                    <a:pt x="334" y="1177"/>
                  </a:lnTo>
                  <a:lnTo>
                    <a:pt x="366" y="1167"/>
                  </a:lnTo>
                  <a:lnTo>
                    <a:pt x="397" y="1146"/>
                  </a:lnTo>
                  <a:lnTo>
                    <a:pt x="418" y="1114"/>
                  </a:lnTo>
                  <a:lnTo>
                    <a:pt x="428" y="1083"/>
                  </a:lnTo>
                  <a:lnTo>
                    <a:pt x="439" y="1052"/>
                  </a:lnTo>
                  <a:lnTo>
                    <a:pt x="460" y="1021"/>
                  </a:lnTo>
                  <a:lnTo>
                    <a:pt x="480" y="989"/>
                  </a:lnTo>
                  <a:lnTo>
                    <a:pt x="491" y="958"/>
                  </a:lnTo>
                  <a:lnTo>
                    <a:pt x="522" y="947"/>
                  </a:lnTo>
                  <a:lnTo>
                    <a:pt x="554" y="958"/>
                  </a:lnTo>
                  <a:lnTo>
                    <a:pt x="585" y="979"/>
                  </a:lnTo>
                  <a:lnTo>
                    <a:pt x="595" y="1010"/>
                  </a:lnTo>
                  <a:lnTo>
                    <a:pt x="627" y="1041"/>
                  </a:lnTo>
                  <a:lnTo>
                    <a:pt x="647" y="1073"/>
                  </a:lnTo>
                  <a:lnTo>
                    <a:pt x="647" y="1104"/>
                  </a:lnTo>
                  <a:lnTo>
                    <a:pt x="647" y="1135"/>
                  </a:lnTo>
                  <a:lnTo>
                    <a:pt x="658" y="1167"/>
                  </a:lnTo>
                  <a:lnTo>
                    <a:pt x="658" y="1198"/>
                  </a:lnTo>
                  <a:lnTo>
                    <a:pt x="668" y="1229"/>
                  </a:lnTo>
                  <a:lnTo>
                    <a:pt x="679" y="1261"/>
                  </a:lnTo>
                  <a:lnTo>
                    <a:pt x="689" y="1292"/>
                  </a:lnTo>
                  <a:lnTo>
                    <a:pt x="700" y="1323"/>
                  </a:lnTo>
                  <a:lnTo>
                    <a:pt x="720" y="1354"/>
                  </a:lnTo>
                  <a:lnTo>
                    <a:pt x="731" y="1386"/>
                  </a:lnTo>
                  <a:lnTo>
                    <a:pt x="741" y="1417"/>
                  </a:lnTo>
                  <a:lnTo>
                    <a:pt x="752" y="1448"/>
                  </a:lnTo>
                  <a:lnTo>
                    <a:pt x="773" y="1480"/>
                  </a:lnTo>
                  <a:lnTo>
                    <a:pt x="783" y="1511"/>
                  </a:lnTo>
                  <a:lnTo>
                    <a:pt x="814" y="1511"/>
                  </a:lnTo>
                  <a:lnTo>
                    <a:pt x="846" y="1511"/>
                  </a:lnTo>
                  <a:lnTo>
                    <a:pt x="877" y="1511"/>
                  </a:lnTo>
                  <a:lnTo>
                    <a:pt x="908" y="1511"/>
                  </a:lnTo>
                  <a:lnTo>
                    <a:pt x="940" y="1511"/>
                  </a:lnTo>
                  <a:lnTo>
                    <a:pt x="971" y="1511"/>
                  </a:lnTo>
                  <a:lnTo>
                    <a:pt x="1002" y="1490"/>
                  </a:lnTo>
                  <a:lnTo>
                    <a:pt x="1023" y="1459"/>
                  </a:lnTo>
                  <a:lnTo>
                    <a:pt x="1044" y="1427"/>
                  </a:lnTo>
                  <a:lnTo>
                    <a:pt x="1054" y="1396"/>
                  </a:lnTo>
                  <a:lnTo>
                    <a:pt x="1065" y="1365"/>
                  </a:lnTo>
                  <a:lnTo>
                    <a:pt x="1065" y="1334"/>
                  </a:lnTo>
                  <a:lnTo>
                    <a:pt x="1065" y="1302"/>
                  </a:lnTo>
                  <a:lnTo>
                    <a:pt x="1065" y="1271"/>
                  </a:lnTo>
                  <a:lnTo>
                    <a:pt x="1044" y="1240"/>
                  </a:lnTo>
                  <a:lnTo>
                    <a:pt x="1044" y="1167"/>
                  </a:lnTo>
                  <a:lnTo>
                    <a:pt x="1023" y="1135"/>
                  </a:lnTo>
                  <a:lnTo>
                    <a:pt x="1013" y="1104"/>
                  </a:lnTo>
                  <a:lnTo>
                    <a:pt x="1013" y="1073"/>
                  </a:lnTo>
                  <a:lnTo>
                    <a:pt x="1013" y="1041"/>
                  </a:lnTo>
                  <a:lnTo>
                    <a:pt x="1013" y="1010"/>
                  </a:lnTo>
                  <a:lnTo>
                    <a:pt x="1013" y="979"/>
                  </a:lnTo>
                  <a:lnTo>
                    <a:pt x="1023" y="947"/>
                  </a:lnTo>
                  <a:lnTo>
                    <a:pt x="1023" y="916"/>
                  </a:lnTo>
                  <a:lnTo>
                    <a:pt x="1034" y="885"/>
                  </a:lnTo>
                  <a:lnTo>
                    <a:pt x="1034" y="854"/>
                  </a:lnTo>
                  <a:lnTo>
                    <a:pt x="1034" y="822"/>
                  </a:lnTo>
                  <a:lnTo>
                    <a:pt x="1034" y="791"/>
                  </a:lnTo>
                  <a:lnTo>
                    <a:pt x="1013" y="760"/>
                  </a:lnTo>
                  <a:lnTo>
                    <a:pt x="992" y="728"/>
                  </a:lnTo>
                  <a:lnTo>
                    <a:pt x="971" y="697"/>
                  </a:lnTo>
                  <a:lnTo>
                    <a:pt x="960" y="666"/>
                  </a:lnTo>
                  <a:lnTo>
                    <a:pt x="950" y="634"/>
                  </a:lnTo>
                  <a:lnTo>
                    <a:pt x="940" y="603"/>
                  </a:lnTo>
                  <a:lnTo>
                    <a:pt x="940" y="572"/>
                  </a:lnTo>
                  <a:lnTo>
                    <a:pt x="940" y="499"/>
                  </a:lnTo>
                  <a:lnTo>
                    <a:pt x="940" y="415"/>
                  </a:lnTo>
                  <a:lnTo>
                    <a:pt x="940" y="321"/>
                  </a:lnTo>
                  <a:lnTo>
                    <a:pt x="929" y="290"/>
                  </a:lnTo>
                  <a:lnTo>
                    <a:pt x="919" y="259"/>
                  </a:lnTo>
                  <a:lnTo>
                    <a:pt x="898" y="227"/>
                  </a:lnTo>
                  <a:lnTo>
                    <a:pt x="867" y="196"/>
                  </a:lnTo>
                  <a:lnTo>
                    <a:pt x="846" y="165"/>
                  </a:lnTo>
                  <a:lnTo>
                    <a:pt x="814" y="134"/>
                  </a:lnTo>
                  <a:lnTo>
                    <a:pt x="783" y="102"/>
                  </a:lnTo>
                  <a:lnTo>
                    <a:pt x="762" y="71"/>
                  </a:lnTo>
                  <a:lnTo>
                    <a:pt x="731" y="40"/>
                  </a:lnTo>
                  <a:lnTo>
                    <a:pt x="710" y="8"/>
                  </a:lnTo>
                  <a:lnTo>
                    <a:pt x="733" y="0"/>
                  </a:lnTo>
                </a:path>
              </a:pathLst>
            </a:custGeom>
            <a:noFill/>
            <a:ln w="31750" cap="rnd" cmpd="sng">
              <a:solidFill>
                <a:srgbClr val="FFFFFF"/>
              </a:solidFill>
              <a:prstDash val="dash"/>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0729" name="Line 9"/>
            <p:cNvSpPr>
              <a:spLocks noChangeShapeType="1"/>
            </p:cNvSpPr>
            <p:nvPr/>
          </p:nvSpPr>
          <p:spPr bwMode="auto">
            <a:xfrm>
              <a:off x="-1196" y="3012"/>
              <a:ext cx="760" cy="0"/>
            </a:xfrm>
            <a:prstGeom prst="line">
              <a:avLst/>
            </a:prstGeom>
            <a:noFill/>
            <a:ln w="31750">
              <a:solidFill>
                <a:srgbClr val="FFFFFF"/>
              </a:solidFill>
              <a:prstDash val="dash"/>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0730" name="Line 10"/>
            <p:cNvSpPr>
              <a:spLocks noChangeShapeType="1"/>
            </p:cNvSpPr>
            <p:nvPr/>
          </p:nvSpPr>
          <p:spPr bwMode="auto">
            <a:xfrm>
              <a:off x="-1196" y="3492"/>
              <a:ext cx="760" cy="0"/>
            </a:xfrm>
            <a:prstGeom prst="line">
              <a:avLst/>
            </a:prstGeom>
            <a:noFill/>
            <a:ln w="317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0731" name="Rectangle 11"/>
            <p:cNvSpPr>
              <a:spLocks noChangeArrowheads="1"/>
            </p:cNvSpPr>
            <p:nvPr/>
          </p:nvSpPr>
          <p:spPr bwMode="auto">
            <a:xfrm>
              <a:off x="-345" y="2820"/>
              <a:ext cx="887"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Narrow" charset="0"/>
                  <a:cs typeface="+mn-cs"/>
                </a:rPr>
                <a:t>824 TC</a:t>
              </a:r>
            </a:p>
          </p:txBody>
        </p:sp>
        <p:sp>
          <p:nvSpPr>
            <p:cNvPr id="30732" name="Rectangle 12"/>
            <p:cNvSpPr>
              <a:spLocks noChangeArrowheads="1"/>
            </p:cNvSpPr>
            <p:nvPr/>
          </p:nvSpPr>
          <p:spPr bwMode="auto">
            <a:xfrm>
              <a:off x="-393" y="3300"/>
              <a:ext cx="887"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Narrow" charset="0"/>
                  <a:cs typeface="+mn-cs"/>
                </a:rPr>
                <a:t>640 TC</a:t>
              </a:r>
            </a:p>
          </p:txBody>
        </p:sp>
        <p:sp>
          <p:nvSpPr>
            <p:cNvPr id="30733" name="Rectangle 13"/>
            <p:cNvSpPr>
              <a:spLocks noChangeArrowheads="1"/>
            </p:cNvSpPr>
            <p:nvPr/>
          </p:nvSpPr>
          <p:spPr bwMode="auto">
            <a:xfrm>
              <a:off x="1863" y="2082"/>
              <a:ext cx="1754" cy="363"/>
            </a:xfrm>
            <a:prstGeom prst="rect">
              <a:avLst/>
            </a:prstGeom>
            <a:noFill/>
            <a:ln w="12700">
              <a:noFill/>
              <a:miter lim="800000"/>
              <a:headEnd/>
              <a:tailEnd/>
            </a:ln>
            <a:effectLst/>
          </p:spPr>
          <p:txBody>
            <a:bodyPr wrap="none" lIns="90488" tIns="44450" rIns="90488" bIns="44450">
              <a:spAutoFit/>
            </a:bodyPr>
            <a:lstStyle/>
            <a:p>
              <a:pPr>
                <a:defRPr/>
              </a:pPr>
              <a:r>
                <a:rPr lang="en-US" sz="3200" u="none">
                  <a:effectLst>
                    <a:outerShdw blurRad="38100" dist="38100" dir="2700000" algn="tl">
                      <a:srgbClr val="000000"/>
                    </a:outerShdw>
                  </a:effectLst>
                  <a:latin typeface="Arial Narrow" charset="0"/>
                  <a:cs typeface="+mn-cs"/>
                </a:rPr>
                <a:t> Đế quốc Assyri</a:t>
              </a:r>
            </a:p>
          </p:txBody>
        </p:sp>
        <p:sp>
          <p:nvSpPr>
            <p:cNvPr id="30734" name="Freeform 14"/>
            <p:cNvSpPr>
              <a:spLocks/>
            </p:cNvSpPr>
            <p:nvPr/>
          </p:nvSpPr>
          <p:spPr bwMode="auto">
            <a:xfrm>
              <a:off x="2104" y="2568"/>
              <a:ext cx="106" cy="128"/>
            </a:xfrm>
            <a:custGeom>
              <a:avLst/>
              <a:gdLst/>
              <a:ahLst/>
              <a:cxnLst>
                <a:cxn ang="0">
                  <a:pos x="92" y="0"/>
                </a:cxn>
                <a:cxn ang="0">
                  <a:pos x="52" y="23"/>
                </a:cxn>
                <a:cxn ang="0">
                  <a:pos x="21" y="33"/>
                </a:cxn>
                <a:cxn ang="0">
                  <a:pos x="0" y="65"/>
                </a:cxn>
                <a:cxn ang="0">
                  <a:pos x="11" y="96"/>
                </a:cxn>
                <a:cxn ang="0">
                  <a:pos x="21" y="127"/>
                </a:cxn>
                <a:cxn ang="0">
                  <a:pos x="52" y="127"/>
                </a:cxn>
                <a:cxn ang="0">
                  <a:pos x="73" y="96"/>
                </a:cxn>
                <a:cxn ang="0">
                  <a:pos x="94" y="65"/>
                </a:cxn>
                <a:cxn ang="0">
                  <a:pos x="94" y="33"/>
                </a:cxn>
                <a:cxn ang="0">
                  <a:pos x="105" y="2"/>
                </a:cxn>
                <a:cxn ang="0">
                  <a:pos x="92" y="0"/>
                </a:cxn>
              </a:cxnLst>
              <a:rect l="0" t="0" r="r" b="b"/>
              <a:pathLst>
                <a:path w="106" h="128">
                  <a:moveTo>
                    <a:pt x="92" y="0"/>
                  </a:moveTo>
                  <a:lnTo>
                    <a:pt x="52" y="23"/>
                  </a:lnTo>
                  <a:lnTo>
                    <a:pt x="21" y="33"/>
                  </a:lnTo>
                  <a:lnTo>
                    <a:pt x="0" y="65"/>
                  </a:lnTo>
                  <a:lnTo>
                    <a:pt x="11" y="96"/>
                  </a:lnTo>
                  <a:lnTo>
                    <a:pt x="21" y="127"/>
                  </a:lnTo>
                  <a:lnTo>
                    <a:pt x="52" y="127"/>
                  </a:lnTo>
                  <a:lnTo>
                    <a:pt x="73" y="96"/>
                  </a:lnTo>
                  <a:lnTo>
                    <a:pt x="94" y="65"/>
                  </a:lnTo>
                  <a:lnTo>
                    <a:pt x="94" y="33"/>
                  </a:lnTo>
                  <a:lnTo>
                    <a:pt x="105" y="2"/>
                  </a:lnTo>
                  <a:lnTo>
                    <a:pt x="92" y="0"/>
                  </a:lnTo>
                </a:path>
              </a:pathLst>
            </a:custGeom>
            <a:solidFill>
              <a:srgbClr val="438E00"/>
            </a:solidFill>
            <a:ln w="12700" cap="rnd" cmpd="sng">
              <a:solidFill>
                <a:schemeClr val="tx1"/>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0735" name="Rectangle 15"/>
            <p:cNvSpPr>
              <a:spLocks noChangeArrowheads="1"/>
            </p:cNvSpPr>
            <p:nvPr/>
          </p:nvSpPr>
          <p:spPr bwMode="auto">
            <a:xfrm>
              <a:off x="2160" y="2427"/>
              <a:ext cx="638"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charset="0"/>
                  <a:cs typeface="+mn-cs"/>
                </a:rPr>
                <a:t>Judah</a:t>
              </a:r>
            </a:p>
          </p:txBody>
        </p:sp>
        <p:sp>
          <p:nvSpPr>
            <p:cNvPr id="30737" name="Rectangle 17"/>
            <p:cNvSpPr>
              <a:spLocks noChangeArrowheads="1"/>
            </p:cNvSpPr>
            <p:nvPr/>
          </p:nvSpPr>
          <p:spPr bwMode="auto">
            <a:xfrm>
              <a:off x="-1008" y="180"/>
              <a:ext cx="4896" cy="720"/>
            </a:xfrm>
            <a:prstGeom prst="rect">
              <a:avLst/>
            </a:prstGeom>
            <a:noFill/>
            <a:ln w="12700">
              <a:noFill/>
              <a:miter lim="800000"/>
              <a:headEnd/>
              <a:tailEnd/>
            </a:ln>
            <a:effectLst/>
          </p:spPr>
          <p:txBody>
            <a:bodyPr lIns="90488" tIns="44450" rIns="90488" bIns="44450" anchor="ctr"/>
            <a:lstStyle/>
            <a:p>
              <a:pPr algn="ctr">
                <a:defRPr/>
              </a:pPr>
              <a:r>
                <a:rPr lang="en-US" sz="4400">
                  <a:effectLst>
                    <a:outerShdw blurRad="38100" dist="38100" dir="2700000" algn="tl">
                      <a:srgbClr val="000000"/>
                    </a:outerShdw>
                  </a:effectLst>
                  <a:latin typeface="Arial" charset="0"/>
                  <a:cs typeface="+mn-cs"/>
                </a:rPr>
                <a:t>Đế quốc Assyri</a:t>
              </a:r>
            </a:p>
          </p:txBody>
        </p:sp>
        <p:sp>
          <p:nvSpPr>
            <p:cNvPr id="61458" name="Rectangle 18"/>
            <p:cNvSpPr>
              <a:spLocks noChangeArrowheads="1"/>
            </p:cNvSpPr>
            <p:nvPr/>
          </p:nvSpPr>
          <p:spPr bwMode="auto">
            <a:xfrm>
              <a:off x="-1401" y="3829"/>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Narrow" charset="0"/>
                </a:rPr>
                <a:t>©  EBibleTeacher.com    </a:t>
              </a:r>
            </a:p>
          </p:txBody>
        </p:sp>
        <p:sp>
          <p:nvSpPr>
            <p:cNvPr id="30741" name="Freeform 21"/>
            <p:cNvSpPr>
              <a:spLocks/>
            </p:cNvSpPr>
            <p:nvPr/>
          </p:nvSpPr>
          <p:spPr bwMode="auto">
            <a:xfrm>
              <a:off x="1635" y="2673"/>
              <a:ext cx="101" cy="522"/>
            </a:xfrm>
            <a:custGeom>
              <a:avLst/>
              <a:gdLst/>
              <a:ahLst/>
              <a:cxnLst>
                <a:cxn ang="0">
                  <a:pos x="63" y="0"/>
                </a:cxn>
                <a:cxn ang="0">
                  <a:pos x="72" y="90"/>
                </a:cxn>
                <a:cxn ang="0">
                  <a:pos x="72" y="306"/>
                </a:cxn>
                <a:cxn ang="0">
                  <a:pos x="0" y="396"/>
                </a:cxn>
                <a:cxn ang="0">
                  <a:pos x="9" y="585"/>
                </a:cxn>
              </a:cxnLst>
              <a:rect l="0" t="0" r="r" b="b"/>
              <a:pathLst>
                <a:path w="101" h="585">
                  <a:moveTo>
                    <a:pt x="63" y="0"/>
                  </a:moveTo>
                  <a:cubicBezTo>
                    <a:pt x="54" y="43"/>
                    <a:pt x="53" y="53"/>
                    <a:pt x="72" y="90"/>
                  </a:cubicBezTo>
                  <a:cubicBezTo>
                    <a:pt x="87" y="163"/>
                    <a:pt x="101" y="233"/>
                    <a:pt x="72" y="306"/>
                  </a:cubicBezTo>
                  <a:cubicBezTo>
                    <a:pt x="58" y="341"/>
                    <a:pt x="17" y="361"/>
                    <a:pt x="0" y="396"/>
                  </a:cubicBezTo>
                  <a:cubicBezTo>
                    <a:pt x="10" y="549"/>
                    <a:pt x="9" y="486"/>
                    <a:pt x="9" y="585"/>
                  </a:cubicBezTo>
                </a:path>
              </a:pathLst>
            </a:custGeom>
            <a:noFill/>
            <a:ln w="38100" cap="flat" cmpd="sng">
              <a:solidFill>
                <a:srgbClr val="114FFB"/>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0736" name="Rectangle 16"/>
            <p:cNvSpPr>
              <a:spLocks noChangeArrowheads="1"/>
            </p:cNvSpPr>
            <p:nvPr/>
          </p:nvSpPr>
          <p:spPr bwMode="auto">
            <a:xfrm>
              <a:off x="1575" y="2859"/>
              <a:ext cx="605"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charset="0"/>
                  <a:cs typeface="+mn-cs"/>
                </a:rPr>
                <a:t>Egypt</a:t>
              </a:r>
            </a:p>
          </p:txBody>
        </p:sp>
      </p:grpSp>
      <p:sp>
        <p:nvSpPr>
          <p:cNvPr id="30743" name="Rectangle 23"/>
          <p:cNvSpPr>
            <a:spLocks noGrp="1" noChangeArrowheads="1"/>
          </p:cNvSpPr>
          <p:nvPr>
            <p:ph type="title" idx="4294967295"/>
          </p:nvPr>
        </p:nvSpPr>
        <p:spPr>
          <a:xfrm>
            <a:off x="7639050" y="609600"/>
            <a:ext cx="1257300" cy="228600"/>
          </a:xfrm>
          <a:effectLst/>
        </p:spPr>
        <p:txBody>
          <a:bodyPr/>
          <a:lstStyle/>
          <a:p>
            <a:pPr>
              <a:defRPr/>
            </a:pPr>
            <a:r>
              <a:rPr lang="en-US" sz="100" b="0" u="none" smtClean="0">
                <a:solidFill>
                  <a:srgbClr val="00AE00"/>
                </a:solidFill>
                <a:effectLst/>
                <a:latin typeface="Arial Narrow" pitchFamily="34" charset="0"/>
                <a:ea typeface="+mj-ea"/>
                <a:cs typeface="+mj-cs"/>
              </a:rPr>
              <a:t>Assyrian Empire</a:t>
            </a:r>
            <a:endParaRPr lang="en-US" smtClean="0">
              <a:solidFill>
                <a:srgbClr val="00AE00"/>
              </a:solidFill>
              <a:ea typeface="+mj-ea"/>
              <a:cs typeface="+mj-cs"/>
            </a:endParaRPr>
          </a:p>
        </p:txBody>
      </p:sp>
      <p:sp>
        <p:nvSpPr>
          <p:cNvPr id="61443" name="Text Box 24"/>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342900" y="0"/>
            <a:ext cx="7715250" cy="1143000"/>
          </a:xfrm>
        </p:spPr>
        <p:txBody>
          <a:bodyPr/>
          <a:lstStyle/>
          <a:p>
            <a:pPr>
              <a:defRPr/>
            </a:pPr>
            <a:r>
              <a:rPr lang="en-US">
                <a:latin typeface="Times New Roman" charset="0"/>
                <a:cs typeface="+mj-cs"/>
              </a:rPr>
              <a:t>More Tips and Tricks</a:t>
            </a:r>
          </a:p>
        </p:txBody>
      </p:sp>
      <p:sp>
        <p:nvSpPr>
          <p:cNvPr id="154627" name="Rectangle 3"/>
          <p:cNvSpPr>
            <a:spLocks noGrp="1" noChangeArrowheads="1"/>
          </p:cNvSpPr>
          <p:nvPr>
            <p:ph type="body" idx="1"/>
          </p:nvPr>
        </p:nvSpPr>
        <p:spPr>
          <a:xfrm>
            <a:off x="361950" y="990600"/>
            <a:ext cx="8586788" cy="5715000"/>
          </a:xfrm>
        </p:spPr>
        <p:txBody>
          <a:bodyPr/>
          <a:lstStyle/>
          <a:p>
            <a:pPr>
              <a:buFontTx/>
              <a:buChar char="•"/>
              <a:defRPr/>
            </a:pPr>
            <a:r>
              <a:rPr lang="en-US" sz="2200">
                <a:latin typeface="Times New Roman" charset="0"/>
                <a:cs typeface="+mn-cs"/>
              </a:rPr>
              <a:t>1.  </a:t>
            </a:r>
            <a:r>
              <a:rPr lang="en-US" sz="2200" u="sng">
                <a:latin typeface="Times New Roman" charset="0"/>
                <a:cs typeface="+mn-cs"/>
              </a:rPr>
              <a:t>FONT SIZE</a:t>
            </a:r>
            <a:r>
              <a:rPr lang="en-US" sz="2200">
                <a:latin typeface="Times New Roman" charset="0"/>
                <a:cs typeface="+mn-cs"/>
              </a:rPr>
              <a:t>:  This program is designed for video projection and uses large fonts for maximum visibility.  Prior to using in your class or sermon, try viewing the slides from the most distant seat in your room to make sure that the image is large enough to read the text.</a:t>
            </a:r>
          </a:p>
          <a:p>
            <a:pPr>
              <a:buFontTx/>
              <a:buChar char="•"/>
              <a:defRPr/>
            </a:pPr>
            <a:r>
              <a:rPr lang="en-US" sz="2200">
                <a:latin typeface="Times New Roman" charset="0"/>
                <a:cs typeface="+mn-cs"/>
              </a:rPr>
              <a:t>2.  </a:t>
            </a:r>
            <a:r>
              <a:rPr lang="en-US" sz="2200" u="sng">
                <a:latin typeface="Times New Roman" charset="0"/>
                <a:cs typeface="+mn-cs"/>
              </a:rPr>
              <a:t>EDITING</a:t>
            </a:r>
            <a:r>
              <a:rPr lang="en-US" sz="2200">
                <a:latin typeface="Times New Roman" charset="0"/>
                <a:cs typeface="+mn-cs"/>
              </a:rPr>
              <a:t>:  To make it easy for you to copy these maps into your own presentations the map graphics and text are </a:t>
            </a:r>
            <a:r>
              <a:rPr lang="ja-JP" altLang="en-US" sz="2200">
                <a:latin typeface="Times New Roman" charset="0"/>
                <a:cs typeface="+mn-cs"/>
              </a:rPr>
              <a:t>“</a:t>
            </a:r>
            <a:r>
              <a:rPr lang="en-US" sz="2200">
                <a:latin typeface="Times New Roman" charset="0"/>
                <a:cs typeface="+mn-cs"/>
              </a:rPr>
              <a:t>grouped</a:t>
            </a:r>
            <a:r>
              <a:rPr lang="ja-JP" altLang="en-US" sz="2200">
                <a:latin typeface="Times New Roman" charset="0"/>
                <a:cs typeface="+mn-cs"/>
              </a:rPr>
              <a:t>”</a:t>
            </a:r>
            <a:r>
              <a:rPr lang="en-US" sz="2200">
                <a:latin typeface="Times New Roman" charset="0"/>
                <a:cs typeface="+mn-cs"/>
              </a:rPr>
              <a:t>.  If you want to make significant changes to the map then click on </a:t>
            </a:r>
            <a:r>
              <a:rPr lang="ja-JP" altLang="en-US" sz="2200">
                <a:latin typeface="Times New Roman" charset="0"/>
                <a:cs typeface="+mn-cs"/>
              </a:rPr>
              <a:t>“</a:t>
            </a:r>
            <a:r>
              <a:rPr lang="en-US" sz="2200">
                <a:latin typeface="Times New Roman" charset="0"/>
                <a:cs typeface="+mn-cs"/>
              </a:rPr>
              <a:t>Draw</a:t>
            </a:r>
            <a:r>
              <a:rPr lang="ja-JP" altLang="en-US" sz="2200">
                <a:latin typeface="Times New Roman" charset="0"/>
                <a:cs typeface="+mn-cs"/>
              </a:rPr>
              <a:t>”</a:t>
            </a:r>
            <a:r>
              <a:rPr lang="en-US" sz="2200">
                <a:latin typeface="Times New Roman" charset="0"/>
                <a:cs typeface="+mn-cs"/>
              </a:rPr>
              <a:t> and chose the </a:t>
            </a:r>
            <a:r>
              <a:rPr lang="ja-JP" altLang="en-US" sz="2200">
                <a:latin typeface="Times New Roman" charset="0"/>
                <a:cs typeface="+mn-cs"/>
              </a:rPr>
              <a:t>“</a:t>
            </a:r>
            <a:r>
              <a:rPr lang="en-US" sz="2200">
                <a:latin typeface="Times New Roman" charset="0"/>
                <a:cs typeface="+mn-cs"/>
              </a:rPr>
              <a:t>ungroup</a:t>
            </a:r>
            <a:r>
              <a:rPr lang="ja-JP" altLang="en-US" sz="2200">
                <a:latin typeface="Times New Roman" charset="0"/>
                <a:cs typeface="+mn-cs"/>
              </a:rPr>
              <a:t>”</a:t>
            </a:r>
            <a:r>
              <a:rPr lang="en-US" sz="2200">
                <a:latin typeface="Times New Roman" charset="0"/>
                <a:cs typeface="+mn-cs"/>
              </a:rPr>
              <a:t> feature to allow full editing capability.</a:t>
            </a:r>
          </a:p>
          <a:p>
            <a:pPr>
              <a:buFontTx/>
              <a:buChar char="•"/>
              <a:defRPr/>
            </a:pPr>
            <a:r>
              <a:rPr lang="en-US" sz="2200">
                <a:latin typeface="Times New Roman" charset="0"/>
                <a:cs typeface="+mn-cs"/>
              </a:rPr>
              <a:t>3.  </a:t>
            </a:r>
            <a:r>
              <a:rPr lang="en-US" sz="2200" u="sng">
                <a:latin typeface="Times New Roman" charset="0"/>
                <a:cs typeface="+mn-cs"/>
              </a:rPr>
              <a:t>INFORMATION</a:t>
            </a:r>
            <a:r>
              <a:rPr lang="en-US" sz="2200">
                <a:latin typeface="Times New Roman" charset="0"/>
                <a:cs typeface="+mn-cs"/>
              </a:rPr>
              <a:t>:  There is considerable map background information in the </a:t>
            </a:r>
            <a:r>
              <a:rPr lang="ja-JP" altLang="en-US" sz="2200">
                <a:latin typeface="Times New Roman" charset="0"/>
                <a:cs typeface="+mn-cs"/>
              </a:rPr>
              <a:t>“</a:t>
            </a:r>
            <a:r>
              <a:rPr lang="en-US" sz="2200">
                <a:latin typeface="Times New Roman" charset="0"/>
                <a:cs typeface="+mn-cs"/>
              </a:rPr>
              <a:t>Notes</a:t>
            </a:r>
            <a:r>
              <a:rPr lang="ja-JP" altLang="en-US" sz="2200">
                <a:latin typeface="Times New Roman" charset="0"/>
                <a:cs typeface="+mn-cs"/>
              </a:rPr>
              <a:t>”</a:t>
            </a:r>
            <a:r>
              <a:rPr lang="en-US" sz="2200">
                <a:latin typeface="Times New Roman" charset="0"/>
                <a:cs typeface="+mn-cs"/>
              </a:rPr>
              <a:t> mode of this presentation.  Simply click on the        icon or click </a:t>
            </a:r>
            <a:r>
              <a:rPr lang="ja-JP" altLang="en-US" sz="2200">
                <a:latin typeface="Times New Roman" charset="0"/>
                <a:cs typeface="+mn-cs"/>
              </a:rPr>
              <a:t>“</a:t>
            </a:r>
            <a:r>
              <a:rPr lang="en-US" sz="2200">
                <a:latin typeface="Times New Roman" charset="0"/>
                <a:cs typeface="+mn-cs"/>
              </a:rPr>
              <a:t>View/Notes Page</a:t>
            </a:r>
            <a:r>
              <a:rPr lang="ja-JP" altLang="en-US" sz="2200">
                <a:latin typeface="Times New Roman" charset="0"/>
                <a:cs typeface="+mn-cs"/>
              </a:rPr>
              <a:t>”</a:t>
            </a:r>
            <a:r>
              <a:rPr lang="en-US" sz="2200">
                <a:latin typeface="Times New Roman" charset="0"/>
                <a:cs typeface="+mn-cs"/>
              </a:rPr>
              <a:t> from the menu above.</a:t>
            </a:r>
          </a:p>
          <a:p>
            <a:pPr>
              <a:buFontTx/>
              <a:buChar char="•"/>
              <a:defRPr/>
            </a:pPr>
            <a:r>
              <a:rPr lang="en-US" sz="2200">
                <a:latin typeface="Times New Roman" charset="0"/>
                <a:cs typeface="+mn-cs"/>
              </a:rPr>
              <a:t>4.  </a:t>
            </a:r>
            <a:r>
              <a:rPr lang="en-US" sz="2200" u="sng">
                <a:latin typeface="Times New Roman" charset="0"/>
                <a:cs typeface="+mn-cs"/>
              </a:rPr>
              <a:t>IMPORTING</a:t>
            </a:r>
            <a:r>
              <a:rPr lang="en-US" sz="2200">
                <a:latin typeface="Times New Roman" charset="0"/>
                <a:cs typeface="+mn-cs"/>
              </a:rPr>
              <a:t>:  These maps can be imported into some other software packages such as Corel Presentations.  Be aware that some formatting will be lost and images will need to be edited and corrected after importing.</a:t>
            </a:r>
            <a:endParaRPr lang="en-US" sz="2400">
              <a:latin typeface="Times New Roman" charset="0"/>
              <a:cs typeface="+mn-cs"/>
            </a:endParaRPr>
          </a:p>
        </p:txBody>
      </p:sp>
      <p:sp>
        <p:nvSpPr>
          <p:cNvPr id="8195" name="Text Box 4"/>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graphicFrame>
        <p:nvGraphicFramePr>
          <p:cNvPr id="8196" name="Object 5"/>
          <p:cNvGraphicFramePr>
            <a:graphicFrameLocks noChangeAspect="1"/>
          </p:cNvGraphicFramePr>
          <p:nvPr/>
        </p:nvGraphicFramePr>
        <p:xfrm>
          <a:off x="1638300" y="4838700"/>
          <a:ext cx="379413" cy="379413"/>
        </p:xfrm>
        <a:graphic>
          <a:graphicData uri="http://schemas.openxmlformats.org/presentationml/2006/ole">
            <mc:AlternateContent xmlns:mc="http://schemas.openxmlformats.org/markup-compatibility/2006">
              <mc:Choice xmlns:v="urn:schemas-microsoft-com:vml" Requires="v">
                <p:oleObj spid="_x0000_s8197" name="Bitmap Image" r:id="rId5" imgW="152260" imgH="152260" progId="Paint.Picture">
                  <p:embed/>
                </p:oleObj>
              </mc:Choice>
              <mc:Fallback>
                <p:oleObj name="Bitmap Image" r:id="rId5" imgW="152260" imgH="152260"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300" y="4838700"/>
                        <a:ext cx="379413"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26"/>
          <p:cNvGrpSpPr>
            <a:grpSpLocks/>
          </p:cNvGrpSpPr>
          <p:nvPr/>
        </p:nvGrpSpPr>
        <p:grpSpPr bwMode="auto">
          <a:xfrm>
            <a:off x="31750" y="228600"/>
            <a:ext cx="9112250" cy="6103938"/>
            <a:chOff x="-1008" y="0"/>
            <a:chExt cx="5740" cy="3845"/>
          </a:xfrm>
        </p:grpSpPr>
        <p:sp>
          <p:nvSpPr>
            <p:cNvPr id="2" name="Rectangle 2"/>
            <p:cNvSpPr>
              <a:spLocks noChangeArrowheads="1"/>
            </p:cNvSpPr>
            <p:nvPr/>
          </p:nvSpPr>
          <p:spPr bwMode="auto">
            <a:xfrm>
              <a:off x="-1004" y="52"/>
              <a:ext cx="5704" cy="3784"/>
            </a:xfrm>
            <a:prstGeom prst="rect">
              <a:avLst/>
            </a:prstGeom>
            <a:solidFill>
              <a:srgbClr val="00AE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1747" name="Freeform 3"/>
            <p:cNvSpPr>
              <a:spLocks/>
            </p:cNvSpPr>
            <p:nvPr/>
          </p:nvSpPr>
          <p:spPr bwMode="auto">
            <a:xfrm>
              <a:off x="3756" y="2788"/>
              <a:ext cx="953" cy="1057"/>
            </a:xfrm>
            <a:custGeom>
              <a:avLst/>
              <a:gdLst/>
              <a:ahLst/>
              <a:cxnLst>
                <a:cxn ang="0">
                  <a:pos x="877" y="469"/>
                </a:cxn>
                <a:cxn ang="0">
                  <a:pos x="814" y="480"/>
                </a:cxn>
                <a:cxn ang="0">
                  <a:pos x="751" y="448"/>
                </a:cxn>
                <a:cxn ang="0">
                  <a:pos x="689" y="407"/>
                </a:cxn>
                <a:cxn ang="0">
                  <a:pos x="637" y="354"/>
                </a:cxn>
                <a:cxn ang="0">
                  <a:pos x="584" y="302"/>
                </a:cxn>
                <a:cxn ang="0">
                  <a:pos x="522" y="281"/>
                </a:cxn>
                <a:cxn ang="0">
                  <a:pos x="459" y="292"/>
                </a:cxn>
                <a:cxn ang="0">
                  <a:pos x="397" y="261"/>
                </a:cxn>
                <a:cxn ang="0">
                  <a:pos x="344" y="208"/>
                </a:cxn>
                <a:cxn ang="0">
                  <a:pos x="282" y="167"/>
                </a:cxn>
                <a:cxn ang="0">
                  <a:pos x="219" y="114"/>
                </a:cxn>
                <a:cxn ang="0">
                  <a:pos x="157" y="73"/>
                </a:cxn>
                <a:cxn ang="0">
                  <a:pos x="94" y="21"/>
                </a:cxn>
                <a:cxn ang="0">
                  <a:pos x="63" y="21"/>
                </a:cxn>
                <a:cxn ang="0">
                  <a:pos x="0" y="0"/>
                </a:cxn>
                <a:cxn ang="0">
                  <a:pos x="31" y="31"/>
                </a:cxn>
                <a:cxn ang="0">
                  <a:pos x="94" y="73"/>
                </a:cxn>
                <a:cxn ang="0">
                  <a:pos x="104" y="135"/>
                </a:cxn>
                <a:cxn ang="0">
                  <a:pos x="83" y="198"/>
                </a:cxn>
                <a:cxn ang="0">
                  <a:pos x="73" y="261"/>
                </a:cxn>
                <a:cxn ang="0">
                  <a:pos x="83" y="323"/>
                </a:cxn>
                <a:cxn ang="0">
                  <a:pos x="115" y="386"/>
                </a:cxn>
                <a:cxn ang="0">
                  <a:pos x="146" y="448"/>
                </a:cxn>
                <a:cxn ang="0">
                  <a:pos x="198" y="501"/>
                </a:cxn>
                <a:cxn ang="0">
                  <a:pos x="240" y="553"/>
                </a:cxn>
                <a:cxn ang="0">
                  <a:pos x="303" y="594"/>
                </a:cxn>
                <a:cxn ang="0">
                  <a:pos x="313" y="657"/>
                </a:cxn>
                <a:cxn ang="0">
                  <a:pos x="334" y="720"/>
                </a:cxn>
                <a:cxn ang="0">
                  <a:pos x="376" y="782"/>
                </a:cxn>
                <a:cxn ang="0">
                  <a:pos x="417" y="845"/>
                </a:cxn>
                <a:cxn ang="0">
                  <a:pos x="470" y="876"/>
                </a:cxn>
                <a:cxn ang="0">
                  <a:pos x="511" y="824"/>
                </a:cxn>
                <a:cxn ang="0">
                  <a:pos x="543" y="761"/>
                </a:cxn>
                <a:cxn ang="0">
                  <a:pos x="584" y="761"/>
                </a:cxn>
                <a:cxn ang="0">
                  <a:pos x="637" y="814"/>
                </a:cxn>
                <a:cxn ang="0">
                  <a:pos x="626" y="876"/>
                </a:cxn>
                <a:cxn ang="0">
                  <a:pos x="616" y="939"/>
                </a:cxn>
                <a:cxn ang="0">
                  <a:pos x="668" y="991"/>
                </a:cxn>
                <a:cxn ang="0">
                  <a:pos x="730" y="1012"/>
                </a:cxn>
                <a:cxn ang="0">
                  <a:pos x="793" y="1054"/>
                </a:cxn>
                <a:cxn ang="0">
                  <a:pos x="856" y="1056"/>
                </a:cxn>
                <a:cxn ang="0">
                  <a:pos x="918" y="1056"/>
                </a:cxn>
                <a:cxn ang="0">
                  <a:pos x="950" y="1022"/>
                </a:cxn>
                <a:cxn ang="0">
                  <a:pos x="952" y="960"/>
                </a:cxn>
                <a:cxn ang="0">
                  <a:pos x="952" y="897"/>
                </a:cxn>
                <a:cxn ang="0">
                  <a:pos x="952" y="834"/>
                </a:cxn>
                <a:cxn ang="0">
                  <a:pos x="952" y="772"/>
                </a:cxn>
                <a:cxn ang="0">
                  <a:pos x="952" y="709"/>
                </a:cxn>
                <a:cxn ang="0">
                  <a:pos x="952" y="647"/>
                </a:cxn>
                <a:cxn ang="0">
                  <a:pos x="952" y="584"/>
                </a:cxn>
                <a:cxn ang="0">
                  <a:pos x="939" y="521"/>
                </a:cxn>
                <a:cxn ang="0">
                  <a:pos x="912" y="488"/>
                </a:cxn>
              </a:cxnLst>
              <a:rect l="0" t="0" r="r" b="b"/>
              <a:pathLst>
                <a:path w="953" h="1057">
                  <a:moveTo>
                    <a:pt x="912" y="488"/>
                  </a:moveTo>
                  <a:lnTo>
                    <a:pt x="877" y="469"/>
                  </a:lnTo>
                  <a:lnTo>
                    <a:pt x="845" y="480"/>
                  </a:lnTo>
                  <a:lnTo>
                    <a:pt x="814" y="480"/>
                  </a:lnTo>
                  <a:lnTo>
                    <a:pt x="783" y="469"/>
                  </a:lnTo>
                  <a:lnTo>
                    <a:pt x="751" y="448"/>
                  </a:lnTo>
                  <a:lnTo>
                    <a:pt x="720" y="427"/>
                  </a:lnTo>
                  <a:lnTo>
                    <a:pt x="689" y="407"/>
                  </a:lnTo>
                  <a:lnTo>
                    <a:pt x="657" y="386"/>
                  </a:lnTo>
                  <a:lnTo>
                    <a:pt x="637" y="354"/>
                  </a:lnTo>
                  <a:lnTo>
                    <a:pt x="605" y="334"/>
                  </a:lnTo>
                  <a:lnTo>
                    <a:pt x="584" y="302"/>
                  </a:lnTo>
                  <a:lnTo>
                    <a:pt x="553" y="281"/>
                  </a:lnTo>
                  <a:lnTo>
                    <a:pt x="522" y="281"/>
                  </a:lnTo>
                  <a:lnTo>
                    <a:pt x="490" y="281"/>
                  </a:lnTo>
                  <a:lnTo>
                    <a:pt x="459" y="292"/>
                  </a:lnTo>
                  <a:lnTo>
                    <a:pt x="428" y="292"/>
                  </a:lnTo>
                  <a:lnTo>
                    <a:pt x="397" y="261"/>
                  </a:lnTo>
                  <a:lnTo>
                    <a:pt x="365" y="240"/>
                  </a:lnTo>
                  <a:lnTo>
                    <a:pt x="344" y="208"/>
                  </a:lnTo>
                  <a:lnTo>
                    <a:pt x="313" y="187"/>
                  </a:lnTo>
                  <a:lnTo>
                    <a:pt x="282" y="167"/>
                  </a:lnTo>
                  <a:lnTo>
                    <a:pt x="250" y="146"/>
                  </a:lnTo>
                  <a:lnTo>
                    <a:pt x="219" y="114"/>
                  </a:lnTo>
                  <a:lnTo>
                    <a:pt x="188" y="94"/>
                  </a:lnTo>
                  <a:lnTo>
                    <a:pt x="157" y="73"/>
                  </a:lnTo>
                  <a:lnTo>
                    <a:pt x="125" y="52"/>
                  </a:lnTo>
                  <a:lnTo>
                    <a:pt x="94" y="21"/>
                  </a:lnTo>
                  <a:lnTo>
                    <a:pt x="96" y="8"/>
                  </a:lnTo>
                  <a:lnTo>
                    <a:pt x="63" y="21"/>
                  </a:lnTo>
                  <a:lnTo>
                    <a:pt x="31" y="10"/>
                  </a:lnTo>
                  <a:lnTo>
                    <a:pt x="0" y="0"/>
                  </a:lnTo>
                  <a:lnTo>
                    <a:pt x="0" y="31"/>
                  </a:lnTo>
                  <a:lnTo>
                    <a:pt x="31" y="31"/>
                  </a:lnTo>
                  <a:lnTo>
                    <a:pt x="63" y="41"/>
                  </a:lnTo>
                  <a:lnTo>
                    <a:pt x="94" y="73"/>
                  </a:lnTo>
                  <a:lnTo>
                    <a:pt x="115" y="104"/>
                  </a:lnTo>
                  <a:lnTo>
                    <a:pt x="104" y="135"/>
                  </a:lnTo>
                  <a:lnTo>
                    <a:pt x="94" y="167"/>
                  </a:lnTo>
                  <a:lnTo>
                    <a:pt x="83" y="198"/>
                  </a:lnTo>
                  <a:lnTo>
                    <a:pt x="73" y="229"/>
                  </a:lnTo>
                  <a:lnTo>
                    <a:pt x="73" y="261"/>
                  </a:lnTo>
                  <a:lnTo>
                    <a:pt x="73" y="292"/>
                  </a:lnTo>
                  <a:lnTo>
                    <a:pt x="83" y="323"/>
                  </a:lnTo>
                  <a:lnTo>
                    <a:pt x="94" y="354"/>
                  </a:lnTo>
                  <a:lnTo>
                    <a:pt x="115" y="386"/>
                  </a:lnTo>
                  <a:lnTo>
                    <a:pt x="125" y="417"/>
                  </a:lnTo>
                  <a:lnTo>
                    <a:pt x="146" y="448"/>
                  </a:lnTo>
                  <a:lnTo>
                    <a:pt x="177" y="469"/>
                  </a:lnTo>
                  <a:lnTo>
                    <a:pt x="198" y="501"/>
                  </a:lnTo>
                  <a:lnTo>
                    <a:pt x="209" y="532"/>
                  </a:lnTo>
                  <a:lnTo>
                    <a:pt x="240" y="553"/>
                  </a:lnTo>
                  <a:lnTo>
                    <a:pt x="271" y="574"/>
                  </a:lnTo>
                  <a:lnTo>
                    <a:pt x="303" y="594"/>
                  </a:lnTo>
                  <a:lnTo>
                    <a:pt x="303" y="626"/>
                  </a:lnTo>
                  <a:lnTo>
                    <a:pt x="313" y="657"/>
                  </a:lnTo>
                  <a:lnTo>
                    <a:pt x="323" y="688"/>
                  </a:lnTo>
                  <a:lnTo>
                    <a:pt x="334" y="720"/>
                  </a:lnTo>
                  <a:lnTo>
                    <a:pt x="355" y="751"/>
                  </a:lnTo>
                  <a:lnTo>
                    <a:pt x="376" y="782"/>
                  </a:lnTo>
                  <a:lnTo>
                    <a:pt x="397" y="814"/>
                  </a:lnTo>
                  <a:lnTo>
                    <a:pt x="417" y="845"/>
                  </a:lnTo>
                  <a:lnTo>
                    <a:pt x="438" y="876"/>
                  </a:lnTo>
                  <a:lnTo>
                    <a:pt x="470" y="876"/>
                  </a:lnTo>
                  <a:lnTo>
                    <a:pt x="480" y="845"/>
                  </a:lnTo>
                  <a:lnTo>
                    <a:pt x="511" y="824"/>
                  </a:lnTo>
                  <a:lnTo>
                    <a:pt x="522" y="793"/>
                  </a:lnTo>
                  <a:lnTo>
                    <a:pt x="543" y="761"/>
                  </a:lnTo>
                  <a:lnTo>
                    <a:pt x="563" y="730"/>
                  </a:lnTo>
                  <a:lnTo>
                    <a:pt x="584" y="761"/>
                  </a:lnTo>
                  <a:lnTo>
                    <a:pt x="616" y="782"/>
                  </a:lnTo>
                  <a:lnTo>
                    <a:pt x="637" y="814"/>
                  </a:lnTo>
                  <a:lnTo>
                    <a:pt x="637" y="845"/>
                  </a:lnTo>
                  <a:lnTo>
                    <a:pt x="626" y="876"/>
                  </a:lnTo>
                  <a:lnTo>
                    <a:pt x="605" y="907"/>
                  </a:lnTo>
                  <a:lnTo>
                    <a:pt x="616" y="939"/>
                  </a:lnTo>
                  <a:lnTo>
                    <a:pt x="647" y="960"/>
                  </a:lnTo>
                  <a:lnTo>
                    <a:pt x="668" y="991"/>
                  </a:lnTo>
                  <a:lnTo>
                    <a:pt x="699" y="1012"/>
                  </a:lnTo>
                  <a:lnTo>
                    <a:pt x="730" y="1012"/>
                  </a:lnTo>
                  <a:lnTo>
                    <a:pt x="762" y="1033"/>
                  </a:lnTo>
                  <a:lnTo>
                    <a:pt x="793" y="1054"/>
                  </a:lnTo>
                  <a:lnTo>
                    <a:pt x="824" y="1056"/>
                  </a:lnTo>
                  <a:lnTo>
                    <a:pt x="856" y="1056"/>
                  </a:lnTo>
                  <a:lnTo>
                    <a:pt x="887" y="1056"/>
                  </a:lnTo>
                  <a:lnTo>
                    <a:pt x="918" y="1056"/>
                  </a:lnTo>
                  <a:lnTo>
                    <a:pt x="950" y="1056"/>
                  </a:lnTo>
                  <a:lnTo>
                    <a:pt x="950" y="1022"/>
                  </a:lnTo>
                  <a:lnTo>
                    <a:pt x="950" y="991"/>
                  </a:lnTo>
                  <a:lnTo>
                    <a:pt x="952" y="960"/>
                  </a:lnTo>
                  <a:lnTo>
                    <a:pt x="952" y="928"/>
                  </a:lnTo>
                  <a:lnTo>
                    <a:pt x="952" y="897"/>
                  </a:lnTo>
                  <a:lnTo>
                    <a:pt x="952" y="866"/>
                  </a:lnTo>
                  <a:lnTo>
                    <a:pt x="952" y="834"/>
                  </a:lnTo>
                  <a:lnTo>
                    <a:pt x="952" y="803"/>
                  </a:lnTo>
                  <a:lnTo>
                    <a:pt x="952" y="772"/>
                  </a:lnTo>
                  <a:lnTo>
                    <a:pt x="952" y="741"/>
                  </a:lnTo>
                  <a:lnTo>
                    <a:pt x="952" y="709"/>
                  </a:lnTo>
                  <a:lnTo>
                    <a:pt x="952" y="678"/>
                  </a:lnTo>
                  <a:lnTo>
                    <a:pt x="952" y="647"/>
                  </a:lnTo>
                  <a:lnTo>
                    <a:pt x="952" y="615"/>
                  </a:lnTo>
                  <a:lnTo>
                    <a:pt x="952" y="584"/>
                  </a:lnTo>
                  <a:lnTo>
                    <a:pt x="952" y="553"/>
                  </a:lnTo>
                  <a:lnTo>
                    <a:pt x="939" y="521"/>
                  </a:lnTo>
                  <a:lnTo>
                    <a:pt x="908" y="511"/>
                  </a:lnTo>
                  <a:lnTo>
                    <a:pt x="912" y="488"/>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1749" name="Freeform 5"/>
            <p:cNvSpPr>
              <a:spLocks/>
            </p:cNvSpPr>
            <p:nvPr/>
          </p:nvSpPr>
          <p:spPr bwMode="auto">
            <a:xfrm>
              <a:off x="2227" y="2642"/>
              <a:ext cx="992" cy="1203"/>
            </a:xfrm>
            <a:custGeom>
              <a:avLst/>
              <a:gdLst/>
              <a:ahLst/>
              <a:cxnLst>
                <a:cxn ang="0">
                  <a:pos x="62" y="41"/>
                </a:cxn>
                <a:cxn ang="0">
                  <a:pos x="73" y="104"/>
                </a:cxn>
                <a:cxn ang="0">
                  <a:pos x="94" y="167"/>
                </a:cxn>
                <a:cxn ang="0">
                  <a:pos x="135" y="229"/>
                </a:cxn>
                <a:cxn ang="0">
                  <a:pos x="167" y="292"/>
                </a:cxn>
                <a:cxn ang="0">
                  <a:pos x="208" y="344"/>
                </a:cxn>
                <a:cxn ang="0">
                  <a:pos x="240" y="407"/>
                </a:cxn>
                <a:cxn ang="0">
                  <a:pos x="271" y="469"/>
                </a:cxn>
                <a:cxn ang="0">
                  <a:pos x="302" y="532"/>
                </a:cxn>
                <a:cxn ang="0">
                  <a:pos x="344" y="594"/>
                </a:cxn>
                <a:cxn ang="0">
                  <a:pos x="396" y="657"/>
                </a:cxn>
                <a:cxn ang="0">
                  <a:pos x="428" y="720"/>
                </a:cxn>
                <a:cxn ang="0">
                  <a:pos x="469" y="782"/>
                </a:cxn>
                <a:cxn ang="0">
                  <a:pos x="522" y="845"/>
                </a:cxn>
                <a:cxn ang="0">
                  <a:pos x="553" y="907"/>
                </a:cxn>
                <a:cxn ang="0">
                  <a:pos x="553" y="970"/>
                </a:cxn>
                <a:cxn ang="0">
                  <a:pos x="563" y="1033"/>
                </a:cxn>
                <a:cxn ang="0">
                  <a:pos x="584" y="1095"/>
                </a:cxn>
                <a:cxn ang="0">
                  <a:pos x="636" y="1158"/>
                </a:cxn>
                <a:cxn ang="0">
                  <a:pos x="699" y="1202"/>
                </a:cxn>
                <a:cxn ang="0">
                  <a:pos x="762" y="1202"/>
                </a:cxn>
                <a:cxn ang="0">
                  <a:pos x="824" y="1202"/>
                </a:cxn>
                <a:cxn ang="0">
                  <a:pos x="887" y="1202"/>
                </a:cxn>
                <a:cxn ang="0">
                  <a:pos x="949" y="1202"/>
                </a:cxn>
                <a:cxn ang="0">
                  <a:pos x="991" y="1168"/>
                </a:cxn>
                <a:cxn ang="0">
                  <a:pos x="960" y="1106"/>
                </a:cxn>
                <a:cxn ang="0">
                  <a:pos x="928" y="1043"/>
                </a:cxn>
                <a:cxn ang="0">
                  <a:pos x="887" y="980"/>
                </a:cxn>
                <a:cxn ang="0">
                  <a:pos x="855" y="918"/>
                </a:cxn>
                <a:cxn ang="0">
                  <a:pos x="803" y="855"/>
                </a:cxn>
                <a:cxn ang="0">
                  <a:pos x="741" y="803"/>
                </a:cxn>
                <a:cxn ang="0">
                  <a:pos x="688" y="751"/>
                </a:cxn>
                <a:cxn ang="0">
                  <a:pos x="657" y="688"/>
                </a:cxn>
                <a:cxn ang="0">
                  <a:pos x="636" y="626"/>
                </a:cxn>
                <a:cxn ang="0">
                  <a:pos x="595" y="563"/>
                </a:cxn>
                <a:cxn ang="0">
                  <a:pos x="553" y="500"/>
                </a:cxn>
                <a:cxn ang="0">
                  <a:pos x="511" y="438"/>
                </a:cxn>
                <a:cxn ang="0">
                  <a:pos x="469" y="386"/>
                </a:cxn>
                <a:cxn ang="0">
                  <a:pos x="417" y="333"/>
                </a:cxn>
                <a:cxn ang="0">
                  <a:pos x="355" y="292"/>
                </a:cxn>
                <a:cxn ang="0">
                  <a:pos x="292" y="250"/>
                </a:cxn>
                <a:cxn ang="0">
                  <a:pos x="229" y="187"/>
                </a:cxn>
                <a:cxn ang="0">
                  <a:pos x="219" y="125"/>
                </a:cxn>
                <a:cxn ang="0">
                  <a:pos x="240" y="62"/>
                </a:cxn>
                <a:cxn ang="0">
                  <a:pos x="250" y="0"/>
                </a:cxn>
                <a:cxn ang="0">
                  <a:pos x="198" y="41"/>
                </a:cxn>
                <a:cxn ang="0">
                  <a:pos x="156" y="104"/>
                </a:cxn>
                <a:cxn ang="0">
                  <a:pos x="125" y="114"/>
                </a:cxn>
                <a:cxn ang="0">
                  <a:pos x="94" y="52"/>
                </a:cxn>
                <a:cxn ang="0">
                  <a:pos x="31" y="20"/>
                </a:cxn>
                <a:cxn ang="0">
                  <a:pos x="29" y="10"/>
                </a:cxn>
              </a:cxnLst>
              <a:rect l="0" t="0" r="r" b="b"/>
              <a:pathLst>
                <a:path w="992" h="1203">
                  <a:moveTo>
                    <a:pt x="29" y="10"/>
                  </a:moveTo>
                  <a:lnTo>
                    <a:pt x="62" y="41"/>
                  </a:lnTo>
                  <a:lnTo>
                    <a:pt x="62" y="73"/>
                  </a:lnTo>
                  <a:lnTo>
                    <a:pt x="73" y="104"/>
                  </a:lnTo>
                  <a:lnTo>
                    <a:pt x="83" y="135"/>
                  </a:lnTo>
                  <a:lnTo>
                    <a:pt x="94" y="167"/>
                  </a:lnTo>
                  <a:lnTo>
                    <a:pt x="115" y="198"/>
                  </a:lnTo>
                  <a:lnTo>
                    <a:pt x="135" y="229"/>
                  </a:lnTo>
                  <a:lnTo>
                    <a:pt x="146" y="260"/>
                  </a:lnTo>
                  <a:lnTo>
                    <a:pt x="167" y="292"/>
                  </a:lnTo>
                  <a:lnTo>
                    <a:pt x="177" y="323"/>
                  </a:lnTo>
                  <a:lnTo>
                    <a:pt x="208" y="344"/>
                  </a:lnTo>
                  <a:lnTo>
                    <a:pt x="219" y="375"/>
                  </a:lnTo>
                  <a:lnTo>
                    <a:pt x="240" y="407"/>
                  </a:lnTo>
                  <a:lnTo>
                    <a:pt x="261" y="438"/>
                  </a:lnTo>
                  <a:lnTo>
                    <a:pt x="271" y="469"/>
                  </a:lnTo>
                  <a:lnTo>
                    <a:pt x="282" y="500"/>
                  </a:lnTo>
                  <a:lnTo>
                    <a:pt x="302" y="532"/>
                  </a:lnTo>
                  <a:lnTo>
                    <a:pt x="323" y="563"/>
                  </a:lnTo>
                  <a:lnTo>
                    <a:pt x="344" y="594"/>
                  </a:lnTo>
                  <a:lnTo>
                    <a:pt x="375" y="626"/>
                  </a:lnTo>
                  <a:lnTo>
                    <a:pt x="396" y="657"/>
                  </a:lnTo>
                  <a:lnTo>
                    <a:pt x="407" y="688"/>
                  </a:lnTo>
                  <a:lnTo>
                    <a:pt x="428" y="720"/>
                  </a:lnTo>
                  <a:lnTo>
                    <a:pt x="448" y="751"/>
                  </a:lnTo>
                  <a:lnTo>
                    <a:pt x="469" y="782"/>
                  </a:lnTo>
                  <a:lnTo>
                    <a:pt x="490" y="813"/>
                  </a:lnTo>
                  <a:lnTo>
                    <a:pt x="522" y="845"/>
                  </a:lnTo>
                  <a:lnTo>
                    <a:pt x="542" y="876"/>
                  </a:lnTo>
                  <a:lnTo>
                    <a:pt x="553" y="907"/>
                  </a:lnTo>
                  <a:lnTo>
                    <a:pt x="553" y="939"/>
                  </a:lnTo>
                  <a:lnTo>
                    <a:pt x="553" y="970"/>
                  </a:lnTo>
                  <a:lnTo>
                    <a:pt x="553" y="1001"/>
                  </a:lnTo>
                  <a:lnTo>
                    <a:pt x="563" y="1033"/>
                  </a:lnTo>
                  <a:lnTo>
                    <a:pt x="563" y="1064"/>
                  </a:lnTo>
                  <a:lnTo>
                    <a:pt x="584" y="1095"/>
                  </a:lnTo>
                  <a:lnTo>
                    <a:pt x="615" y="1127"/>
                  </a:lnTo>
                  <a:lnTo>
                    <a:pt x="636" y="1158"/>
                  </a:lnTo>
                  <a:lnTo>
                    <a:pt x="668" y="1189"/>
                  </a:lnTo>
                  <a:lnTo>
                    <a:pt x="699" y="1202"/>
                  </a:lnTo>
                  <a:lnTo>
                    <a:pt x="730" y="1202"/>
                  </a:lnTo>
                  <a:lnTo>
                    <a:pt x="762" y="1202"/>
                  </a:lnTo>
                  <a:lnTo>
                    <a:pt x="793" y="1202"/>
                  </a:lnTo>
                  <a:lnTo>
                    <a:pt x="824" y="1202"/>
                  </a:lnTo>
                  <a:lnTo>
                    <a:pt x="855" y="1202"/>
                  </a:lnTo>
                  <a:lnTo>
                    <a:pt x="887" y="1202"/>
                  </a:lnTo>
                  <a:lnTo>
                    <a:pt x="918" y="1202"/>
                  </a:lnTo>
                  <a:lnTo>
                    <a:pt x="949" y="1202"/>
                  </a:lnTo>
                  <a:lnTo>
                    <a:pt x="981" y="1202"/>
                  </a:lnTo>
                  <a:lnTo>
                    <a:pt x="991" y="1168"/>
                  </a:lnTo>
                  <a:lnTo>
                    <a:pt x="970" y="1137"/>
                  </a:lnTo>
                  <a:lnTo>
                    <a:pt x="960" y="1106"/>
                  </a:lnTo>
                  <a:lnTo>
                    <a:pt x="949" y="1074"/>
                  </a:lnTo>
                  <a:lnTo>
                    <a:pt x="928" y="1043"/>
                  </a:lnTo>
                  <a:lnTo>
                    <a:pt x="908" y="1012"/>
                  </a:lnTo>
                  <a:lnTo>
                    <a:pt x="887" y="980"/>
                  </a:lnTo>
                  <a:lnTo>
                    <a:pt x="876" y="949"/>
                  </a:lnTo>
                  <a:lnTo>
                    <a:pt x="855" y="918"/>
                  </a:lnTo>
                  <a:lnTo>
                    <a:pt x="824" y="887"/>
                  </a:lnTo>
                  <a:lnTo>
                    <a:pt x="803" y="855"/>
                  </a:lnTo>
                  <a:lnTo>
                    <a:pt x="772" y="824"/>
                  </a:lnTo>
                  <a:lnTo>
                    <a:pt x="741" y="803"/>
                  </a:lnTo>
                  <a:lnTo>
                    <a:pt x="720" y="772"/>
                  </a:lnTo>
                  <a:lnTo>
                    <a:pt x="688" y="751"/>
                  </a:lnTo>
                  <a:lnTo>
                    <a:pt x="668" y="720"/>
                  </a:lnTo>
                  <a:lnTo>
                    <a:pt x="657" y="688"/>
                  </a:lnTo>
                  <a:lnTo>
                    <a:pt x="647" y="657"/>
                  </a:lnTo>
                  <a:lnTo>
                    <a:pt x="636" y="626"/>
                  </a:lnTo>
                  <a:lnTo>
                    <a:pt x="615" y="594"/>
                  </a:lnTo>
                  <a:lnTo>
                    <a:pt x="595" y="563"/>
                  </a:lnTo>
                  <a:lnTo>
                    <a:pt x="574" y="532"/>
                  </a:lnTo>
                  <a:lnTo>
                    <a:pt x="553" y="500"/>
                  </a:lnTo>
                  <a:lnTo>
                    <a:pt x="532" y="469"/>
                  </a:lnTo>
                  <a:lnTo>
                    <a:pt x="511" y="438"/>
                  </a:lnTo>
                  <a:lnTo>
                    <a:pt x="501" y="407"/>
                  </a:lnTo>
                  <a:lnTo>
                    <a:pt x="469" y="386"/>
                  </a:lnTo>
                  <a:lnTo>
                    <a:pt x="438" y="365"/>
                  </a:lnTo>
                  <a:lnTo>
                    <a:pt x="417" y="333"/>
                  </a:lnTo>
                  <a:lnTo>
                    <a:pt x="386" y="313"/>
                  </a:lnTo>
                  <a:lnTo>
                    <a:pt x="355" y="292"/>
                  </a:lnTo>
                  <a:lnTo>
                    <a:pt x="323" y="271"/>
                  </a:lnTo>
                  <a:lnTo>
                    <a:pt x="292" y="250"/>
                  </a:lnTo>
                  <a:lnTo>
                    <a:pt x="261" y="219"/>
                  </a:lnTo>
                  <a:lnTo>
                    <a:pt x="229" y="187"/>
                  </a:lnTo>
                  <a:lnTo>
                    <a:pt x="219" y="156"/>
                  </a:lnTo>
                  <a:lnTo>
                    <a:pt x="219" y="125"/>
                  </a:lnTo>
                  <a:lnTo>
                    <a:pt x="229" y="93"/>
                  </a:lnTo>
                  <a:lnTo>
                    <a:pt x="240" y="62"/>
                  </a:lnTo>
                  <a:lnTo>
                    <a:pt x="250" y="31"/>
                  </a:lnTo>
                  <a:lnTo>
                    <a:pt x="250" y="0"/>
                  </a:lnTo>
                  <a:lnTo>
                    <a:pt x="219" y="10"/>
                  </a:lnTo>
                  <a:lnTo>
                    <a:pt x="198" y="41"/>
                  </a:lnTo>
                  <a:lnTo>
                    <a:pt x="177" y="73"/>
                  </a:lnTo>
                  <a:lnTo>
                    <a:pt x="156" y="104"/>
                  </a:lnTo>
                  <a:lnTo>
                    <a:pt x="156" y="135"/>
                  </a:lnTo>
                  <a:lnTo>
                    <a:pt x="125" y="114"/>
                  </a:lnTo>
                  <a:lnTo>
                    <a:pt x="115" y="83"/>
                  </a:lnTo>
                  <a:lnTo>
                    <a:pt x="94" y="52"/>
                  </a:lnTo>
                  <a:lnTo>
                    <a:pt x="62" y="41"/>
                  </a:lnTo>
                  <a:lnTo>
                    <a:pt x="31" y="20"/>
                  </a:lnTo>
                  <a:lnTo>
                    <a:pt x="0" y="10"/>
                  </a:lnTo>
                  <a:lnTo>
                    <a:pt x="29" y="1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1750" name="Freeform 6"/>
            <p:cNvSpPr>
              <a:spLocks/>
            </p:cNvSpPr>
            <p:nvPr/>
          </p:nvSpPr>
          <p:spPr bwMode="auto">
            <a:xfrm>
              <a:off x="-1008" y="48"/>
              <a:ext cx="4102" cy="2578"/>
            </a:xfrm>
            <a:custGeom>
              <a:avLst/>
              <a:gdLst/>
              <a:ahLst/>
              <a:cxnLst>
                <a:cxn ang="0">
                  <a:pos x="877" y="271"/>
                </a:cxn>
                <a:cxn ang="0">
                  <a:pos x="814" y="574"/>
                </a:cxn>
                <a:cxn ang="0">
                  <a:pos x="522" y="553"/>
                </a:cxn>
                <a:cxn ang="0">
                  <a:pos x="177" y="522"/>
                </a:cxn>
                <a:cxn ang="0">
                  <a:pos x="177" y="835"/>
                </a:cxn>
                <a:cxn ang="0">
                  <a:pos x="83" y="1127"/>
                </a:cxn>
                <a:cxn ang="0">
                  <a:pos x="240" y="1367"/>
                </a:cxn>
                <a:cxn ang="0">
                  <a:pos x="543" y="1409"/>
                </a:cxn>
                <a:cxn ang="0">
                  <a:pos x="835" y="1252"/>
                </a:cxn>
                <a:cxn ang="0">
                  <a:pos x="1043" y="981"/>
                </a:cxn>
                <a:cxn ang="0">
                  <a:pos x="1283" y="783"/>
                </a:cxn>
                <a:cxn ang="0">
                  <a:pos x="1597" y="762"/>
                </a:cxn>
                <a:cxn ang="0">
                  <a:pos x="1743" y="981"/>
                </a:cxn>
                <a:cxn ang="0">
                  <a:pos x="1983" y="1263"/>
                </a:cxn>
                <a:cxn ang="0">
                  <a:pos x="2097" y="1565"/>
                </a:cxn>
                <a:cxn ang="0">
                  <a:pos x="2223" y="1461"/>
                </a:cxn>
                <a:cxn ang="0">
                  <a:pos x="2337" y="1283"/>
                </a:cxn>
                <a:cxn ang="0">
                  <a:pos x="2097" y="1023"/>
                </a:cxn>
                <a:cxn ang="0">
                  <a:pos x="1899" y="710"/>
                </a:cxn>
                <a:cxn ang="0">
                  <a:pos x="2139" y="845"/>
                </a:cxn>
                <a:cxn ang="0">
                  <a:pos x="2379" y="1158"/>
                </a:cxn>
                <a:cxn ang="0">
                  <a:pos x="2504" y="1461"/>
                </a:cxn>
                <a:cxn ang="0">
                  <a:pos x="2713" y="1711"/>
                </a:cxn>
                <a:cxn ang="0">
                  <a:pos x="2817" y="1482"/>
                </a:cxn>
                <a:cxn ang="0">
                  <a:pos x="2984" y="1190"/>
                </a:cxn>
                <a:cxn ang="0">
                  <a:pos x="3235" y="1096"/>
                </a:cxn>
                <a:cxn ang="0">
                  <a:pos x="3183" y="783"/>
                </a:cxn>
                <a:cxn ang="0">
                  <a:pos x="3391" y="522"/>
                </a:cxn>
                <a:cxn ang="0">
                  <a:pos x="3652" y="699"/>
                </a:cxn>
                <a:cxn ang="0">
                  <a:pos x="3704" y="397"/>
                </a:cxn>
                <a:cxn ang="0">
                  <a:pos x="3767" y="616"/>
                </a:cxn>
                <a:cxn ang="0">
                  <a:pos x="4070" y="814"/>
                </a:cxn>
                <a:cxn ang="0">
                  <a:pos x="3882" y="950"/>
                </a:cxn>
                <a:cxn ang="0">
                  <a:pos x="3569" y="1033"/>
                </a:cxn>
                <a:cxn ang="0">
                  <a:pos x="3266" y="1252"/>
                </a:cxn>
                <a:cxn ang="0">
                  <a:pos x="3068" y="1482"/>
                </a:cxn>
                <a:cxn ang="0">
                  <a:pos x="3277" y="1763"/>
                </a:cxn>
                <a:cxn ang="0">
                  <a:pos x="3590" y="1763"/>
                </a:cxn>
                <a:cxn ang="0">
                  <a:pos x="3830" y="1649"/>
                </a:cxn>
                <a:cxn ang="0">
                  <a:pos x="3913" y="1951"/>
                </a:cxn>
                <a:cxn ang="0">
                  <a:pos x="3694" y="2212"/>
                </a:cxn>
                <a:cxn ang="0">
                  <a:pos x="3475" y="2504"/>
                </a:cxn>
                <a:cxn ang="0">
                  <a:pos x="3162" y="2442"/>
                </a:cxn>
                <a:cxn ang="0">
                  <a:pos x="2807" y="2504"/>
                </a:cxn>
                <a:cxn ang="0">
                  <a:pos x="2494" y="2400"/>
                </a:cxn>
                <a:cxn ang="0">
                  <a:pos x="2129" y="2421"/>
                </a:cxn>
                <a:cxn ang="0">
                  <a:pos x="1951" y="2483"/>
                </a:cxn>
                <a:cxn ang="0">
                  <a:pos x="1659" y="2254"/>
                </a:cxn>
                <a:cxn ang="0">
                  <a:pos x="1461" y="2045"/>
                </a:cxn>
                <a:cxn ang="0">
                  <a:pos x="1325" y="1805"/>
                </a:cxn>
                <a:cxn ang="0">
                  <a:pos x="908" y="1805"/>
                </a:cxn>
                <a:cxn ang="0">
                  <a:pos x="459" y="1680"/>
                </a:cxn>
                <a:cxn ang="0">
                  <a:pos x="125" y="1628"/>
                </a:cxn>
                <a:cxn ang="0">
                  <a:pos x="0" y="1617"/>
                </a:cxn>
                <a:cxn ang="0">
                  <a:pos x="0" y="908"/>
                </a:cxn>
                <a:cxn ang="0">
                  <a:pos x="0" y="104"/>
                </a:cxn>
                <a:cxn ang="0">
                  <a:pos x="397" y="21"/>
                </a:cxn>
              </a:cxnLst>
              <a:rect l="0" t="0" r="r" b="b"/>
              <a:pathLst>
                <a:path w="4102" h="2578">
                  <a:moveTo>
                    <a:pt x="720" y="0"/>
                  </a:moveTo>
                  <a:lnTo>
                    <a:pt x="751" y="31"/>
                  </a:lnTo>
                  <a:lnTo>
                    <a:pt x="772" y="63"/>
                  </a:lnTo>
                  <a:lnTo>
                    <a:pt x="803" y="83"/>
                  </a:lnTo>
                  <a:lnTo>
                    <a:pt x="824" y="115"/>
                  </a:lnTo>
                  <a:lnTo>
                    <a:pt x="845" y="146"/>
                  </a:lnTo>
                  <a:lnTo>
                    <a:pt x="856" y="177"/>
                  </a:lnTo>
                  <a:lnTo>
                    <a:pt x="866" y="209"/>
                  </a:lnTo>
                  <a:lnTo>
                    <a:pt x="877" y="240"/>
                  </a:lnTo>
                  <a:lnTo>
                    <a:pt x="877" y="271"/>
                  </a:lnTo>
                  <a:lnTo>
                    <a:pt x="877" y="303"/>
                  </a:lnTo>
                  <a:lnTo>
                    <a:pt x="877" y="334"/>
                  </a:lnTo>
                  <a:lnTo>
                    <a:pt x="877" y="365"/>
                  </a:lnTo>
                  <a:lnTo>
                    <a:pt x="866" y="397"/>
                  </a:lnTo>
                  <a:lnTo>
                    <a:pt x="866" y="428"/>
                  </a:lnTo>
                  <a:lnTo>
                    <a:pt x="866" y="459"/>
                  </a:lnTo>
                  <a:lnTo>
                    <a:pt x="866" y="490"/>
                  </a:lnTo>
                  <a:lnTo>
                    <a:pt x="866" y="522"/>
                  </a:lnTo>
                  <a:lnTo>
                    <a:pt x="845" y="553"/>
                  </a:lnTo>
                  <a:lnTo>
                    <a:pt x="814" y="574"/>
                  </a:lnTo>
                  <a:lnTo>
                    <a:pt x="793" y="605"/>
                  </a:lnTo>
                  <a:lnTo>
                    <a:pt x="772" y="637"/>
                  </a:lnTo>
                  <a:lnTo>
                    <a:pt x="741" y="657"/>
                  </a:lnTo>
                  <a:lnTo>
                    <a:pt x="710" y="637"/>
                  </a:lnTo>
                  <a:lnTo>
                    <a:pt x="678" y="616"/>
                  </a:lnTo>
                  <a:lnTo>
                    <a:pt x="647" y="595"/>
                  </a:lnTo>
                  <a:lnTo>
                    <a:pt x="616" y="574"/>
                  </a:lnTo>
                  <a:lnTo>
                    <a:pt x="584" y="563"/>
                  </a:lnTo>
                  <a:lnTo>
                    <a:pt x="553" y="563"/>
                  </a:lnTo>
                  <a:lnTo>
                    <a:pt x="522" y="553"/>
                  </a:lnTo>
                  <a:lnTo>
                    <a:pt x="449" y="553"/>
                  </a:lnTo>
                  <a:lnTo>
                    <a:pt x="417" y="543"/>
                  </a:lnTo>
                  <a:lnTo>
                    <a:pt x="386" y="543"/>
                  </a:lnTo>
                  <a:lnTo>
                    <a:pt x="355" y="543"/>
                  </a:lnTo>
                  <a:lnTo>
                    <a:pt x="323" y="532"/>
                  </a:lnTo>
                  <a:lnTo>
                    <a:pt x="292" y="522"/>
                  </a:lnTo>
                  <a:lnTo>
                    <a:pt x="261" y="511"/>
                  </a:lnTo>
                  <a:lnTo>
                    <a:pt x="230" y="501"/>
                  </a:lnTo>
                  <a:lnTo>
                    <a:pt x="198" y="490"/>
                  </a:lnTo>
                  <a:lnTo>
                    <a:pt x="177" y="522"/>
                  </a:lnTo>
                  <a:lnTo>
                    <a:pt x="177" y="553"/>
                  </a:lnTo>
                  <a:lnTo>
                    <a:pt x="177" y="584"/>
                  </a:lnTo>
                  <a:lnTo>
                    <a:pt x="177" y="616"/>
                  </a:lnTo>
                  <a:lnTo>
                    <a:pt x="177" y="647"/>
                  </a:lnTo>
                  <a:lnTo>
                    <a:pt x="177" y="678"/>
                  </a:lnTo>
                  <a:lnTo>
                    <a:pt x="177" y="710"/>
                  </a:lnTo>
                  <a:lnTo>
                    <a:pt x="177" y="741"/>
                  </a:lnTo>
                  <a:lnTo>
                    <a:pt x="177" y="772"/>
                  </a:lnTo>
                  <a:lnTo>
                    <a:pt x="177" y="803"/>
                  </a:lnTo>
                  <a:lnTo>
                    <a:pt x="177" y="835"/>
                  </a:lnTo>
                  <a:lnTo>
                    <a:pt x="146" y="845"/>
                  </a:lnTo>
                  <a:lnTo>
                    <a:pt x="125" y="877"/>
                  </a:lnTo>
                  <a:lnTo>
                    <a:pt x="94" y="908"/>
                  </a:lnTo>
                  <a:lnTo>
                    <a:pt x="83" y="939"/>
                  </a:lnTo>
                  <a:lnTo>
                    <a:pt x="73" y="970"/>
                  </a:lnTo>
                  <a:lnTo>
                    <a:pt x="73" y="1002"/>
                  </a:lnTo>
                  <a:lnTo>
                    <a:pt x="73" y="1033"/>
                  </a:lnTo>
                  <a:lnTo>
                    <a:pt x="73" y="1064"/>
                  </a:lnTo>
                  <a:lnTo>
                    <a:pt x="73" y="1096"/>
                  </a:lnTo>
                  <a:lnTo>
                    <a:pt x="83" y="1127"/>
                  </a:lnTo>
                  <a:lnTo>
                    <a:pt x="83" y="1158"/>
                  </a:lnTo>
                  <a:lnTo>
                    <a:pt x="94" y="1190"/>
                  </a:lnTo>
                  <a:lnTo>
                    <a:pt x="94" y="1221"/>
                  </a:lnTo>
                  <a:lnTo>
                    <a:pt x="94" y="1252"/>
                  </a:lnTo>
                  <a:lnTo>
                    <a:pt x="94" y="1283"/>
                  </a:lnTo>
                  <a:lnTo>
                    <a:pt x="125" y="1294"/>
                  </a:lnTo>
                  <a:lnTo>
                    <a:pt x="157" y="1304"/>
                  </a:lnTo>
                  <a:lnTo>
                    <a:pt x="188" y="1304"/>
                  </a:lnTo>
                  <a:lnTo>
                    <a:pt x="209" y="1336"/>
                  </a:lnTo>
                  <a:lnTo>
                    <a:pt x="240" y="1367"/>
                  </a:lnTo>
                  <a:lnTo>
                    <a:pt x="261" y="1398"/>
                  </a:lnTo>
                  <a:lnTo>
                    <a:pt x="292" y="1409"/>
                  </a:lnTo>
                  <a:lnTo>
                    <a:pt x="323" y="1409"/>
                  </a:lnTo>
                  <a:lnTo>
                    <a:pt x="355" y="1409"/>
                  </a:lnTo>
                  <a:lnTo>
                    <a:pt x="386" y="1409"/>
                  </a:lnTo>
                  <a:lnTo>
                    <a:pt x="417" y="1409"/>
                  </a:lnTo>
                  <a:lnTo>
                    <a:pt x="449" y="1409"/>
                  </a:lnTo>
                  <a:lnTo>
                    <a:pt x="480" y="1409"/>
                  </a:lnTo>
                  <a:lnTo>
                    <a:pt x="511" y="1409"/>
                  </a:lnTo>
                  <a:lnTo>
                    <a:pt x="543" y="1409"/>
                  </a:lnTo>
                  <a:lnTo>
                    <a:pt x="574" y="1409"/>
                  </a:lnTo>
                  <a:lnTo>
                    <a:pt x="605" y="1409"/>
                  </a:lnTo>
                  <a:lnTo>
                    <a:pt x="637" y="1409"/>
                  </a:lnTo>
                  <a:lnTo>
                    <a:pt x="668" y="1409"/>
                  </a:lnTo>
                  <a:lnTo>
                    <a:pt x="689" y="1377"/>
                  </a:lnTo>
                  <a:lnTo>
                    <a:pt x="720" y="1367"/>
                  </a:lnTo>
                  <a:lnTo>
                    <a:pt x="741" y="1336"/>
                  </a:lnTo>
                  <a:lnTo>
                    <a:pt x="772" y="1315"/>
                  </a:lnTo>
                  <a:lnTo>
                    <a:pt x="803" y="1283"/>
                  </a:lnTo>
                  <a:lnTo>
                    <a:pt x="835" y="1252"/>
                  </a:lnTo>
                  <a:lnTo>
                    <a:pt x="866" y="1231"/>
                  </a:lnTo>
                  <a:lnTo>
                    <a:pt x="866" y="1200"/>
                  </a:lnTo>
                  <a:lnTo>
                    <a:pt x="866" y="1169"/>
                  </a:lnTo>
                  <a:lnTo>
                    <a:pt x="866" y="1075"/>
                  </a:lnTo>
                  <a:lnTo>
                    <a:pt x="887" y="1043"/>
                  </a:lnTo>
                  <a:lnTo>
                    <a:pt x="918" y="1033"/>
                  </a:lnTo>
                  <a:lnTo>
                    <a:pt x="950" y="1023"/>
                  </a:lnTo>
                  <a:lnTo>
                    <a:pt x="981" y="1012"/>
                  </a:lnTo>
                  <a:lnTo>
                    <a:pt x="1012" y="1002"/>
                  </a:lnTo>
                  <a:lnTo>
                    <a:pt x="1043" y="981"/>
                  </a:lnTo>
                  <a:lnTo>
                    <a:pt x="1064" y="950"/>
                  </a:lnTo>
                  <a:lnTo>
                    <a:pt x="1085" y="918"/>
                  </a:lnTo>
                  <a:lnTo>
                    <a:pt x="1096" y="887"/>
                  </a:lnTo>
                  <a:lnTo>
                    <a:pt x="1106" y="856"/>
                  </a:lnTo>
                  <a:lnTo>
                    <a:pt x="1137" y="824"/>
                  </a:lnTo>
                  <a:lnTo>
                    <a:pt x="1158" y="793"/>
                  </a:lnTo>
                  <a:lnTo>
                    <a:pt x="1190" y="783"/>
                  </a:lnTo>
                  <a:lnTo>
                    <a:pt x="1221" y="772"/>
                  </a:lnTo>
                  <a:lnTo>
                    <a:pt x="1252" y="772"/>
                  </a:lnTo>
                  <a:lnTo>
                    <a:pt x="1283" y="783"/>
                  </a:lnTo>
                  <a:lnTo>
                    <a:pt x="1315" y="793"/>
                  </a:lnTo>
                  <a:lnTo>
                    <a:pt x="1346" y="803"/>
                  </a:lnTo>
                  <a:lnTo>
                    <a:pt x="1377" y="814"/>
                  </a:lnTo>
                  <a:lnTo>
                    <a:pt x="1409" y="814"/>
                  </a:lnTo>
                  <a:lnTo>
                    <a:pt x="1440" y="814"/>
                  </a:lnTo>
                  <a:lnTo>
                    <a:pt x="1471" y="814"/>
                  </a:lnTo>
                  <a:lnTo>
                    <a:pt x="1503" y="793"/>
                  </a:lnTo>
                  <a:lnTo>
                    <a:pt x="1534" y="772"/>
                  </a:lnTo>
                  <a:lnTo>
                    <a:pt x="1565" y="762"/>
                  </a:lnTo>
                  <a:lnTo>
                    <a:pt x="1597" y="762"/>
                  </a:lnTo>
                  <a:lnTo>
                    <a:pt x="1628" y="762"/>
                  </a:lnTo>
                  <a:lnTo>
                    <a:pt x="1659" y="762"/>
                  </a:lnTo>
                  <a:lnTo>
                    <a:pt x="1690" y="783"/>
                  </a:lnTo>
                  <a:lnTo>
                    <a:pt x="1722" y="793"/>
                  </a:lnTo>
                  <a:lnTo>
                    <a:pt x="1732" y="824"/>
                  </a:lnTo>
                  <a:lnTo>
                    <a:pt x="1732" y="856"/>
                  </a:lnTo>
                  <a:lnTo>
                    <a:pt x="1732" y="887"/>
                  </a:lnTo>
                  <a:lnTo>
                    <a:pt x="1732" y="918"/>
                  </a:lnTo>
                  <a:lnTo>
                    <a:pt x="1732" y="950"/>
                  </a:lnTo>
                  <a:lnTo>
                    <a:pt x="1743" y="981"/>
                  </a:lnTo>
                  <a:lnTo>
                    <a:pt x="1763" y="1012"/>
                  </a:lnTo>
                  <a:lnTo>
                    <a:pt x="1784" y="1043"/>
                  </a:lnTo>
                  <a:lnTo>
                    <a:pt x="1805" y="1075"/>
                  </a:lnTo>
                  <a:lnTo>
                    <a:pt x="1837" y="1096"/>
                  </a:lnTo>
                  <a:lnTo>
                    <a:pt x="1857" y="1127"/>
                  </a:lnTo>
                  <a:lnTo>
                    <a:pt x="1889" y="1148"/>
                  </a:lnTo>
                  <a:lnTo>
                    <a:pt x="1920" y="1169"/>
                  </a:lnTo>
                  <a:lnTo>
                    <a:pt x="1941" y="1200"/>
                  </a:lnTo>
                  <a:lnTo>
                    <a:pt x="1962" y="1231"/>
                  </a:lnTo>
                  <a:lnTo>
                    <a:pt x="1983" y="1263"/>
                  </a:lnTo>
                  <a:lnTo>
                    <a:pt x="2014" y="1283"/>
                  </a:lnTo>
                  <a:lnTo>
                    <a:pt x="2035" y="1315"/>
                  </a:lnTo>
                  <a:lnTo>
                    <a:pt x="2045" y="1346"/>
                  </a:lnTo>
                  <a:lnTo>
                    <a:pt x="2066" y="1377"/>
                  </a:lnTo>
                  <a:lnTo>
                    <a:pt x="2077" y="1409"/>
                  </a:lnTo>
                  <a:lnTo>
                    <a:pt x="2087" y="1440"/>
                  </a:lnTo>
                  <a:lnTo>
                    <a:pt x="2097" y="1471"/>
                  </a:lnTo>
                  <a:lnTo>
                    <a:pt x="2097" y="1503"/>
                  </a:lnTo>
                  <a:lnTo>
                    <a:pt x="2097" y="1534"/>
                  </a:lnTo>
                  <a:lnTo>
                    <a:pt x="2097" y="1565"/>
                  </a:lnTo>
                  <a:lnTo>
                    <a:pt x="2097" y="1597"/>
                  </a:lnTo>
                  <a:lnTo>
                    <a:pt x="2129" y="1628"/>
                  </a:lnTo>
                  <a:lnTo>
                    <a:pt x="2160" y="1649"/>
                  </a:lnTo>
                  <a:lnTo>
                    <a:pt x="2191" y="1649"/>
                  </a:lnTo>
                  <a:lnTo>
                    <a:pt x="2212" y="1617"/>
                  </a:lnTo>
                  <a:lnTo>
                    <a:pt x="2223" y="1586"/>
                  </a:lnTo>
                  <a:lnTo>
                    <a:pt x="2233" y="1555"/>
                  </a:lnTo>
                  <a:lnTo>
                    <a:pt x="2233" y="1523"/>
                  </a:lnTo>
                  <a:lnTo>
                    <a:pt x="2223" y="1492"/>
                  </a:lnTo>
                  <a:lnTo>
                    <a:pt x="2223" y="1461"/>
                  </a:lnTo>
                  <a:lnTo>
                    <a:pt x="2223" y="1430"/>
                  </a:lnTo>
                  <a:lnTo>
                    <a:pt x="2223" y="1398"/>
                  </a:lnTo>
                  <a:lnTo>
                    <a:pt x="2254" y="1388"/>
                  </a:lnTo>
                  <a:lnTo>
                    <a:pt x="2285" y="1388"/>
                  </a:lnTo>
                  <a:lnTo>
                    <a:pt x="2317" y="1398"/>
                  </a:lnTo>
                  <a:lnTo>
                    <a:pt x="2348" y="1409"/>
                  </a:lnTo>
                  <a:lnTo>
                    <a:pt x="2358" y="1377"/>
                  </a:lnTo>
                  <a:lnTo>
                    <a:pt x="2358" y="1346"/>
                  </a:lnTo>
                  <a:lnTo>
                    <a:pt x="2348" y="1315"/>
                  </a:lnTo>
                  <a:lnTo>
                    <a:pt x="2337" y="1283"/>
                  </a:lnTo>
                  <a:lnTo>
                    <a:pt x="2306" y="1273"/>
                  </a:lnTo>
                  <a:lnTo>
                    <a:pt x="2275" y="1242"/>
                  </a:lnTo>
                  <a:lnTo>
                    <a:pt x="2254" y="1210"/>
                  </a:lnTo>
                  <a:lnTo>
                    <a:pt x="2223" y="1190"/>
                  </a:lnTo>
                  <a:lnTo>
                    <a:pt x="2202" y="1158"/>
                  </a:lnTo>
                  <a:lnTo>
                    <a:pt x="2170" y="1137"/>
                  </a:lnTo>
                  <a:lnTo>
                    <a:pt x="2139" y="1117"/>
                  </a:lnTo>
                  <a:lnTo>
                    <a:pt x="2118" y="1085"/>
                  </a:lnTo>
                  <a:lnTo>
                    <a:pt x="2108" y="1054"/>
                  </a:lnTo>
                  <a:lnTo>
                    <a:pt x="2097" y="1023"/>
                  </a:lnTo>
                  <a:lnTo>
                    <a:pt x="2087" y="991"/>
                  </a:lnTo>
                  <a:lnTo>
                    <a:pt x="2066" y="960"/>
                  </a:lnTo>
                  <a:lnTo>
                    <a:pt x="2045" y="929"/>
                  </a:lnTo>
                  <a:lnTo>
                    <a:pt x="2014" y="897"/>
                  </a:lnTo>
                  <a:lnTo>
                    <a:pt x="2003" y="866"/>
                  </a:lnTo>
                  <a:lnTo>
                    <a:pt x="1983" y="835"/>
                  </a:lnTo>
                  <a:lnTo>
                    <a:pt x="1962" y="803"/>
                  </a:lnTo>
                  <a:lnTo>
                    <a:pt x="1941" y="772"/>
                  </a:lnTo>
                  <a:lnTo>
                    <a:pt x="1920" y="741"/>
                  </a:lnTo>
                  <a:lnTo>
                    <a:pt x="1899" y="710"/>
                  </a:lnTo>
                  <a:lnTo>
                    <a:pt x="1910" y="678"/>
                  </a:lnTo>
                  <a:lnTo>
                    <a:pt x="1941" y="668"/>
                  </a:lnTo>
                  <a:lnTo>
                    <a:pt x="1972" y="668"/>
                  </a:lnTo>
                  <a:lnTo>
                    <a:pt x="2003" y="668"/>
                  </a:lnTo>
                  <a:lnTo>
                    <a:pt x="2035" y="689"/>
                  </a:lnTo>
                  <a:lnTo>
                    <a:pt x="2056" y="720"/>
                  </a:lnTo>
                  <a:lnTo>
                    <a:pt x="2087" y="751"/>
                  </a:lnTo>
                  <a:lnTo>
                    <a:pt x="2108" y="783"/>
                  </a:lnTo>
                  <a:lnTo>
                    <a:pt x="2129" y="814"/>
                  </a:lnTo>
                  <a:lnTo>
                    <a:pt x="2139" y="845"/>
                  </a:lnTo>
                  <a:lnTo>
                    <a:pt x="2160" y="877"/>
                  </a:lnTo>
                  <a:lnTo>
                    <a:pt x="2191" y="908"/>
                  </a:lnTo>
                  <a:lnTo>
                    <a:pt x="2202" y="939"/>
                  </a:lnTo>
                  <a:lnTo>
                    <a:pt x="2233" y="970"/>
                  </a:lnTo>
                  <a:lnTo>
                    <a:pt x="2254" y="1002"/>
                  </a:lnTo>
                  <a:lnTo>
                    <a:pt x="2285" y="1033"/>
                  </a:lnTo>
                  <a:lnTo>
                    <a:pt x="2296" y="1064"/>
                  </a:lnTo>
                  <a:lnTo>
                    <a:pt x="2317" y="1096"/>
                  </a:lnTo>
                  <a:lnTo>
                    <a:pt x="2348" y="1127"/>
                  </a:lnTo>
                  <a:lnTo>
                    <a:pt x="2379" y="1158"/>
                  </a:lnTo>
                  <a:lnTo>
                    <a:pt x="2410" y="1190"/>
                  </a:lnTo>
                  <a:lnTo>
                    <a:pt x="2431" y="1221"/>
                  </a:lnTo>
                  <a:lnTo>
                    <a:pt x="2452" y="1252"/>
                  </a:lnTo>
                  <a:lnTo>
                    <a:pt x="2463" y="1283"/>
                  </a:lnTo>
                  <a:lnTo>
                    <a:pt x="2473" y="1315"/>
                  </a:lnTo>
                  <a:lnTo>
                    <a:pt x="2473" y="1346"/>
                  </a:lnTo>
                  <a:lnTo>
                    <a:pt x="2473" y="1377"/>
                  </a:lnTo>
                  <a:lnTo>
                    <a:pt x="2473" y="1409"/>
                  </a:lnTo>
                  <a:lnTo>
                    <a:pt x="2473" y="1440"/>
                  </a:lnTo>
                  <a:lnTo>
                    <a:pt x="2504" y="1461"/>
                  </a:lnTo>
                  <a:lnTo>
                    <a:pt x="2536" y="1482"/>
                  </a:lnTo>
                  <a:lnTo>
                    <a:pt x="2557" y="1513"/>
                  </a:lnTo>
                  <a:lnTo>
                    <a:pt x="2557" y="1544"/>
                  </a:lnTo>
                  <a:lnTo>
                    <a:pt x="2557" y="1576"/>
                  </a:lnTo>
                  <a:lnTo>
                    <a:pt x="2557" y="1607"/>
                  </a:lnTo>
                  <a:lnTo>
                    <a:pt x="2588" y="1628"/>
                  </a:lnTo>
                  <a:lnTo>
                    <a:pt x="2619" y="1649"/>
                  </a:lnTo>
                  <a:lnTo>
                    <a:pt x="2650" y="1670"/>
                  </a:lnTo>
                  <a:lnTo>
                    <a:pt x="2682" y="1690"/>
                  </a:lnTo>
                  <a:lnTo>
                    <a:pt x="2713" y="1711"/>
                  </a:lnTo>
                  <a:lnTo>
                    <a:pt x="2744" y="1711"/>
                  </a:lnTo>
                  <a:lnTo>
                    <a:pt x="2776" y="1711"/>
                  </a:lnTo>
                  <a:lnTo>
                    <a:pt x="2807" y="1701"/>
                  </a:lnTo>
                  <a:lnTo>
                    <a:pt x="2828" y="1670"/>
                  </a:lnTo>
                  <a:lnTo>
                    <a:pt x="2849" y="1638"/>
                  </a:lnTo>
                  <a:lnTo>
                    <a:pt x="2859" y="1607"/>
                  </a:lnTo>
                  <a:lnTo>
                    <a:pt x="2870" y="1576"/>
                  </a:lnTo>
                  <a:lnTo>
                    <a:pt x="2859" y="1544"/>
                  </a:lnTo>
                  <a:lnTo>
                    <a:pt x="2838" y="1513"/>
                  </a:lnTo>
                  <a:lnTo>
                    <a:pt x="2817" y="1482"/>
                  </a:lnTo>
                  <a:lnTo>
                    <a:pt x="2797" y="1450"/>
                  </a:lnTo>
                  <a:lnTo>
                    <a:pt x="2786" y="1419"/>
                  </a:lnTo>
                  <a:lnTo>
                    <a:pt x="2786" y="1388"/>
                  </a:lnTo>
                  <a:lnTo>
                    <a:pt x="2817" y="1357"/>
                  </a:lnTo>
                  <a:lnTo>
                    <a:pt x="2849" y="1336"/>
                  </a:lnTo>
                  <a:lnTo>
                    <a:pt x="2880" y="1325"/>
                  </a:lnTo>
                  <a:lnTo>
                    <a:pt x="2911" y="1315"/>
                  </a:lnTo>
                  <a:lnTo>
                    <a:pt x="2943" y="1294"/>
                  </a:lnTo>
                  <a:lnTo>
                    <a:pt x="2974" y="1273"/>
                  </a:lnTo>
                  <a:lnTo>
                    <a:pt x="2984" y="1190"/>
                  </a:lnTo>
                  <a:lnTo>
                    <a:pt x="2995" y="1106"/>
                  </a:lnTo>
                  <a:lnTo>
                    <a:pt x="3026" y="1096"/>
                  </a:lnTo>
                  <a:lnTo>
                    <a:pt x="3057" y="1096"/>
                  </a:lnTo>
                  <a:lnTo>
                    <a:pt x="3089" y="1096"/>
                  </a:lnTo>
                  <a:lnTo>
                    <a:pt x="3120" y="1106"/>
                  </a:lnTo>
                  <a:lnTo>
                    <a:pt x="3151" y="1127"/>
                  </a:lnTo>
                  <a:lnTo>
                    <a:pt x="3183" y="1148"/>
                  </a:lnTo>
                  <a:lnTo>
                    <a:pt x="3214" y="1158"/>
                  </a:lnTo>
                  <a:lnTo>
                    <a:pt x="3235" y="1127"/>
                  </a:lnTo>
                  <a:lnTo>
                    <a:pt x="3235" y="1096"/>
                  </a:lnTo>
                  <a:lnTo>
                    <a:pt x="3235" y="1064"/>
                  </a:lnTo>
                  <a:lnTo>
                    <a:pt x="3214" y="1033"/>
                  </a:lnTo>
                  <a:lnTo>
                    <a:pt x="3193" y="1002"/>
                  </a:lnTo>
                  <a:lnTo>
                    <a:pt x="3183" y="970"/>
                  </a:lnTo>
                  <a:lnTo>
                    <a:pt x="3183" y="939"/>
                  </a:lnTo>
                  <a:lnTo>
                    <a:pt x="3183" y="908"/>
                  </a:lnTo>
                  <a:lnTo>
                    <a:pt x="3183" y="877"/>
                  </a:lnTo>
                  <a:lnTo>
                    <a:pt x="3183" y="845"/>
                  </a:lnTo>
                  <a:lnTo>
                    <a:pt x="3183" y="814"/>
                  </a:lnTo>
                  <a:lnTo>
                    <a:pt x="3183" y="783"/>
                  </a:lnTo>
                  <a:lnTo>
                    <a:pt x="3183" y="751"/>
                  </a:lnTo>
                  <a:lnTo>
                    <a:pt x="3193" y="668"/>
                  </a:lnTo>
                  <a:lnTo>
                    <a:pt x="3193" y="637"/>
                  </a:lnTo>
                  <a:lnTo>
                    <a:pt x="3203" y="605"/>
                  </a:lnTo>
                  <a:lnTo>
                    <a:pt x="3235" y="574"/>
                  </a:lnTo>
                  <a:lnTo>
                    <a:pt x="3266" y="563"/>
                  </a:lnTo>
                  <a:lnTo>
                    <a:pt x="3297" y="543"/>
                  </a:lnTo>
                  <a:lnTo>
                    <a:pt x="3329" y="532"/>
                  </a:lnTo>
                  <a:lnTo>
                    <a:pt x="3360" y="522"/>
                  </a:lnTo>
                  <a:lnTo>
                    <a:pt x="3391" y="522"/>
                  </a:lnTo>
                  <a:lnTo>
                    <a:pt x="3423" y="522"/>
                  </a:lnTo>
                  <a:lnTo>
                    <a:pt x="3454" y="553"/>
                  </a:lnTo>
                  <a:lnTo>
                    <a:pt x="3475" y="584"/>
                  </a:lnTo>
                  <a:lnTo>
                    <a:pt x="3475" y="616"/>
                  </a:lnTo>
                  <a:lnTo>
                    <a:pt x="3496" y="647"/>
                  </a:lnTo>
                  <a:lnTo>
                    <a:pt x="3527" y="668"/>
                  </a:lnTo>
                  <a:lnTo>
                    <a:pt x="3558" y="699"/>
                  </a:lnTo>
                  <a:lnTo>
                    <a:pt x="3590" y="710"/>
                  </a:lnTo>
                  <a:lnTo>
                    <a:pt x="3621" y="710"/>
                  </a:lnTo>
                  <a:lnTo>
                    <a:pt x="3652" y="699"/>
                  </a:lnTo>
                  <a:lnTo>
                    <a:pt x="3673" y="668"/>
                  </a:lnTo>
                  <a:lnTo>
                    <a:pt x="3694" y="637"/>
                  </a:lnTo>
                  <a:lnTo>
                    <a:pt x="3704" y="605"/>
                  </a:lnTo>
                  <a:lnTo>
                    <a:pt x="3694" y="574"/>
                  </a:lnTo>
                  <a:lnTo>
                    <a:pt x="3673" y="543"/>
                  </a:lnTo>
                  <a:lnTo>
                    <a:pt x="3652" y="511"/>
                  </a:lnTo>
                  <a:lnTo>
                    <a:pt x="3652" y="480"/>
                  </a:lnTo>
                  <a:lnTo>
                    <a:pt x="3652" y="449"/>
                  </a:lnTo>
                  <a:lnTo>
                    <a:pt x="3673" y="417"/>
                  </a:lnTo>
                  <a:lnTo>
                    <a:pt x="3704" y="397"/>
                  </a:lnTo>
                  <a:lnTo>
                    <a:pt x="3736" y="386"/>
                  </a:lnTo>
                  <a:lnTo>
                    <a:pt x="3767" y="365"/>
                  </a:lnTo>
                  <a:lnTo>
                    <a:pt x="3777" y="397"/>
                  </a:lnTo>
                  <a:lnTo>
                    <a:pt x="3798" y="428"/>
                  </a:lnTo>
                  <a:lnTo>
                    <a:pt x="3819" y="459"/>
                  </a:lnTo>
                  <a:lnTo>
                    <a:pt x="3809" y="490"/>
                  </a:lnTo>
                  <a:lnTo>
                    <a:pt x="3788" y="522"/>
                  </a:lnTo>
                  <a:lnTo>
                    <a:pt x="3767" y="553"/>
                  </a:lnTo>
                  <a:lnTo>
                    <a:pt x="3767" y="584"/>
                  </a:lnTo>
                  <a:lnTo>
                    <a:pt x="3767" y="616"/>
                  </a:lnTo>
                  <a:lnTo>
                    <a:pt x="3798" y="637"/>
                  </a:lnTo>
                  <a:lnTo>
                    <a:pt x="3830" y="668"/>
                  </a:lnTo>
                  <a:lnTo>
                    <a:pt x="3861" y="678"/>
                  </a:lnTo>
                  <a:lnTo>
                    <a:pt x="3892" y="689"/>
                  </a:lnTo>
                  <a:lnTo>
                    <a:pt x="3923" y="710"/>
                  </a:lnTo>
                  <a:lnTo>
                    <a:pt x="3955" y="720"/>
                  </a:lnTo>
                  <a:lnTo>
                    <a:pt x="3986" y="730"/>
                  </a:lnTo>
                  <a:lnTo>
                    <a:pt x="4017" y="751"/>
                  </a:lnTo>
                  <a:lnTo>
                    <a:pt x="4049" y="783"/>
                  </a:lnTo>
                  <a:lnTo>
                    <a:pt x="4070" y="814"/>
                  </a:lnTo>
                  <a:lnTo>
                    <a:pt x="4090" y="845"/>
                  </a:lnTo>
                  <a:lnTo>
                    <a:pt x="4101" y="877"/>
                  </a:lnTo>
                  <a:lnTo>
                    <a:pt x="4080" y="908"/>
                  </a:lnTo>
                  <a:lnTo>
                    <a:pt x="4070" y="939"/>
                  </a:lnTo>
                  <a:lnTo>
                    <a:pt x="4038" y="950"/>
                  </a:lnTo>
                  <a:lnTo>
                    <a:pt x="4007" y="950"/>
                  </a:lnTo>
                  <a:lnTo>
                    <a:pt x="3976" y="950"/>
                  </a:lnTo>
                  <a:lnTo>
                    <a:pt x="3944" y="950"/>
                  </a:lnTo>
                  <a:lnTo>
                    <a:pt x="3913" y="950"/>
                  </a:lnTo>
                  <a:lnTo>
                    <a:pt x="3882" y="950"/>
                  </a:lnTo>
                  <a:lnTo>
                    <a:pt x="3850" y="950"/>
                  </a:lnTo>
                  <a:lnTo>
                    <a:pt x="3819" y="960"/>
                  </a:lnTo>
                  <a:lnTo>
                    <a:pt x="3788" y="960"/>
                  </a:lnTo>
                  <a:lnTo>
                    <a:pt x="3757" y="960"/>
                  </a:lnTo>
                  <a:lnTo>
                    <a:pt x="3725" y="960"/>
                  </a:lnTo>
                  <a:lnTo>
                    <a:pt x="3694" y="970"/>
                  </a:lnTo>
                  <a:lnTo>
                    <a:pt x="3663" y="981"/>
                  </a:lnTo>
                  <a:lnTo>
                    <a:pt x="3631" y="1002"/>
                  </a:lnTo>
                  <a:lnTo>
                    <a:pt x="3600" y="1012"/>
                  </a:lnTo>
                  <a:lnTo>
                    <a:pt x="3569" y="1033"/>
                  </a:lnTo>
                  <a:lnTo>
                    <a:pt x="3537" y="1064"/>
                  </a:lnTo>
                  <a:lnTo>
                    <a:pt x="3506" y="1085"/>
                  </a:lnTo>
                  <a:lnTo>
                    <a:pt x="3475" y="1106"/>
                  </a:lnTo>
                  <a:lnTo>
                    <a:pt x="3454" y="1137"/>
                  </a:lnTo>
                  <a:lnTo>
                    <a:pt x="3423" y="1158"/>
                  </a:lnTo>
                  <a:lnTo>
                    <a:pt x="3391" y="1179"/>
                  </a:lnTo>
                  <a:lnTo>
                    <a:pt x="3360" y="1190"/>
                  </a:lnTo>
                  <a:lnTo>
                    <a:pt x="3329" y="1200"/>
                  </a:lnTo>
                  <a:lnTo>
                    <a:pt x="3297" y="1221"/>
                  </a:lnTo>
                  <a:lnTo>
                    <a:pt x="3266" y="1252"/>
                  </a:lnTo>
                  <a:lnTo>
                    <a:pt x="3235" y="1273"/>
                  </a:lnTo>
                  <a:lnTo>
                    <a:pt x="3203" y="1283"/>
                  </a:lnTo>
                  <a:lnTo>
                    <a:pt x="3172" y="1294"/>
                  </a:lnTo>
                  <a:lnTo>
                    <a:pt x="3141" y="1304"/>
                  </a:lnTo>
                  <a:lnTo>
                    <a:pt x="3120" y="1336"/>
                  </a:lnTo>
                  <a:lnTo>
                    <a:pt x="3089" y="1357"/>
                  </a:lnTo>
                  <a:lnTo>
                    <a:pt x="3078" y="1388"/>
                  </a:lnTo>
                  <a:lnTo>
                    <a:pt x="3057" y="1419"/>
                  </a:lnTo>
                  <a:lnTo>
                    <a:pt x="3057" y="1450"/>
                  </a:lnTo>
                  <a:lnTo>
                    <a:pt x="3068" y="1482"/>
                  </a:lnTo>
                  <a:lnTo>
                    <a:pt x="3078" y="1513"/>
                  </a:lnTo>
                  <a:lnTo>
                    <a:pt x="3089" y="1544"/>
                  </a:lnTo>
                  <a:lnTo>
                    <a:pt x="3120" y="1565"/>
                  </a:lnTo>
                  <a:lnTo>
                    <a:pt x="3130" y="1597"/>
                  </a:lnTo>
                  <a:lnTo>
                    <a:pt x="3151" y="1628"/>
                  </a:lnTo>
                  <a:lnTo>
                    <a:pt x="3172" y="1659"/>
                  </a:lnTo>
                  <a:lnTo>
                    <a:pt x="3203" y="1690"/>
                  </a:lnTo>
                  <a:lnTo>
                    <a:pt x="3235" y="1711"/>
                  </a:lnTo>
                  <a:lnTo>
                    <a:pt x="3245" y="1743"/>
                  </a:lnTo>
                  <a:lnTo>
                    <a:pt x="3277" y="1763"/>
                  </a:lnTo>
                  <a:lnTo>
                    <a:pt x="3308" y="1763"/>
                  </a:lnTo>
                  <a:lnTo>
                    <a:pt x="3339" y="1763"/>
                  </a:lnTo>
                  <a:lnTo>
                    <a:pt x="3370" y="1763"/>
                  </a:lnTo>
                  <a:lnTo>
                    <a:pt x="3402" y="1763"/>
                  </a:lnTo>
                  <a:lnTo>
                    <a:pt x="3433" y="1753"/>
                  </a:lnTo>
                  <a:lnTo>
                    <a:pt x="3464" y="1743"/>
                  </a:lnTo>
                  <a:lnTo>
                    <a:pt x="3496" y="1743"/>
                  </a:lnTo>
                  <a:lnTo>
                    <a:pt x="3527" y="1743"/>
                  </a:lnTo>
                  <a:lnTo>
                    <a:pt x="3558" y="1753"/>
                  </a:lnTo>
                  <a:lnTo>
                    <a:pt x="3590" y="1763"/>
                  </a:lnTo>
                  <a:lnTo>
                    <a:pt x="3621" y="1774"/>
                  </a:lnTo>
                  <a:lnTo>
                    <a:pt x="3652" y="1774"/>
                  </a:lnTo>
                  <a:lnTo>
                    <a:pt x="3683" y="1774"/>
                  </a:lnTo>
                  <a:lnTo>
                    <a:pt x="3704" y="1743"/>
                  </a:lnTo>
                  <a:lnTo>
                    <a:pt x="3725" y="1711"/>
                  </a:lnTo>
                  <a:lnTo>
                    <a:pt x="3736" y="1680"/>
                  </a:lnTo>
                  <a:lnTo>
                    <a:pt x="3757" y="1649"/>
                  </a:lnTo>
                  <a:lnTo>
                    <a:pt x="3788" y="1628"/>
                  </a:lnTo>
                  <a:lnTo>
                    <a:pt x="3819" y="1617"/>
                  </a:lnTo>
                  <a:lnTo>
                    <a:pt x="3830" y="1649"/>
                  </a:lnTo>
                  <a:lnTo>
                    <a:pt x="3830" y="1680"/>
                  </a:lnTo>
                  <a:lnTo>
                    <a:pt x="3819" y="1711"/>
                  </a:lnTo>
                  <a:lnTo>
                    <a:pt x="3809" y="1743"/>
                  </a:lnTo>
                  <a:lnTo>
                    <a:pt x="3830" y="1774"/>
                  </a:lnTo>
                  <a:lnTo>
                    <a:pt x="3861" y="1795"/>
                  </a:lnTo>
                  <a:lnTo>
                    <a:pt x="3882" y="1826"/>
                  </a:lnTo>
                  <a:lnTo>
                    <a:pt x="3892" y="1857"/>
                  </a:lnTo>
                  <a:lnTo>
                    <a:pt x="3913" y="1889"/>
                  </a:lnTo>
                  <a:lnTo>
                    <a:pt x="3913" y="1920"/>
                  </a:lnTo>
                  <a:lnTo>
                    <a:pt x="3913" y="1951"/>
                  </a:lnTo>
                  <a:lnTo>
                    <a:pt x="3903" y="1983"/>
                  </a:lnTo>
                  <a:lnTo>
                    <a:pt x="3903" y="2014"/>
                  </a:lnTo>
                  <a:lnTo>
                    <a:pt x="3903" y="2045"/>
                  </a:lnTo>
                  <a:lnTo>
                    <a:pt x="3882" y="2077"/>
                  </a:lnTo>
                  <a:lnTo>
                    <a:pt x="3850" y="2097"/>
                  </a:lnTo>
                  <a:lnTo>
                    <a:pt x="3819" y="2118"/>
                  </a:lnTo>
                  <a:lnTo>
                    <a:pt x="3788" y="2150"/>
                  </a:lnTo>
                  <a:lnTo>
                    <a:pt x="3757" y="2170"/>
                  </a:lnTo>
                  <a:lnTo>
                    <a:pt x="3725" y="2191"/>
                  </a:lnTo>
                  <a:lnTo>
                    <a:pt x="3694" y="2212"/>
                  </a:lnTo>
                  <a:lnTo>
                    <a:pt x="3663" y="2233"/>
                  </a:lnTo>
                  <a:lnTo>
                    <a:pt x="3631" y="2264"/>
                  </a:lnTo>
                  <a:lnTo>
                    <a:pt x="3600" y="2285"/>
                  </a:lnTo>
                  <a:lnTo>
                    <a:pt x="3590" y="2317"/>
                  </a:lnTo>
                  <a:lnTo>
                    <a:pt x="3569" y="2348"/>
                  </a:lnTo>
                  <a:lnTo>
                    <a:pt x="3548" y="2379"/>
                  </a:lnTo>
                  <a:lnTo>
                    <a:pt x="3527" y="2410"/>
                  </a:lnTo>
                  <a:lnTo>
                    <a:pt x="3506" y="2442"/>
                  </a:lnTo>
                  <a:lnTo>
                    <a:pt x="3485" y="2473"/>
                  </a:lnTo>
                  <a:lnTo>
                    <a:pt x="3475" y="2504"/>
                  </a:lnTo>
                  <a:lnTo>
                    <a:pt x="3443" y="2515"/>
                  </a:lnTo>
                  <a:lnTo>
                    <a:pt x="3412" y="2515"/>
                  </a:lnTo>
                  <a:lnTo>
                    <a:pt x="3381" y="2515"/>
                  </a:lnTo>
                  <a:lnTo>
                    <a:pt x="3350" y="2515"/>
                  </a:lnTo>
                  <a:lnTo>
                    <a:pt x="3318" y="2504"/>
                  </a:lnTo>
                  <a:lnTo>
                    <a:pt x="3287" y="2504"/>
                  </a:lnTo>
                  <a:lnTo>
                    <a:pt x="3256" y="2483"/>
                  </a:lnTo>
                  <a:lnTo>
                    <a:pt x="3224" y="2463"/>
                  </a:lnTo>
                  <a:lnTo>
                    <a:pt x="3193" y="2442"/>
                  </a:lnTo>
                  <a:lnTo>
                    <a:pt x="3162" y="2442"/>
                  </a:lnTo>
                  <a:lnTo>
                    <a:pt x="3130" y="2442"/>
                  </a:lnTo>
                  <a:lnTo>
                    <a:pt x="3099" y="2442"/>
                  </a:lnTo>
                  <a:lnTo>
                    <a:pt x="3068" y="2452"/>
                  </a:lnTo>
                  <a:lnTo>
                    <a:pt x="3047" y="2483"/>
                  </a:lnTo>
                  <a:lnTo>
                    <a:pt x="3016" y="2504"/>
                  </a:lnTo>
                  <a:lnTo>
                    <a:pt x="2984" y="2504"/>
                  </a:lnTo>
                  <a:lnTo>
                    <a:pt x="2901" y="2504"/>
                  </a:lnTo>
                  <a:lnTo>
                    <a:pt x="2870" y="2504"/>
                  </a:lnTo>
                  <a:lnTo>
                    <a:pt x="2838" y="2504"/>
                  </a:lnTo>
                  <a:lnTo>
                    <a:pt x="2807" y="2504"/>
                  </a:lnTo>
                  <a:lnTo>
                    <a:pt x="2776" y="2504"/>
                  </a:lnTo>
                  <a:lnTo>
                    <a:pt x="2744" y="2494"/>
                  </a:lnTo>
                  <a:lnTo>
                    <a:pt x="2713" y="2483"/>
                  </a:lnTo>
                  <a:lnTo>
                    <a:pt x="2682" y="2452"/>
                  </a:lnTo>
                  <a:lnTo>
                    <a:pt x="2650" y="2431"/>
                  </a:lnTo>
                  <a:lnTo>
                    <a:pt x="2619" y="2410"/>
                  </a:lnTo>
                  <a:lnTo>
                    <a:pt x="2588" y="2410"/>
                  </a:lnTo>
                  <a:lnTo>
                    <a:pt x="2557" y="2400"/>
                  </a:lnTo>
                  <a:lnTo>
                    <a:pt x="2525" y="2400"/>
                  </a:lnTo>
                  <a:lnTo>
                    <a:pt x="2494" y="2400"/>
                  </a:lnTo>
                  <a:lnTo>
                    <a:pt x="2463" y="2400"/>
                  </a:lnTo>
                  <a:lnTo>
                    <a:pt x="2379" y="2400"/>
                  </a:lnTo>
                  <a:lnTo>
                    <a:pt x="2348" y="2400"/>
                  </a:lnTo>
                  <a:lnTo>
                    <a:pt x="2317" y="2400"/>
                  </a:lnTo>
                  <a:lnTo>
                    <a:pt x="2285" y="2400"/>
                  </a:lnTo>
                  <a:lnTo>
                    <a:pt x="2254" y="2400"/>
                  </a:lnTo>
                  <a:lnTo>
                    <a:pt x="2223" y="2400"/>
                  </a:lnTo>
                  <a:lnTo>
                    <a:pt x="2191" y="2410"/>
                  </a:lnTo>
                  <a:lnTo>
                    <a:pt x="2160" y="2410"/>
                  </a:lnTo>
                  <a:lnTo>
                    <a:pt x="2129" y="2421"/>
                  </a:lnTo>
                  <a:lnTo>
                    <a:pt x="2097" y="2431"/>
                  </a:lnTo>
                  <a:lnTo>
                    <a:pt x="2087" y="2463"/>
                  </a:lnTo>
                  <a:lnTo>
                    <a:pt x="2087" y="2494"/>
                  </a:lnTo>
                  <a:lnTo>
                    <a:pt x="2087" y="2525"/>
                  </a:lnTo>
                  <a:lnTo>
                    <a:pt x="2087" y="2557"/>
                  </a:lnTo>
                  <a:lnTo>
                    <a:pt x="2056" y="2577"/>
                  </a:lnTo>
                  <a:lnTo>
                    <a:pt x="2024" y="2567"/>
                  </a:lnTo>
                  <a:lnTo>
                    <a:pt x="1993" y="2546"/>
                  </a:lnTo>
                  <a:lnTo>
                    <a:pt x="1972" y="2515"/>
                  </a:lnTo>
                  <a:lnTo>
                    <a:pt x="1951" y="2483"/>
                  </a:lnTo>
                  <a:lnTo>
                    <a:pt x="1920" y="2452"/>
                  </a:lnTo>
                  <a:lnTo>
                    <a:pt x="1889" y="2431"/>
                  </a:lnTo>
                  <a:lnTo>
                    <a:pt x="1857" y="2410"/>
                  </a:lnTo>
                  <a:lnTo>
                    <a:pt x="1826" y="2390"/>
                  </a:lnTo>
                  <a:lnTo>
                    <a:pt x="1805" y="2358"/>
                  </a:lnTo>
                  <a:lnTo>
                    <a:pt x="1774" y="2337"/>
                  </a:lnTo>
                  <a:lnTo>
                    <a:pt x="1743" y="2306"/>
                  </a:lnTo>
                  <a:lnTo>
                    <a:pt x="1722" y="2275"/>
                  </a:lnTo>
                  <a:lnTo>
                    <a:pt x="1690" y="2264"/>
                  </a:lnTo>
                  <a:lnTo>
                    <a:pt x="1659" y="2254"/>
                  </a:lnTo>
                  <a:lnTo>
                    <a:pt x="1628" y="2254"/>
                  </a:lnTo>
                  <a:lnTo>
                    <a:pt x="1597" y="2254"/>
                  </a:lnTo>
                  <a:lnTo>
                    <a:pt x="1513" y="2254"/>
                  </a:lnTo>
                  <a:lnTo>
                    <a:pt x="1482" y="2233"/>
                  </a:lnTo>
                  <a:lnTo>
                    <a:pt x="1471" y="2202"/>
                  </a:lnTo>
                  <a:lnTo>
                    <a:pt x="1471" y="2170"/>
                  </a:lnTo>
                  <a:lnTo>
                    <a:pt x="1461" y="2139"/>
                  </a:lnTo>
                  <a:lnTo>
                    <a:pt x="1461" y="2108"/>
                  </a:lnTo>
                  <a:lnTo>
                    <a:pt x="1461" y="2077"/>
                  </a:lnTo>
                  <a:lnTo>
                    <a:pt x="1461" y="2045"/>
                  </a:lnTo>
                  <a:lnTo>
                    <a:pt x="1461" y="2014"/>
                  </a:lnTo>
                  <a:lnTo>
                    <a:pt x="1461" y="1983"/>
                  </a:lnTo>
                  <a:lnTo>
                    <a:pt x="1461" y="1951"/>
                  </a:lnTo>
                  <a:lnTo>
                    <a:pt x="1450" y="1920"/>
                  </a:lnTo>
                  <a:lnTo>
                    <a:pt x="1440" y="1889"/>
                  </a:lnTo>
                  <a:lnTo>
                    <a:pt x="1440" y="1857"/>
                  </a:lnTo>
                  <a:lnTo>
                    <a:pt x="1419" y="1826"/>
                  </a:lnTo>
                  <a:lnTo>
                    <a:pt x="1388" y="1805"/>
                  </a:lnTo>
                  <a:lnTo>
                    <a:pt x="1357" y="1805"/>
                  </a:lnTo>
                  <a:lnTo>
                    <a:pt x="1325" y="1805"/>
                  </a:lnTo>
                  <a:lnTo>
                    <a:pt x="1294" y="1805"/>
                  </a:lnTo>
                  <a:lnTo>
                    <a:pt x="1210" y="1805"/>
                  </a:lnTo>
                  <a:lnTo>
                    <a:pt x="1179" y="1816"/>
                  </a:lnTo>
                  <a:lnTo>
                    <a:pt x="1096" y="1816"/>
                  </a:lnTo>
                  <a:lnTo>
                    <a:pt x="1064" y="1826"/>
                  </a:lnTo>
                  <a:lnTo>
                    <a:pt x="1033" y="1826"/>
                  </a:lnTo>
                  <a:lnTo>
                    <a:pt x="1002" y="1826"/>
                  </a:lnTo>
                  <a:lnTo>
                    <a:pt x="970" y="1826"/>
                  </a:lnTo>
                  <a:lnTo>
                    <a:pt x="939" y="1826"/>
                  </a:lnTo>
                  <a:lnTo>
                    <a:pt x="908" y="1805"/>
                  </a:lnTo>
                  <a:lnTo>
                    <a:pt x="877" y="1784"/>
                  </a:lnTo>
                  <a:lnTo>
                    <a:pt x="845" y="1763"/>
                  </a:lnTo>
                  <a:lnTo>
                    <a:pt x="814" y="1732"/>
                  </a:lnTo>
                  <a:lnTo>
                    <a:pt x="783" y="1722"/>
                  </a:lnTo>
                  <a:lnTo>
                    <a:pt x="751" y="1711"/>
                  </a:lnTo>
                  <a:lnTo>
                    <a:pt x="678" y="1701"/>
                  </a:lnTo>
                  <a:lnTo>
                    <a:pt x="605" y="1701"/>
                  </a:lnTo>
                  <a:lnTo>
                    <a:pt x="522" y="1690"/>
                  </a:lnTo>
                  <a:lnTo>
                    <a:pt x="490" y="1680"/>
                  </a:lnTo>
                  <a:lnTo>
                    <a:pt x="459" y="1680"/>
                  </a:lnTo>
                  <a:lnTo>
                    <a:pt x="428" y="1649"/>
                  </a:lnTo>
                  <a:lnTo>
                    <a:pt x="407" y="1617"/>
                  </a:lnTo>
                  <a:lnTo>
                    <a:pt x="376" y="1597"/>
                  </a:lnTo>
                  <a:lnTo>
                    <a:pt x="344" y="1576"/>
                  </a:lnTo>
                  <a:lnTo>
                    <a:pt x="313" y="1576"/>
                  </a:lnTo>
                  <a:lnTo>
                    <a:pt x="282" y="1576"/>
                  </a:lnTo>
                  <a:lnTo>
                    <a:pt x="209" y="1576"/>
                  </a:lnTo>
                  <a:lnTo>
                    <a:pt x="177" y="1586"/>
                  </a:lnTo>
                  <a:lnTo>
                    <a:pt x="146" y="1597"/>
                  </a:lnTo>
                  <a:lnTo>
                    <a:pt x="125" y="1628"/>
                  </a:lnTo>
                  <a:lnTo>
                    <a:pt x="104" y="1659"/>
                  </a:lnTo>
                  <a:lnTo>
                    <a:pt x="73" y="1690"/>
                  </a:lnTo>
                  <a:lnTo>
                    <a:pt x="52" y="1722"/>
                  </a:lnTo>
                  <a:lnTo>
                    <a:pt x="21" y="1743"/>
                  </a:lnTo>
                  <a:lnTo>
                    <a:pt x="0" y="1774"/>
                  </a:lnTo>
                  <a:lnTo>
                    <a:pt x="0" y="1743"/>
                  </a:lnTo>
                  <a:lnTo>
                    <a:pt x="0" y="1711"/>
                  </a:lnTo>
                  <a:lnTo>
                    <a:pt x="0" y="1680"/>
                  </a:lnTo>
                  <a:lnTo>
                    <a:pt x="0" y="1649"/>
                  </a:lnTo>
                  <a:lnTo>
                    <a:pt x="0" y="1617"/>
                  </a:lnTo>
                  <a:lnTo>
                    <a:pt x="0" y="1534"/>
                  </a:lnTo>
                  <a:lnTo>
                    <a:pt x="0" y="1440"/>
                  </a:lnTo>
                  <a:lnTo>
                    <a:pt x="0" y="1357"/>
                  </a:lnTo>
                  <a:lnTo>
                    <a:pt x="0" y="1263"/>
                  </a:lnTo>
                  <a:lnTo>
                    <a:pt x="0" y="1169"/>
                  </a:lnTo>
                  <a:lnTo>
                    <a:pt x="0" y="1075"/>
                  </a:lnTo>
                  <a:lnTo>
                    <a:pt x="0" y="1043"/>
                  </a:lnTo>
                  <a:lnTo>
                    <a:pt x="0" y="1012"/>
                  </a:lnTo>
                  <a:lnTo>
                    <a:pt x="0" y="981"/>
                  </a:lnTo>
                  <a:lnTo>
                    <a:pt x="0" y="908"/>
                  </a:lnTo>
                  <a:lnTo>
                    <a:pt x="0" y="814"/>
                  </a:lnTo>
                  <a:lnTo>
                    <a:pt x="0" y="730"/>
                  </a:lnTo>
                  <a:lnTo>
                    <a:pt x="0" y="657"/>
                  </a:lnTo>
                  <a:lnTo>
                    <a:pt x="0" y="584"/>
                  </a:lnTo>
                  <a:lnTo>
                    <a:pt x="0" y="501"/>
                  </a:lnTo>
                  <a:lnTo>
                    <a:pt x="0" y="417"/>
                  </a:lnTo>
                  <a:lnTo>
                    <a:pt x="0" y="323"/>
                  </a:lnTo>
                  <a:lnTo>
                    <a:pt x="0" y="230"/>
                  </a:lnTo>
                  <a:lnTo>
                    <a:pt x="0" y="136"/>
                  </a:lnTo>
                  <a:lnTo>
                    <a:pt x="0" y="104"/>
                  </a:lnTo>
                  <a:lnTo>
                    <a:pt x="0" y="73"/>
                  </a:lnTo>
                  <a:lnTo>
                    <a:pt x="0" y="42"/>
                  </a:lnTo>
                  <a:lnTo>
                    <a:pt x="31" y="21"/>
                  </a:lnTo>
                  <a:lnTo>
                    <a:pt x="63" y="21"/>
                  </a:lnTo>
                  <a:lnTo>
                    <a:pt x="94" y="21"/>
                  </a:lnTo>
                  <a:lnTo>
                    <a:pt x="125" y="21"/>
                  </a:lnTo>
                  <a:lnTo>
                    <a:pt x="157" y="21"/>
                  </a:lnTo>
                  <a:lnTo>
                    <a:pt x="240" y="21"/>
                  </a:lnTo>
                  <a:lnTo>
                    <a:pt x="313" y="21"/>
                  </a:lnTo>
                  <a:lnTo>
                    <a:pt x="397" y="21"/>
                  </a:lnTo>
                  <a:lnTo>
                    <a:pt x="490" y="21"/>
                  </a:lnTo>
                  <a:lnTo>
                    <a:pt x="563" y="21"/>
                  </a:lnTo>
                  <a:lnTo>
                    <a:pt x="647" y="21"/>
                  </a:lnTo>
                  <a:lnTo>
                    <a:pt x="720" y="21"/>
                  </a:lnTo>
                  <a:lnTo>
                    <a:pt x="751" y="21"/>
                  </a:lnTo>
                  <a:lnTo>
                    <a:pt x="783" y="21"/>
                  </a:lnTo>
                  <a:lnTo>
                    <a:pt x="720" y="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1751" name="Freeform 7"/>
            <p:cNvSpPr>
              <a:spLocks/>
            </p:cNvSpPr>
            <p:nvPr/>
          </p:nvSpPr>
          <p:spPr bwMode="auto">
            <a:xfrm>
              <a:off x="2509" y="2424"/>
              <a:ext cx="106" cy="128"/>
            </a:xfrm>
            <a:custGeom>
              <a:avLst/>
              <a:gdLst/>
              <a:ahLst/>
              <a:cxnLst>
                <a:cxn ang="0">
                  <a:pos x="92" y="0"/>
                </a:cxn>
                <a:cxn ang="0">
                  <a:pos x="52" y="23"/>
                </a:cxn>
                <a:cxn ang="0">
                  <a:pos x="21" y="33"/>
                </a:cxn>
                <a:cxn ang="0">
                  <a:pos x="0" y="65"/>
                </a:cxn>
                <a:cxn ang="0">
                  <a:pos x="11" y="96"/>
                </a:cxn>
                <a:cxn ang="0">
                  <a:pos x="21" y="127"/>
                </a:cxn>
                <a:cxn ang="0">
                  <a:pos x="52" y="127"/>
                </a:cxn>
                <a:cxn ang="0">
                  <a:pos x="73" y="96"/>
                </a:cxn>
                <a:cxn ang="0">
                  <a:pos x="94" y="65"/>
                </a:cxn>
                <a:cxn ang="0">
                  <a:pos x="94" y="33"/>
                </a:cxn>
                <a:cxn ang="0">
                  <a:pos x="105" y="2"/>
                </a:cxn>
                <a:cxn ang="0">
                  <a:pos x="92" y="0"/>
                </a:cxn>
              </a:cxnLst>
              <a:rect l="0" t="0" r="r" b="b"/>
              <a:pathLst>
                <a:path w="106" h="128">
                  <a:moveTo>
                    <a:pt x="92" y="0"/>
                  </a:moveTo>
                  <a:lnTo>
                    <a:pt x="52" y="23"/>
                  </a:lnTo>
                  <a:lnTo>
                    <a:pt x="21" y="33"/>
                  </a:lnTo>
                  <a:lnTo>
                    <a:pt x="0" y="65"/>
                  </a:lnTo>
                  <a:lnTo>
                    <a:pt x="11" y="96"/>
                  </a:lnTo>
                  <a:lnTo>
                    <a:pt x="21" y="127"/>
                  </a:lnTo>
                  <a:lnTo>
                    <a:pt x="52" y="127"/>
                  </a:lnTo>
                  <a:lnTo>
                    <a:pt x="73" y="96"/>
                  </a:lnTo>
                  <a:lnTo>
                    <a:pt x="94" y="65"/>
                  </a:lnTo>
                  <a:lnTo>
                    <a:pt x="94" y="33"/>
                  </a:lnTo>
                  <a:lnTo>
                    <a:pt x="105" y="2"/>
                  </a:lnTo>
                  <a:lnTo>
                    <a:pt x="92" y="0"/>
                  </a:lnTo>
                </a:path>
              </a:pathLst>
            </a:custGeom>
            <a:solidFill>
              <a:srgbClr val="438E00"/>
            </a:solidFill>
            <a:ln w="12700" cap="rnd" cmpd="sng">
              <a:solidFill>
                <a:schemeClr val="tx1"/>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1752" name="Rectangle 8"/>
            <p:cNvSpPr>
              <a:spLocks noChangeArrowheads="1"/>
            </p:cNvSpPr>
            <p:nvPr/>
          </p:nvSpPr>
          <p:spPr bwMode="auto">
            <a:xfrm>
              <a:off x="2565" y="2307"/>
              <a:ext cx="638"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charset="0"/>
                  <a:cs typeface="+mn-cs"/>
                </a:rPr>
                <a:t>Judah</a:t>
              </a:r>
            </a:p>
          </p:txBody>
        </p:sp>
        <p:sp>
          <p:nvSpPr>
            <p:cNvPr id="31754" name="Freeform 10"/>
            <p:cNvSpPr>
              <a:spLocks/>
            </p:cNvSpPr>
            <p:nvPr/>
          </p:nvSpPr>
          <p:spPr bwMode="auto">
            <a:xfrm>
              <a:off x="2269" y="1405"/>
              <a:ext cx="1670" cy="2056"/>
            </a:xfrm>
            <a:custGeom>
              <a:avLst/>
              <a:gdLst/>
              <a:ahLst/>
              <a:cxnLst>
                <a:cxn ang="0">
                  <a:pos x="114" y="1210"/>
                </a:cxn>
                <a:cxn ang="0">
                  <a:pos x="20" y="1241"/>
                </a:cxn>
                <a:cxn ang="0">
                  <a:pos x="31" y="1335"/>
                </a:cxn>
                <a:cxn ang="0">
                  <a:pos x="104" y="1429"/>
                </a:cxn>
                <a:cxn ang="0">
                  <a:pos x="177" y="1523"/>
                </a:cxn>
                <a:cxn ang="0">
                  <a:pos x="229" y="1617"/>
                </a:cxn>
                <a:cxn ang="0">
                  <a:pos x="302" y="1700"/>
                </a:cxn>
                <a:cxn ang="0">
                  <a:pos x="365" y="1784"/>
                </a:cxn>
                <a:cxn ang="0">
                  <a:pos x="427" y="1878"/>
                </a:cxn>
                <a:cxn ang="0">
                  <a:pos x="500" y="1972"/>
                </a:cxn>
                <a:cxn ang="0">
                  <a:pos x="573" y="2055"/>
                </a:cxn>
                <a:cxn ang="0">
                  <a:pos x="667" y="2013"/>
                </a:cxn>
                <a:cxn ang="0">
                  <a:pos x="761" y="1993"/>
                </a:cxn>
                <a:cxn ang="0">
                  <a:pos x="855" y="1961"/>
                </a:cxn>
                <a:cxn ang="0">
                  <a:pos x="949" y="1930"/>
                </a:cxn>
                <a:cxn ang="0">
                  <a:pos x="1043" y="1909"/>
                </a:cxn>
                <a:cxn ang="0">
                  <a:pos x="1137" y="1878"/>
                </a:cxn>
                <a:cxn ang="0">
                  <a:pos x="1231" y="1836"/>
                </a:cxn>
                <a:cxn ang="0">
                  <a:pos x="1387" y="1784"/>
                </a:cxn>
                <a:cxn ang="0">
                  <a:pos x="1471" y="1711"/>
                </a:cxn>
                <a:cxn ang="0">
                  <a:pos x="1565" y="1659"/>
                </a:cxn>
                <a:cxn ang="0">
                  <a:pos x="1659" y="1596"/>
                </a:cxn>
                <a:cxn ang="0">
                  <a:pos x="1638" y="1502"/>
                </a:cxn>
                <a:cxn ang="0">
                  <a:pos x="1606" y="1408"/>
                </a:cxn>
                <a:cxn ang="0">
                  <a:pos x="1586" y="1314"/>
                </a:cxn>
                <a:cxn ang="0">
                  <a:pos x="1554" y="1179"/>
                </a:cxn>
                <a:cxn ang="0">
                  <a:pos x="1513" y="1085"/>
                </a:cxn>
                <a:cxn ang="0">
                  <a:pos x="1481" y="928"/>
                </a:cxn>
                <a:cxn ang="0">
                  <a:pos x="1450" y="834"/>
                </a:cxn>
                <a:cxn ang="0">
                  <a:pos x="1408" y="615"/>
                </a:cxn>
                <a:cxn ang="0">
                  <a:pos x="1356" y="480"/>
                </a:cxn>
                <a:cxn ang="0">
                  <a:pos x="1283" y="396"/>
                </a:cxn>
                <a:cxn ang="0">
                  <a:pos x="1210" y="313"/>
                </a:cxn>
                <a:cxn ang="0">
                  <a:pos x="1095" y="187"/>
                </a:cxn>
                <a:cxn ang="0">
                  <a:pos x="980" y="62"/>
                </a:cxn>
                <a:cxn ang="0">
                  <a:pos x="886" y="10"/>
                </a:cxn>
                <a:cxn ang="0">
                  <a:pos x="793" y="10"/>
                </a:cxn>
                <a:cxn ang="0">
                  <a:pos x="699" y="20"/>
                </a:cxn>
                <a:cxn ang="0">
                  <a:pos x="605" y="52"/>
                </a:cxn>
                <a:cxn ang="0">
                  <a:pos x="511" y="125"/>
                </a:cxn>
                <a:cxn ang="0">
                  <a:pos x="417" y="208"/>
                </a:cxn>
                <a:cxn ang="0">
                  <a:pos x="333" y="292"/>
                </a:cxn>
                <a:cxn ang="0">
                  <a:pos x="271" y="386"/>
                </a:cxn>
                <a:cxn ang="0">
                  <a:pos x="240" y="480"/>
                </a:cxn>
                <a:cxn ang="0">
                  <a:pos x="333" y="500"/>
                </a:cxn>
                <a:cxn ang="0">
                  <a:pos x="427" y="511"/>
                </a:cxn>
                <a:cxn ang="0">
                  <a:pos x="490" y="573"/>
                </a:cxn>
                <a:cxn ang="0">
                  <a:pos x="417" y="646"/>
                </a:cxn>
                <a:cxn ang="0">
                  <a:pos x="323" y="699"/>
                </a:cxn>
                <a:cxn ang="0">
                  <a:pos x="229" y="772"/>
                </a:cxn>
                <a:cxn ang="0">
                  <a:pos x="156" y="855"/>
                </a:cxn>
                <a:cxn ang="0">
                  <a:pos x="93" y="949"/>
                </a:cxn>
                <a:cxn ang="0">
                  <a:pos x="73" y="1043"/>
                </a:cxn>
                <a:cxn ang="0">
                  <a:pos x="83" y="1139"/>
                </a:cxn>
              </a:cxnLst>
              <a:rect l="0" t="0" r="r" b="b"/>
              <a:pathLst>
                <a:path w="1670" h="2056">
                  <a:moveTo>
                    <a:pt x="83" y="1139"/>
                  </a:moveTo>
                  <a:lnTo>
                    <a:pt x="104" y="1179"/>
                  </a:lnTo>
                  <a:lnTo>
                    <a:pt x="114" y="1210"/>
                  </a:lnTo>
                  <a:lnTo>
                    <a:pt x="83" y="1220"/>
                  </a:lnTo>
                  <a:lnTo>
                    <a:pt x="52" y="1231"/>
                  </a:lnTo>
                  <a:lnTo>
                    <a:pt x="20" y="1241"/>
                  </a:lnTo>
                  <a:lnTo>
                    <a:pt x="0" y="1273"/>
                  </a:lnTo>
                  <a:lnTo>
                    <a:pt x="10" y="1304"/>
                  </a:lnTo>
                  <a:lnTo>
                    <a:pt x="31" y="1335"/>
                  </a:lnTo>
                  <a:lnTo>
                    <a:pt x="52" y="1366"/>
                  </a:lnTo>
                  <a:lnTo>
                    <a:pt x="83" y="1398"/>
                  </a:lnTo>
                  <a:lnTo>
                    <a:pt x="104" y="1429"/>
                  </a:lnTo>
                  <a:lnTo>
                    <a:pt x="135" y="1460"/>
                  </a:lnTo>
                  <a:lnTo>
                    <a:pt x="156" y="1492"/>
                  </a:lnTo>
                  <a:lnTo>
                    <a:pt x="177" y="1523"/>
                  </a:lnTo>
                  <a:lnTo>
                    <a:pt x="187" y="1554"/>
                  </a:lnTo>
                  <a:lnTo>
                    <a:pt x="208" y="1586"/>
                  </a:lnTo>
                  <a:lnTo>
                    <a:pt x="229" y="1617"/>
                  </a:lnTo>
                  <a:lnTo>
                    <a:pt x="250" y="1648"/>
                  </a:lnTo>
                  <a:lnTo>
                    <a:pt x="281" y="1669"/>
                  </a:lnTo>
                  <a:lnTo>
                    <a:pt x="302" y="1700"/>
                  </a:lnTo>
                  <a:lnTo>
                    <a:pt x="333" y="1721"/>
                  </a:lnTo>
                  <a:lnTo>
                    <a:pt x="344" y="1753"/>
                  </a:lnTo>
                  <a:lnTo>
                    <a:pt x="365" y="1784"/>
                  </a:lnTo>
                  <a:lnTo>
                    <a:pt x="386" y="1815"/>
                  </a:lnTo>
                  <a:lnTo>
                    <a:pt x="406" y="1846"/>
                  </a:lnTo>
                  <a:lnTo>
                    <a:pt x="427" y="1878"/>
                  </a:lnTo>
                  <a:lnTo>
                    <a:pt x="448" y="1909"/>
                  </a:lnTo>
                  <a:lnTo>
                    <a:pt x="469" y="1940"/>
                  </a:lnTo>
                  <a:lnTo>
                    <a:pt x="500" y="1972"/>
                  </a:lnTo>
                  <a:lnTo>
                    <a:pt x="521" y="2003"/>
                  </a:lnTo>
                  <a:lnTo>
                    <a:pt x="542" y="2034"/>
                  </a:lnTo>
                  <a:lnTo>
                    <a:pt x="573" y="2055"/>
                  </a:lnTo>
                  <a:lnTo>
                    <a:pt x="605" y="2055"/>
                  </a:lnTo>
                  <a:lnTo>
                    <a:pt x="636" y="2034"/>
                  </a:lnTo>
                  <a:lnTo>
                    <a:pt x="667" y="2013"/>
                  </a:lnTo>
                  <a:lnTo>
                    <a:pt x="699" y="2003"/>
                  </a:lnTo>
                  <a:lnTo>
                    <a:pt x="730" y="2003"/>
                  </a:lnTo>
                  <a:lnTo>
                    <a:pt x="761" y="1993"/>
                  </a:lnTo>
                  <a:lnTo>
                    <a:pt x="793" y="1982"/>
                  </a:lnTo>
                  <a:lnTo>
                    <a:pt x="824" y="1972"/>
                  </a:lnTo>
                  <a:lnTo>
                    <a:pt x="855" y="1961"/>
                  </a:lnTo>
                  <a:lnTo>
                    <a:pt x="886" y="1951"/>
                  </a:lnTo>
                  <a:lnTo>
                    <a:pt x="918" y="1940"/>
                  </a:lnTo>
                  <a:lnTo>
                    <a:pt x="949" y="1930"/>
                  </a:lnTo>
                  <a:lnTo>
                    <a:pt x="980" y="1930"/>
                  </a:lnTo>
                  <a:lnTo>
                    <a:pt x="1012" y="1920"/>
                  </a:lnTo>
                  <a:lnTo>
                    <a:pt x="1043" y="1909"/>
                  </a:lnTo>
                  <a:lnTo>
                    <a:pt x="1074" y="1899"/>
                  </a:lnTo>
                  <a:lnTo>
                    <a:pt x="1106" y="1888"/>
                  </a:lnTo>
                  <a:lnTo>
                    <a:pt x="1137" y="1878"/>
                  </a:lnTo>
                  <a:lnTo>
                    <a:pt x="1168" y="1867"/>
                  </a:lnTo>
                  <a:lnTo>
                    <a:pt x="1200" y="1857"/>
                  </a:lnTo>
                  <a:lnTo>
                    <a:pt x="1231" y="1836"/>
                  </a:lnTo>
                  <a:lnTo>
                    <a:pt x="1325" y="1815"/>
                  </a:lnTo>
                  <a:lnTo>
                    <a:pt x="1356" y="1805"/>
                  </a:lnTo>
                  <a:lnTo>
                    <a:pt x="1387" y="1784"/>
                  </a:lnTo>
                  <a:lnTo>
                    <a:pt x="1419" y="1763"/>
                  </a:lnTo>
                  <a:lnTo>
                    <a:pt x="1440" y="1732"/>
                  </a:lnTo>
                  <a:lnTo>
                    <a:pt x="1471" y="1711"/>
                  </a:lnTo>
                  <a:lnTo>
                    <a:pt x="1502" y="1690"/>
                  </a:lnTo>
                  <a:lnTo>
                    <a:pt x="1533" y="1680"/>
                  </a:lnTo>
                  <a:lnTo>
                    <a:pt x="1565" y="1659"/>
                  </a:lnTo>
                  <a:lnTo>
                    <a:pt x="1596" y="1648"/>
                  </a:lnTo>
                  <a:lnTo>
                    <a:pt x="1627" y="1627"/>
                  </a:lnTo>
                  <a:lnTo>
                    <a:pt x="1659" y="1596"/>
                  </a:lnTo>
                  <a:lnTo>
                    <a:pt x="1669" y="1565"/>
                  </a:lnTo>
                  <a:lnTo>
                    <a:pt x="1659" y="1533"/>
                  </a:lnTo>
                  <a:lnTo>
                    <a:pt x="1638" y="1502"/>
                  </a:lnTo>
                  <a:lnTo>
                    <a:pt x="1617" y="1471"/>
                  </a:lnTo>
                  <a:lnTo>
                    <a:pt x="1617" y="1440"/>
                  </a:lnTo>
                  <a:lnTo>
                    <a:pt x="1606" y="1408"/>
                  </a:lnTo>
                  <a:lnTo>
                    <a:pt x="1586" y="1377"/>
                  </a:lnTo>
                  <a:lnTo>
                    <a:pt x="1586" y="1346"/>
                  </a:lnTo>
                  <a:lnTo>
                    <a:pt x="1586" y="1314"/>
                  </a:lnTo>
                  <a:lnTo>
                    <a:pt x="1575" y="1283"/>
                  </a:lnTo>
                  <a:lnTo>
                    <a:pt x="1565" y="1210"/>
                  </a:lnTo>
                  <a:lnTo>
                    <a:pt x="1554" y="1179"/>
                  </a:lnTo>
                  <a:lnTo>
                    <a:pt x="1544" y="1147"/>
                  </a:lnTo>
                  <a:lnTo>
                    <a:pt x="1533" y="1116"/>
                  </a:lnTo>
                  <a:lnTo>
                    <a:pt x="1513" y="1085"/>
                  </a:lnTo>
                  <a:lnTo>
                    <a:pt x="1502" y="1053"/>
                  </a:lnTo>
                  <a:lnTo>
                    <a:pt x="1492" y="960"/>
                  </a:lnTo>
                  <a:lnTo>
                    <a:pt x="1481" y="928"/>
                  </a:lnTo>
                  <a:lnTo>
                    <a:pt x="1471" y="897"/>
                  </a:lnTo>
                  <a:lnTo>
                    <a:pt x="1460" y="866"/>
                  </a:lnTo>
                  <a:lnTo>
                    <a:pt x="1450" y="834"/>
                  </a:lnTo>
                  <a:lnTo>
                    <a:pt x="1440" y="803"/>
                  </a:lnTo>
                  <a:lnTo>
                    <a:pt x="1419" y="709"/>
                  </a:lnTo>
                  <a:lnTo>
                    <a:pt x="1408" y="615"/>
                  </a:lnTo>
                  <a:lnTo>
                    <a:pt x="1387" y="584"/>
                  </a:lnTo>
                  <a:lnTo>
                    <a:pt x="1356" y="553"/>
                  </a:lnTo>
                  <a:lnTo>
                    <a:pt x="1356" y="480"/>
                  </a:lnTo>
                  <a:lnTo>
                    <a:pt x="1325" y="459"/>
                  </a:lnTo>
                  <a:lnTo>
                    <a:pt x="1304" y="427"/>
                  </a:lnTo>
                  <a:lnTo>
                    <a:pt x="1283" y="396"/>
                  </a:lnTo>
                  <a:lnTo>
                    <a:pt x="1252" y="375"/>
                  </a:lnTo>
                  <a:lnTo>
                    <a:pt x="1231" y="344"/>
                  </a:lnTo>
                  <a:lnTo>
                    <a:pt x="1210" y="313"/>
                  </a:lnTo>
                  <a:lnTo>
                    <a:pt x="1179" y="281"/>
                  </a:lnTo>
                  <a:lnTo>
                    <a:pt x="1106" y="260"/>
                  </a:lnTo>
                  <a:lnTo>
                    <a:pt x="1095" y="187"/>
                  </a:lnTo>
                  <a:lnTo>
                    <a:pt x="1074" y="104"/>
                  </a:lnTo>
                  <a:lnTo>
                    <a:pt x="1001" y="93"/>
                  </a:lnTo>
                  <a:lnTo>
                    <a:pt x="980" y="62"/>
                  </a:lnTo>
                  <a:lnTo>
                    <a:pt x="949" y="31"/>
                  </a:lnTo>
                  <a:lnTo>
                    <a:pt x="918" y="10"/>
                  </a:lnTo>
                  <a:lnTo>
                    <a:pt x="886" y="10"/>
                  </a:lnTo>
                  <a:lnTo>
                    <a:pt x="855" y="0"/>
                  </a:lnTo>
                  <a:lnTo>
                    <a:pt x="824" y="0"/>
                  </a:lnTo>
                  <a:lnTo>
                    <a:pt x="793" y="10"/>
                  </a:lnTo>
                  <a:lnTo>
                    <a:pt x="761" y="10"/>
                  </a:lnTo>
                  <a:lnTo>
                    <a:pt x="730" y="10"/>
                  </a:lnTo>
                  <a:lnTo>
                    <a:pt x="699" y="20"/>
                  </a:lnTo>
                  <a:lnTo>
                    <a:pt x="667" y="31"/>
                  </a:lnTo>
                  <a:lnTo>
                    <a:pt x="636" y="31"/>
                  </a:lnTo>
                  <a:lnTo>
                    <a:pt x="605" y="52"/>
                  </a:lnTo>
                  <a:lnTo>
                    <a:pt x="573" y="83"/>
                  </a:lnTo>
                  <a:lnTo>
                    <a:pt x="542" y="104"/>
                  </a:lnTo>
                  <a:lnTo>
                    <a:pt x="511" y="125"/>
                  </a:lnTo>
                  <a:lnTo>
                    <a:pt x="480" y="156"/>
                  </a:lnTo>
                  <a:lnTo>
                    <a:pt x="448" y="187"/>
                  </a:lnTo>
                  <a:lnTo>
                    <a:pt x="417" y="208"/>
                  </a:lnTo>
                  <a:lnTo>
                    <a:pt x="396" y="240"/>
                  </a:lnTo>
                  <a:lnTo>
                    <a:pt x="365" y="271"/>
                  </a:lnTo>
                  <a:lnTo>
                    <a:pt x="333" y="292"/>
                  </a:lnTo>
                  <a:lnTo>
                    <a:pt x="313" y="323"/>
                  </a:lnTo>
                  <a:lnTo>
                    <a:pt x="292" y="354"/>
                  </a:lnTo>
                  <a:lnTo>
                    <a:pt x="271" y="386"/>
                  </a:lnTo>
                  <a:lnTo>
                    <a:pt x="260" y="417"/>
                  </a:lnTo>
                  <a:lnTo>
                    <a:pt x="250" y="448"/>
                  </a:lnTo>
                  <a:lnTo>
                    <a:pt x="240" y="480"/>
                  </a:lnTo>
                  <a:lnTo>
                    <a:pt x="271" y="490"/>
                  </a:lnTo>
                  <a:lnTo>
                    <a:pt x="302" y="490"/>
                  </a:lnTo>
                  <a:lnTo>
                    <a:pt x="333" y="500"/>
                  </a:lnTo>
                  <a:lnTo>
                    <a:pt x="365" y="511"/>
                  </a:lnTo>
                  <a:lnTo>
                    <a:pt x="396" y="511"/>
                  </a:lnTo>
                  <a:lnTo>
                    <a:pt x="427" y="511"/>
                  </a:lnTo>
                  <a:lnTo>
                    <a:pt x="459" y="521"/>
                  </a:lnTo>
                  <a:lnTo>
                    <a:pt x="490" y="542"/>
                  </a:lnTo>
                  <a:lnTo>
                    <a:pt x="490" y="573"/>
                  </a:lnTo>
                  <a:lnTo>
                    <a:pt x="469" y="605"/>
                  </a:lnTo>
                  <a:lnTo>
                    <a:pt x="448" y="636"/>
                  </a:lnTo>
                  <a:lnTo>
                    <a:pt x="417" y="646"/>
                  </a:lnTo>
                  <a:lnTo>
                    <a:pt x="386" y="667"/>
                  </a:lnTo>
                  <a:lnTo>
                    <a:pt x="354" y="688"/>
                  </a:lnTo>
                  <a:lnTo>
                    <a:pt x="323" y="699"/>
                  </a:lnTo>
                  <a:lnTo>
                    <a:pt x="292" y="720"/>
                  </a:lnTo>
                  <a:lnTo>
                    <a:pt x="260" y="740"/>
                  </a:lnTo>
                  <a:lnTo>
                    <a:pt x="229" y="772"/>
                  </a:lnTo>
                  <a:lnTo>
                    <a:pt x="208" y="803"/>
                  </a:lnTo>
                  <a:lnTo>
                    <a:pt x="187" y="834"/>
                  </a:lnTo>
                  <a:lnTo>
                    <a:pt x="156" y="855"/>
                  </a:lnTo>
                  <a:lnTo>
                    <a:pt x="146" y="886"/>
                  </a:lnTo>
                  <a:lnTo>
                    <a:pt x="114" y="918"/>
                  </a:lnTo>
                  <a:lnTo>
                    <a:pt x="93" y="949"/>
                  </a:lnTo>
                  <a:lnTo>
                    <a:pt x="83" y="980"/>
                  </a:lnTo>
                  <a:lnTo>
                    <a:pt x="83" y="1012"/>
                  </a:lnTo>
                  <a:lnTo>
                    <a:pt x="73" y="1043"/>
                  </a:lnTo>
                  <a:lnTo>
                    <a:pt x="62" y="1074"/>
                  </a:lnTo>
                  <a:lnTo>
                    <a:pt x="52" y="1106"/>
                  </a:lnTo>
                  <a:lnTo>
                    <a:pt x="83" y="1139"/>
                  </a:lnTo>
                </a:path>
              </a:pathLst>
            </a:custGeom>
            <a:noFill/>
            <a:ln w="31750" cap="rnd" cmpd="sng">
              <a:solidFill>
                <a:srgbClr val="FFFFFF"/>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1755" name="Rectangle 11"/>
            <p:cNvSpPr>
              <a:spLocks noChangeArrowheads="1"/>
            </p:cNvSpPr>
            <p:nvPr/>
          </p:nvSpPr>
          <p:spPr bwMode="auto">
            <a:xfrm>
              <a:off x="2535" y="2526"/>
              <a:ext cx="1304" cy="578"/>
            </a:xfrm>
            <a:prstGeom prst="rect">
              <a:avLst/>
            </a:prstGeom>
            <a:noFill/>
            <a:ln w="12700">
              <a:noFill/>
              <a:miter lim="800000"/>
              <a:headEnd/>
              <a:tailEnd/>
            </a:ln>
            <a:effectLst/>
          </p:spPr>
          <p:txBody>
            <a:bodyPr lIns="90488" tIns="44450" rIns="90488" bIns="44450">
              <a:spAutoFit/>
            </a:bodyPr>
            <a:lstStyle/>
            <a:p>
              <a:pPr algn="ctr">
                <a:lnSpc>
                  <a:spcPct val="85000"/>
                </a:lnSpc>
                <a:defRPr/>
              </a:pPr>
              <a:r>
                <a:rPr lang="en-US" sz="3200" u="none">
                  <a:effectLst>
                    <a:outerShdw blurRad="38100" dist="38100" dir="2700000" algn="tl">
                      <a:srgbClr val="000000"/>
                    </a:outerShdw>
                  </a:effectLst>
                  <a:latin typeface="Arial Narrow" charset="0"/>
                  <a:cs typeface="+mn-cs"/>
                </a:rPr>
                <a:t>Đế quốc</a:t>
              </a:r>
            </a:p>
            <a:p>
              <a:pPr algn="ctr">
                <a:lnSpc>
                  <a:spcPct val="85000"/>
                </a:lnSpc>
                <a:defRPr/>
              </a:pPr>
              <a:r>
                <a:rPr lang="en-US" sz="3200" u="none">
                  <a:effectLst>
                    <a:outerShdw blurRad="38100" dist="38100" dir="2700000" algn="tl">
                      <a:srgbClr val="000000"/>
                    </a:outerShdw>
                  </a:effectLst>
                  <a:latin typeface="Arial Narrow" charset="0"/>
                  <a:cs typeface="+mn-cs"/>
                </a:rPr>
                <a:t>Babylon </a:t>
              </a:r>
            </a:p>
          </p:txBody>
        </p:sp>
        <p:sp>
          <p:nvSpPr>
            <p:cNvPr id="31756" name="Freeform 12"/>
            <p:cNvSpPr>
              <a:spLocks/>
            </p:cNvSpPr>
            <p:nvPr/>
          </p:nvSpPr>
          <p:spPr bwMode="auto">
            <a:xfrm>
              <a:off x="3343" y="351"/>
              <a:ext cx="596" cy="846"/>
            </a:xfrm>
            <a:custGeom>
              <a:avLst/>
              <a:gdLst/>
              <a:ahLst/>
              <a:cxnLst>
                <a:cxn ang="0">
                  <a:pos x="178" y="62"/>
                </a:cxn>
                <a:cxn ang="0">
                  <a:pos x="115" y="104"/>
                </a:cxn>
                <a:cxn ang="0">
                  <a:pos x="52" y="104"/>
                </a:cxn>
                <a:cxn ang="0">
                  <a:pos x="11" y="167"/>
                </a:cxn>
                <a:cxn ang="0">
                  <a:pos x="0" y="229"/>
                </a:cxn>
                <a:cxn ang="0">
                  <a:pos x="0" y="292"/>
                </a:cxn>
                <a:cxn ang="0">
                  <a:pos x="21" y="354"/>
                </a:cxn>
                <a:cxn ang="0">
                  <a:pos x="63" y="417"/>
                </a:cxn>
                <a:cxn ang="0">
                  <a:pos x="126" y="469"/>
                </a:cxn>
                <a:cxn ang="0">
                  <a:pos x="188" y="511"/>
                </a:cxn>
                <a:cxn ang="0">
                  <a:pos x="251" y="542"/>
                </a:cxn>
                <a:cxn ang="0">
                  <a:pos x="251" y="594"/>
                </a:cxn>
                <a:cxn ang="0">
                  <a:pos x="240" y="657"/>
                </a:cxn>
                <a:cxn ang="0">
                  <a:pos x="240" y="720"/>
                </a:cxn>
                <a:cxn ang="0">
                  <a:pos x="282" y="782"/>
                </a:cxn>
                <a:cxn ang="0">
                  <a:pos x="345" y="824"/>
                </a:cxn>
                <a:cxn ang="0">
                  <a:pos x="407" y="845"/>
                </a:cxn>
                <a:cxn ang="0">
                  <a:pos x="470" y="845"/>
                </a:cxn>
                <a:cxn ang="0">
                  <a:pos x="532" y="814"/>
                </a:cxn>
                <a:cxn ang="0">
                  <a:pos x="574" y="751"/>
                </a:cxn>
                <a:cxn ang="0">
                  <a:pos x="585" y="688"/>
                </a:cxn>
                <a:cxn ang="0">
                  <a:pos x="595" y="626"/>
                </a:cxn>
                <a:cxn ang="0">
                  <a:pos x="595" y="563"/>
                </a:cxn>
                <a:cxn ang="0">
                  <a:pos x="564" y="511"/>
                </a:cxn>
                <a:cxn ang="0">
                  <a:pos x="501" y="511"/>
                </a:cxn>
                <a:cxn ang="0">
                  <a:pos x="512" y="459"/>
                </a:cxn>
                <a:cxn ang="0">
                  <a:pos x="574" y="448"/>
                </a:cxn>
                <a:cxn ang="0">
                  <a:pos x="585" y="386"/>
                </a:cxn>
                <a:cxn ang="0">
                  <a:pos x="585" y="323"/>
                </a:cxn>
                <a:cxn ang="0">
                  <a:pos x="522" y="313"/>
                </a:cxn>
                <a:cxn ang="0">
                  <a:pos x="470" y="365"/>
                </a:cxn>
                <a:cxn ang="0">
                  <a:pos x="428" y="365"/>
                </a:cxn>
                <a:cxn ang="0">
                  <a:pos x="376" y="323"/>
                </a:cxn>
                <a:cxn ang="0">
                  <a:pos x="313" y="281"/>
                </a:cxn>
                <a:cxn ang="0">
                  <a:pos x="313" y="219"/>
                </a:cxn>
                <a:cxn ang="0">
                  <a:pos x="376" y="187"/>
                </a:cxn>
                <a:cxn ang="0">
                  <a:pos x="428" y="135"/>
                </a:cxn>
                <a:cxn ang="0">
                  <a:pos x="428" y="20"/>
                </a:cxn>
                <a:cxn ang="0">
                  <a:pos x="366" y="0"/>
                </a:cxn>
                <a:cxn ang="0">
                  <a:pos x="303" y="0"/>
                </a:cxn>
                <a:cxn ang="0">
                  <a:pos x="240" y="31"/>
                </a:cxn>
                <a:cxn ang="0">
                  <a:pos x="209" y="33"/>
                </a:cxn>
              </a:cxnLst>
              <a:rect l="0" t="0" r="r" b="b"/>
              <a:pathLst>
                <a:path w="596" h="846">
                  <a:moveTo>
                    <a:pt x="209" y="33"/>
                  </a:moveTo>
                  <a:lnTo>
                    <a:pt x="178" y="62"/>
                  </a:lnTo>
                  <a:lnTo>
                    <a:pt x="146" y="83"/>
                  </a:lnTo>
                  <a:lnTo>
                    <a:pt x="115" y="104"/>
                  </a:lnTo>
                  <a:lnTo>
                    <a:pt x="84" y="104"/>
                  </a:lnTo>
                  <a:lnTo>
                    <a:pt x="52" y="104"/>
                  </a:lnTo>
                  <a:lnTo>
                    <a:pt x="32" y="135"/>
                  </a:lnTo>
                  <a:lnTo>
                    <a:pt x="11" y="167"/>
                  </a:lnTo>
                  <a:lnTo>
                    <a:pt x="11" y="198"/>
                  </a:lnTo>
                  <a:lnTo>
                    <a:pt x="0" y="229"/>
                  </a:lnTo>
                  <a:lnTo>
                    <a:pt x="0" y="260"/>
                  </a:lnTo>
                  <a:lnTo>
                    <a:pt x="0" y="292"/>
                  </a:lnTo>
                  <a:lnTo>
                    <a:pt x="11" y="323"/>
                  </a:lnTo>
                  <a:lnTo>
                    <a:pt x="21" y="354"/>
                  </a:lnTo>
                  <a:lnTo>
                    <a:pt x="42" y="386"/>
                  </a:lnTo>
                  <a:lnTo>
                    <a:pt x="63" y="417"/>
                  </a:lnTo>
                  <a:lnTo>
                    <a:pt x="94" y="448"/>
                  </a:lnTo>
                  <a:lnTo>
                    <a:pt x="126" y="469"/>
                  </a:lnTo>
                  <a:lnTo>
                    <a:pt x="157" y="490"/>
                  </a:lnTo>
                  <a:lnTo>
                    <a:pt x="188" y="511"/>
                  </a:lnTo>
                  <a:lnTo>
                    <a:pt x="219" y="521"/>
                  </a:lnTo>
                  <a:lnTo>
                    <a:pt x="251" y="542"/>
                  </a:lnTo>
                  <a:lnTo>
                    <a:pt x="282" y="563"/>
                  </a:lnTo>
                  <a:lnTo>
                    <a:pt x="251" y="594"/>
                  </a:lnTo>
                  <a:lnTo>
                    <a:pt x="240" y="626"/>
                  </a:lnTo>
                  <a:lnTo>
                    <a:pt x="240" y="657"/>
                  </a:lnTo>
                  <a:lnTo>
                    <a:pt x="240" y="688"/>
                  </a:lnTo>
                  <a:lnTo>
                    <a:pt x="240" y="720"/>
                  </a:lnTo>
                  <a:lnTo>
                    <a:pt x="251" y="751"/>
                  </a:lnTo>
                  <a:lnTo>
                    <a:pt x="282" y="782"/>
                  </a:lnTo>
                  <a:lnTo>
                    <a:pt x="313" y="803"/>
                  </a:lnTo>
                  <a:lnTo>
                    <a:pt x="345" y="824"/>
                  </a:lnTo>
                  <a:lnTo>
                    <a:pt x="376" y="834"/>
                  </a:lnTo>
                  <a:lnTo>
                    <a:pt x="407" y="845"/>
                  </a:lnTo>
                  <a:lnTo>
                    <a:pt x="439" y="845"/>
                  </a:lnTo>
                  <a:lnTo>
                    <a:pt x="470" y="845"/>
                  </a:lnTo>
                  <a:lnTo>
                    <a:pt x="501" y="834"/>
                  </a:lnTo>
                  <a:lnTo>
                    <a:pt x="532" y="814"/>
                  </a:lnTo>
                  <a:lnTo>
                    <a:pt x="553" y="782"/>
                  </a:lnTo>
                  <a:lnTo>
                    <a:pt x="574" y="751"/>
                  </a:lnTo>
                  <a:lnTo>
                    <a:pt x="585" y="720"/>
                  </a:lnTo>
                  <a:lnTo>
                    <a:pt x="585" y="688"/>
                  </a:lnTo>
                  <a:lnTo>
                    <a:pt x="595" y="657"/>
                  </a:lnTo>
                  <a:lnTo>
                    <a:pt x="595" y="626"/>
                  </a:lnTo>
                  <a:lnTo>
                    <a:pt x="595" y="594"/>
                  </a:lnTo>
                  <a:lnTo>
                    <a:pt x="595" y="563"/>
                  </a:lnTo>
                  <a:lnTo>
                    <a:pt x="595" y="532"/>
                  </a:lnTo>
                  <a:lnTo>
                    <a:pt x="564" y="511"/>
                  </a:lnTo>
                  <a:lnTo>
                    <a:pt x="532" y="511"/>
                  </a:lnTo>
                  <a:lnTo>
                    <a:pt x="501" y="511"/>
                  </a:lnTo>
                  <a:lnTo>
                    <a:pt x="480" y="480"/>
                  </a:lnTo>
                  <a:lnTo>
                    <a:pt x="512" y="459"/>
                  </a:lnTo>
                  <a:lnTo>
                    <a:pt x="543" y="459"/>
                  </a:lnTo>
                  <a:lnTo>
                    <a:pt x="574" y="448"/>
                  </a:lnTo>
                  <a:lnTo>
                    <a:pt x="585" y="417"/>
                  </a:lnTo>
                  <a:lnTo>
                    <a:pt x="585" y="386"/>
                  </a:lnTo>
                  <a:lnTo>
                    <a:pt x="585" y="354"/>
                  </a:lnTo>
                  <a:lnTo>
                    <a:pt x="585" y="323"/>
                  </a:lnTo>
                  <a:lnTo>
                    <a:pt x="553" y="313"/>
                  </a:lnTo>
                  <a:lnTo>
                    <a:pt x="522" y="313"/>
                  </a:lnTo>
                  <a:lnTo>
                    <a:pt x="491" y="334"/>
                  </a:lnTo>
                  <a:lnTo>
                    <a:pt x="470" y="365"/>
                  </a:lnTo>
                  <a:lnTo>
                    <a:pt x="449" y="396"/>
                  </a:lnTo>
                  <a:lnTo>
                    <a:pt x="428" y="365"/>
                  </a:lnTo>
                  <a:lnTo>
                    <a:pt x="407" y="334"/>
                  </a:lnTo>
                  <a:lnTo>
                    <a:pt x="376" y="323"/>
                  </a:lnTo>
                  <a:lnTo>
                    <a:pt x="345" y="302"/>
                  </a:lnTo>
                  <a:lnTo>
                    <a:pt x="313" y="281"/>
                  </a:lnTo>
                  <a:lnTo>
                    <a:pt x="303" y="250"/>
                  </a:lnTo>
                  <a:lnTo>
                    <a:pt x="313" y="219"/>
                  </a:lnTo>
                  <a:lnTo>
                    <a:pt x="345" y="198"/>
                  </a:lnTo>
                  <a:lnTo>
                    <a:pt x="376" y="187"/>
                  </a:lnTo>
                  <a:lnTo>
                    <a:pt x="407" y="167"/>
                  </a:lnTo>
                  <a:lnTo>
                    <a:pt x="428" y="135"/>
                  </a:lnTo>
                  <a:lnTo>
                    <a:pt x="428" y="52"/>
                  </a:lnTo>
                  <a:lnTo>
                    <a:pt x="428" y="20"/>
                  </a:lnTo>
                  <a:lnTo>
                    <a:pt x="397" y="10"/>
                  </a:lnTo>
                  <a:lnTo>
                    <a:pt x="366" y="0"/>
                  </a:lnTo>
                  <a:lnTo>
                    <a:pt x="334" y="0"/>
                  </a:lnTo>
                  <a:lnTo>
                    <a:pt x="303" y="0"/>
                  </a:lnTo>
                  <a:lnTo>
                    <a:pt x="272" y="10"/>
                  </a:lnTo>
                  <a:lnTo>
                    <a:pt x="240" y="31"/>
                  </a:lnTo>
                  <a:lnTo>
                    <a:pt x="209" y="31"/>
                  </a:lnTo>
                  <a:lnTo>
                    <a:pt x="209" y="33"/>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1757" name="Freeform 13"/>
            <p:cNvSpPr>
              <a:spLocks/>
            </p:cNvSpPr>
            <p:nvPr/>
          </p:nvSpPr>
          <p:spPr bwMode="auto">
            <a:xfrm>
              <a:off x="4241" y="288"/>
              <a:ext cx="241" cy="366"/>
            </a:xfrm>
            <a:custGeom>
              <a:avLst/>
              <a:gdLst/>
              <a:ahLst/>
              <a:cxnLst>
                <a:cxn ang="0">
                  <a:pos x="127" y="0"/>
                </a:cxn>
                <a:cxn ang="0">
                  <a:pos x="94" y="0"/>
                </a:cxn>
                <a:cxn ang="0">
                  <a:pos x="73" y="31"/>
                </a:cxn>
                <a:cxn ang="0">
                  <a:pos x="41" y="63"/>
                </a:cxn>
                <a:cxn ang="0">
                  <a:pos x="10" y="83"/>
                </a:cxn>
                <a:cxn ang="0">
                  <a:pos x="0" y="115"/>
                </a:cxn>
                <a:cxn ang="0">
                  <a:pos x="10" y="146"/>
                </a:cxn>
                <a:cxn ang="0">
                  <a:pos x="21" y="177"/>
                </a:cxn>
                <a:cxn ang="0">
                  <a:pos x="21" y="209"/>
                </a:cxn>
                <a:cxn ang="0">
                  <a:pos x="41" y="240"/>
                </a:cxn>
                <a:cxn ang="0">
                  <a:pos x="62" y="271"/>
                </a:cxn>
                <a:cxn ang="0">
                  <a:pos x="94" y="271"/>
                </a:cxn>
                <a:cxn ang="0">
                  <a:pos x="125" y="271"/>
                </a:cxn>
                <a:cxn ang="0">
                  <a:pos x="156" y="271"/>
                </a:cxn>
                <a:cxn ang="0">
                  <a:pos x="156" y="303"/>
                </a:cxn>
                <a:cxn ang="0">
                  <a:pos x="167" y="334"/>
                </a:cxn>
                <a:cxn ang="0">
                  <a:pos x="177" y="365"/>
                </a:cxn>
                <a:cxn ang="0">
                  <a:pos x="198" y="334"/>
                </a:cxn>
                <a:cxn ang="0">
                  <a:pos x="219" y="303"/>
                </a:cxn>
                <a:cxn ang="0">
                  <a:pos x="240" y="271"/>
                </a:cxn>
                <a:cxn ang="0">
                  <a:pos x="240" y="240"/>
                </a:cxn>
                <a:cxn ang="0">
                  <a:pos x="240" y="209"/>
                </a:cxn>
                <a:cxn ang="0">
                  <a:pos x="229" y="177"/>
                </a:cxn>
                <a:cxn ang="0">
                  <a:pos x="219" y="146"/>
                </a:cxn>
                <a:cxn ang="0">
                  <a:pos x="219" y="115"/>
                </a:cxn>
                <a:cxn ang="0">
                  <a:pos x="208" y="83"/>
                </a:cxn>
                <a:cxn ang="0">
                  <a:pos x="198" y="52"/>
                </a:cxn>
                <a:cxn ang="0">
                  <a:pos x="177" y="21"/>
                </a:cxn>
                <a:cxn ang="0">
                  <a:pos x="146" y="21"/>
                </a:cxn>
                <a:cxn ang="0">
                  <a:pos x="127" y="0"/>
                </a:cxn>
              </a:cxnLst>
              <a:rect l="0" t="0" r="r" b="b"/>
              <a:pathLst>
                <a:path w="241" h="366">
                  <a:moveTo>
                    <a:pt x="127" y="0"/>
                  </a:moveTo>
                  <a:lnTo>
                    <a:pt x="94" y="0"/>
                  </a:lnTo>
                  <a:lnTo>
                    <a:pt x="73" y="31"/>
                  </a:lnTo>
                  <a:lnTo>
                    <a:pt x="41" y="63"/>
                  </a:lnTo>
                  <a:lnTo>
                    <a:pt x="10" y="83"/>
                  </a:lnTo>
                  <a:lnTo>
                    <a:pt x="0" y="115"/>
                  </a:lnTo>
                  <a:lnTo>
                    <a:pt x="10" y="146"/>
                  </a:lnTo>
                  <a:lnTo>
                    <a:pt x="21" y="177"/>
                  </a:lnTo>
                  <a:lnTo>
                    <a:pt x="21" y="209"/>
                  </a:lnTo>
                  <a:lnTo>
                    <a:pt x="41" y="240"/>
                  </a:lnTo>
                  <a:lnTo>
                    <a:pt x="62" y="271"/>
                  </a:lnTo>
                  <a:lnTo>
                    <a:pt x="94" y="271"/>
                  </a:lnTo>
                  <a:lnTo>
                    <a:pt x="125" y="271"/>
                  </a:lnTo>
                  <a:lnTo>
                    <a:pt x="156" y="271"/>
                  </a:lnTo>
                  <a:lnTo>
                    <a:pt x="156" y="303"/>
                  </a:lnTo>
                  <a:lnTo>
                    <a:pt x="167" y="334"/>
                  </a:lnTo>
                  <a:lnTo>
                    <a:pt x="177" y="365"/>
                  </a:lnTo>
                  <a:lnTo>
                    <a:pt x="198" y="334"/>
                  </a:lnTo>
                  <a:lnTo>
                    <a:pt x="219" y="303"/>
                  </a:lnTo>
                  <a:lnTo>
                    <a:pt x="240" y="271"/>
                  </a:lnTo>
                  <a:lnTo>
                    <a:pt x="240" y="240"/>
                  </a:lnTo>
                  <a:lnTo>
                    <a:pt x="240" y="209"/>
                  </a:lnTo>
                  <a:lnTo>
                    <a:pt x="229" y="177"/>
                  </a:lnTo>
                  <a:lnTo>
                    <a:pt x="219" y="146"/>
                  </a:lnTo>
                  <a:lnTo>
                    <a:pt x="219" y="115"/>
                  </a:lnTo>
                  <a:lnTo>
                    <a:pt x="208" y="83"/>
                  </a:lnTo>
                  <a:lnTo>
                    <a:pt x="198" y="52"/>
                  </a:lnTo>
                  <a:lnTo>
                    <a:pt x="177" y="21"/>
                  </a:lnTo>
                  <a:lnTo>
                    <a:pt x="146" y="21"/>
                  </a:lnTo>
                  <a:lnTo>
                    <a:pt x="127" y="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1758" name="Freeform 14"/>
            <p:cNvSpPr>
              <a:spLocks/>
            </p:cNvSpPr>
            <p:nvPr/>
          </p:nvSpPr>
          <p:spPr bwMode="auto">
            <a:xfrm>
              <a:off x="2665" y="925"/>
              <a:ext cx="2067" cy="2526"/>
            </a:xfrm>
            <a:custGeom>
              <a:avLst/>
              <a:gdLst/>
              <a:ahLst/>
              <a:cxnLst>
                <a:cxn ang="0">
                  <a:pos x="21" y="532"/>
                </a:cxn>
                <a:cxn ang="0">
                  <a:pos x="0" y="406"/>
                </a:cxn>
                <a:cxn ang="0">
                  <a:pos x="10" y="281"/>
                </a:cxn>
                <a:cxn ang="0">
                  <a:pos x="84" y="166"/>
                </a:cxn>
                <a:cxn ang="0">
                  <a:pos x="136" y="41"/>
                </a:cxn>
                <a:cxn ang="0">
                  <a:pos x="261" y="10"/>
                </a:cxn>
                <a:cxn ang="0">
                  <a:pos x="386" y="10"/>
                </a:cxn>
                <a:cxn ang="0">
                  <a:pos x="511" y="0"/>
                </a:cxn>
                <a:cxn ang="0">
                  <a:pos x="637" y="0"/>
                </a:cxn>
                <a:cxn ang="0">
                  <a:pos x="814" y="31"/>
                </a:cxn>
                <a:cxn ang="0">
                  <a:pos x="939" y="62"/>
                </a:cxn>
                <a:cxn ang="0">
                  <a:pos x="1127" y="73"/>
                </a:cxn>
                <a:cxn ang="0">
                  <a:pos x="1252" y="93"/>
                </a:cxn>
                <a:cxn ang="0">
                  <a:pos x="1419" y="104"/>
                </a:cxn>
                <a:cxn ang="0">
                  <a:pos x="1597" y="83"/>
                </a:cxn>
                <a:cxn ang="0">
                  <a:pos x="1910" y="73"/>
                </a:cxn>
                <a:cxn ang="0">
                  <a:pos x="2066" y="104"/>
                </a:cxn>
                <a:cxn ang="0">
                  <a:pos x="2066" y="229"/>
                </a:cxn>
                <a:cxn ang="0">
                  <a:pos x="2066" y="354"/>
                </a:cxn>
                <a:cxn ang="0">
                  <a:pos x="2066" y="646"/>
                </a:cxn>
                <a:cxn ang="0">
                  <a:pos x="2066" y="960"/>
                </a:cxn>
                <a:cxn ang="0">
                  <a:pos x="2066" y="1189"/>
                </a:cxn>
                <a:cxn ang="0">
                  <a:pos x="2066" y="1429"/>
                </a:cxn>
                <a:cxn ang="0">
                  <a:pos x="2066" y="1700"/>
                </a:cxn>
                <a:cxn ang="0">
                  <a:pos x="2066" y="1826"/>
                </a:cxn>
                <a:cxn ang="0">
                  <a:pos x="2066" y="1951"/>
                </a:cxn>
                <a:cxn ang="0">
                  <a:pos x="2066" y="2139"/>
                </a:cxn>
                <a:cxn ang="0">
                  <a:pos x="2066" y="2264"/>
                </a:cxn>
                <a:cxn ang="0">
                  <a:pos x="2066" y="2389"/>
                </a:cxn>
                <a:cxn ang="0">
                  <a:pos x="2035" y="2504"/>
                </a:cxn>
                <a:cxn ang="0">
                  <a:pos x="1910" y="2525"/>
                </a:cxn>
                <a:cxn ang="0">
                  <a:pos x="1784" y="2493"/>
                </a:cxn>
                <a:cxn ang="0">
                  <a:pos x="1659" y="2400"/>
                </a:cxn>
                <a:cxn ang="0">
                  <a:pos x="1534" y="2326"/>
                </a:cxn>
                <a:cxn ang="0">
                  <a:pos x="1409" y="2243"/>
                </a:cxn>
                <a:cxn ang="0">
                  <a:pos x="1304" y="2128"/>
                </a:cxn>
                <a:cxn ang="0">
                  <a:pos x="1252" y="2024"/>
                </a:cxn>
                <a:cxn ang="0">
                  <a:pos x="1169" y="1930"/>
                </a:cxn>
                <a:cxn ang="0">
                  <a:pos x="1169" y="1805"/>
                </a:cxn>
                <a:cxn ang="0">
                  <a:pos x="1148" y="1680"/>
                </a:cxn>
                <a:cxn ang="0">
                  <a:pos x="1117" y="1554"/>
                </a:cxn>
                <a:cxn ang="0">
                  <a:pos x="1075" y="1429"/>
                </a:cxn>
                <a:cxn ang="0">
                  <a:pos x="1064" y="1304"/>
                </a:cxn>
                <a:cxn ang="0">
                  <a:pos x="1023" y="1179"/>
                </a:cxn>
                <a:cxn ang="0">
                  <a:pos x="981" y="1053"/>
                </a:cxn>
                <a:cxn ang="0">
                  <a:pos x="929" y="928"/>
                </a:cxn>
                <a:cxn ang="0">
                  <a:pos x="835" y="813"/>
                </a:cxn>
                <a:cxn ang="0">
                  <a:pos x="710" y="740"/>
                </a:cxn>
                <a:cxn ang="0">
                  <a:pos x="689" y="615"/>
                </a:cxn>
                <a:cxn ang="0">
                  <a:pos x="564" y="553"/>
                </a:cxn>
                <a:cxn ang="0">
                  <a:pos x="438" y="480"/>
                </a:cxn>
                <a:cxn ang="0">
                  <a:pos x="313" y="469"/>
                </a:cxn>
                <a:cxn ang="0">
                  <a:pos x="188" y="521"/>
                </a:cxn>
                <a:cxn ang="0">
                  <a:pos x="119" y="611"/>
                </a:cxn>
              </a:cxnLst>
              <a:rect l="0" t="0" r="r" b="b"/>
              <a:pathLst>
                <a:path w="2067" h="2526">
                  <a:moveTo>
                    <a:pt x="119" y="611"/>
                  </a:moveTo>
                  <a:lnTo>
                    <a:pt x="84" y="584"/>
                  </a:lnTo>
                  <a:lnTo>
                    <a:pt x="52" y="563"/>
                  </a:lnTo>
                  <a:lnTo>
                    <a:pt x="21" y="532"/>
                  </a:lnTo>
                  <a:lnTo>
                    <a:pt x="10" y="500"/>
                  </a:lnTo>
                  <a:lnTo>
                    <a:pt x="10" y="469"/>
                  </a:lnTo>
                  <a:lnTo>
                    <a:pt x="0" y="438"/>
                  </a:lnTo>
                  <a:lnTo>
                    <a:pt x="0" y="406"/>
                  </a:lnTo>
                  <a:lnTo>
                    <a:pt x="0" y="375"/>
                  </a:lnTo>
                  <a:lnTo>
                    <a:pt x="0" y="344"/>
                  </a:lnTo>
                  <a:lnTo>
                    <a:pt x="0" y="313"/>
                  </a:lnTo>
                  <a:lnTo>
                    <a:pt x="10" y="281"/>
                  </a:lnTo>
                  <a:lnTo>
                    <a:pt x="31" y="250"/>
                  </a:lnTo>
                  <a:lnTo>
                    <a:pt x="31" y="219"/>
                  </a:lnTo>
                  <a:lnTo>
                    <a:pt x="52" y="187"/>
                  </a:lnTo>
                  <a:lnTo>
                    <a:pt x="84" y="166"/>
                  </a:lnTo>
                  <a:lnTo>
                    <a:pt x="94" y="135"/>
                  </a:lnTo>
                  <a:lnTo>
                    <a:pt x="94" y="104"/>
                  </a:lnTo>
                  <a:lnTo>
                    <a:pt x="104" y="73"/>
                  </a:lnTo>
                  <a:lnTo>
                    <a:pt x="136" y="41"/>
                  </a:lnTo>
                  <a:lnTo>
                    <a:pt x="167" y="20"/>
                  </a:lnTo>
                  <a:lnTo>
                    <a:pt x="198" y="10"/>
                  </a:lnTo>
                  <a:lnTo>
                    <a:pt x="230" y="10"/>
                  </a:lnTo>
                  <a:lnTo>
                    <a:pt x="261" y="10"/>
                  </a:lnTo>
                  <a:lnTo>
                    <a:pt x="292" y="10"/>
                  </a:lnTo>
                  <a:lnTo>
                    <a:pt x="324" y="10"/>
                  </a:lnTo>
                  <a:lnTo>
                    <a:pt x="355" y="10"/>
                  </a:lnTo>
                  <a:lnTo>
                    <a:pt x="386" y="10"/>
                  </a:lnTo>
                  <a:lnTo>
                    <a:pt x="417" y="10"/>
                  </a:lnTo>
                  <a:lnTo>
                    <a:pt x="449" y="10"/>
                  </a:lnTo>
                  <a:lnTo>
                    <a:pt x="480" y="10"/>
                  </a:lnTo>
                  <a:lnTo>
                    <a:pt x="511" y="0"/>
                  </a:lnTo>
                  <a:lnTo>
                    <a:pt x="543" y="0"/>
                  </a:lnTo>
                  <a:lnTo>
                    <a:pt x="574" y="0"/>
                  </a:lnTo>
                  <a:lnTo>
                    <a:pt x="605" y="0"/>
                  </a:lnTo>
                  <a:lnTo>
                    <a:pt x="637" y="0"/>
                  </a:lnTo>
                  <a:lnTo>
                    <a:pt x="668" y="10"/>
                  </a:lnTo>
                  <a:lnTo>
                    <a:pt x="699" y="10"/>
                  </a:lnTo>
                  <a:lnTo>
                    <a:pt x="783" y="20"/>
                  </a:lnTo>
                  <a:lnTo>
                    <a:pt x="814" y="31"/>
                  </a:lnTo>
                  <a:lnTo>
                    <a:pt x="845" y="41"/>
                  </a:lnTo>
                  <a:lnTo>
                    <a:pt x="877" y="41"/>
                  </a:lnTo>
                  <a:lnTo>
                    <a:pt x="908" y="52"/>
                  </a:lnTo>
                  <a:lnTo>
                    <a:pt x="939" y="62"/>
                  </a:lnTo>
                  <a:lnTo>
                    <a:pt x="970" y="73"/>
                  </a:lnTo>
                  <a:lnTo>
                    <a:pt x="1002" y="73"/>
                  </a:lnTo>
                  <a:lnTo>
                    <a:pt x="1096" y="73"/>
                  </a:lnTo>
                  <a:lnTo>
                    <a:pt x="1127" y="73"/>
                  </a:lnTo>
                  <a:lnTo>
                    <a:pt x="1158" y="73"/>
                  </a:lnTo>
                  <a:lnTo>
                    <a:pt x="1190" y="73"/>
                  </a:lnTo>
                  <a:lnTo>
                    <a:pt x="1221" y="83"/>
                  </a:lnTo>
                  <a:lnTo>
                    <a:pt x="1252" y="93"/>
                  </a:lnTo>
                  <a:lnTo>
                    <a:pt x="1284" y="104"/>
                  </a:lnTo>
                  <a:lnTo>
                    <a:pt x="1315" y="104"/>
                  </a:lnTo>
                  <a:lnTo>
                    <a:pt x="1346" y="104"/>
                  </a:lnTo>
                  <a:lnTo>
                    <a:pt x="1419" y="104"/>
                  </a:lnTo>
                  <a:lnTo>
                    <a:pt x="1450" y="104"/>
                  </a:lnTo>
                  <a:lnTo>
                    <a:pt x="1482" y="104"/>
                  </a:lnTo>
                  <a:lnTo>
                    <a:pt x="1513" y="93"/>
                  </a:lnTo>
                  <a:lnTo>
                    <a:pt x="1597" y="83"/>
                  </a:lnTo>
                  <a:lnTo>
                    <a:pt x="1680" y="83"/>
                  </a:lnTo>
                  <a:lnTo>
                    <a:pt x="1753" y="83"/>
                  </a:lnTo>
                  <a:lnTo>
                    <a:pt x="1837" y="73"/>
                  </a:lnTo>
                  <a:lnTo>
                    <a:pt x="1910" y="73"/>
                  </a:lnTo>
                  <a:lnTo>
                    <a:pt x="1993" y="73"/>
                  </a:lnTo>
                  <a:lnTo>
                    <a:pt x="2024" y="73"/>
                  </a:lnTo>
                  <a:lnTo>
                    <a:pt x="2056" y="73"/>
                  </a:lnTo>
                  <a:lnTo>
                    <a:pt x="2066" y="104"/>
                  </a:lnTo>
                  <a:lnTo>
                    <a:pt x="2066" y="135"/>
                  </a:lnTo>
                  <a:lnTo>
                    <a:pt x="2066" y="166"/>
                  </a:lnTo>
                  <a:lnTo>
                    <a:pt x="2066" y="198"/>
                  </a:lnTo>
                  <a:lnTo>
                    <a:pt x="2066" y="229"/>
                  </a:lnTo>
                  <a:lnTo>
                    <a:pt x="2066" y="260"/>
                  </a:lnTo>
                  <a:lnTo>
                    <a:pt x="2066" y="292"/>
                  </a:lnTo>
                  <a:lnTo>
                    <a:pt x="2066" y="323"/>
                  </a:lnTo>
                  <a:lnTo>
                    <a:pt x="2066" y="354"/>
                  </a:lnTo>
                  <a:lnTo>
                    <a:pt x="2066" y="386"/>
                  </a:lnTo>
                  <a:lnTo>
                    <a:pt x="2066" y="469"/>
                  </a:lnTo>
                  <a:lnTo>
                    <a:pt x="2066" y="563"/>
                  </a:lnTo>
                  <a:lnTo>
                    <a:pt x="2066" y="646"/>
                  </a:lnTo>
                  <a:lnTo>
                    <a:pt x="2066" y="720"/>
                  </a:lnTo>
                  <a:lnTo>
                    <a:pt x="2066" y="803"/>
                  </a:lnTo>
                  <a:lnTo>
                    <a:pt x="2066" y="876"/>
                  </a:lnTo>
                  <a:lnTo>
                    <a:pt x="2066" y="960"/>
                  </a:lnTo>
                  <a:lnTo>
                    <a:pt x="2066" y="1033"/>
                  </a:lnTo>
                  <a:lnTo>
                    <a:pt x="2066" y="1064"/>
                  </a:lnTo>
                  <a:lnTo>
                    <a:pt x="2066" y="1095"/>
                  </a:lnTo>
                  <a:lnTo>
                    <a:pt x="2066" y="1189"/>
                  </a:lnTo>
                  <a:lnTo>
                    <a:pt x="2066" y="1283"/>
                  </a:lnTo>
                  <a:lnTo>
                    <a:pt x="2066" y="1314"/>
                  </a:lnTo>
                  <a:lnTo>
                    <a:pt x="2066" y="1398"/>
                  </a:lnTo>
                  <a:lnTo>
                    <a:pt x="2066" y="1429"/>
                  </a:lnTo>
                  <a:lnTo>
                    <a:pt x="2066" y="1502"/>
                  </a:lnTo>
                  <a:lnTo>
                    <a:pt x="2066" y="1596"/>
                  </a:lnTo>
                  <a:lnTo>
                    <a:pt x="2066" y="1627"/>
                  </a:lnTo>
                  <a:lnTo>
                    <a:pt x="2066" y="1700"/>
                  </a:lnTo>
                  <a:lnTo>
                    <a:pt x="2066" y="1732"/>
                  </a:lnTo>
                  <a:lnTo>
                    <a:pt x="2066" y="1763"/>
                  </a:lnTo>
                  <a:lnTo>
                    <a:pt x="2066" y="1794"/>
                  </a:lnTo>
                  <a:lnTo>
                    <a:pt x="2066" y="1826"/>
                  </a:lnTo>
                  <a:lnTo>
                    <a:pt x="2066" y="1857"/>
                  </a:lnTo>
                  <a:lnTo>
                    <a:pt x="2066" y="1888"/>
                  </a:lnTo>
                  <a:lnTo>
                    <a:pt x="2066" y="1920"/>
                  </a:lnTo>
                  <a:lnTo>
                    <a:pt x="2066" y="1951"/>
                  </a:lnTo>
                  <a:lnTo>
                    <a:pt x="2066" y="1982"/>
                  </a:lnTo>
                  <a:lnTo>
                    <a:pt x="2066" y="2013"/>
                  </a:lnTo>
                  <a:lnTo>
                    <a:pt x="2066" y="2107"/>
                  </a:lnTo>
                  <a:lnTo>
                    <a:pt x="2066" y="2139"/>
                  </a:lnTo>
                  <a:lnTo>
                    <a:pt x="2066" y="2170"/>
                  </a:lnTo>
                  <a:lnTo>
                    <a:pt x="2066" y="2201"/>
                  </a:lnTo>
                  <a:lnTo>
                    <a:pt x="2066" y="2233"/>
                  </a:lnTo>
                  <a:lnTo>
                    <a:pt x="2066" y="2264"/>
                  </a:lnTo>
                  <a:lnTo>
                    <a:pt x="2066" y="2295"/>
                  </a:lnTo>
                  <a:lnTo>
                    <a:pt x="2066" y="2326"/>
                  </a:lnTo>
                  <a:lnTo>
                    <a:pt x="2066" y="2358"/>
                  </a:lnTo>
                  <a:lnTo>
                    <a:pt x="2066" y="2389"/>
                  </a:lnTo>
                  <a:lnTo>
                    <a:pt x="2066" y="2420"/>
                  </a:lnTo>
                  <a:lnTo>
                    <a:pt x="2066" y="2452"/>
                  </a:lnTo>
                  <a:lnTo>
                    <a:pt x="2066" y="2483"/>
                  </a:lnTo>
                  <a:lnTo>
                    <a:pt x="2035" y="2504"/>
                  </a:lnTo>
                  <a:lnTo>
                    <a:pt x="2004" y="2514"/>
                  </a:lnTo>
                  <a:lnTo>
                    <a:pt x="1972" y="2525"/>
                  </a:lnTo>
                  <a:lnTo>
                    <a:pt x="1941" y="2525"/>
                  </a:lnTo>
                  <a:lnTo>
                    <a:pt x="1910" y="2525"/>
                  </a:lnTo>
                  <a:lnTo>
                    <a:pt x="1878" y="2525"/>
                  </a:lnTo>
                  <a:lnTo>
                    <a:pt x="1847" y="2514"/>
                  </a:lnTo>
                  <a:lnTo>
                    <a:pt x="1816" y="2504"/>
                  </a:lnTo>
                  <a:lnTo>
                    <a:pt x="1784" y="2493"/>
                  </a:lnTo>
                  <a:lnTo>
                    <a:pt x="1753" y="2462"/>
                  </a:lnTo>
                  <a:lnTo>
                    <a:pt x="1722" y="2441"/>
                  </a:lnTo>
                  <a:lnTo>
                    <a:pt x="1690" y="2420"/>
                  </a:lnTo>
                  <a:lnTo>
                    <a:pt x="1659" y="2400"/>
                  </a:lnTo>
                  <a:lnTo>
                    <a:pt x="1628" y="2379"/>
                  </a:lnTo>
                  <a:lnTo>
                    <a:pt x="1597" y="2358"/>
                  </a:lnTo>
                  <a:lnTo>
                    <a:pt x="1565" y="2337"/>
                  </a:lnTo>
                  <a:lnTo>
                    <a:pt x="1534" y="2326"/>
                  </a:lnTo>
                  <a:lnTo>
                    <a:pt x="1503" y="2306"/>
                  </a:lnTo>
                  <a:lnTo>
                    <a:pt x="1471" y="2285"/>
                  </a:lnTo>
                  <a:lnTo>
                    <a:pt x="1440" y="2264"/>
                  </a:lnTo>
                  <a:lnTo>
                    <a:pt x="1409" y="2243"/>
                  </a:lnTo>
                  <a:lnTo>
                    <a:pt x="1377" y="2212"/>
                  </a:lnTo>
                  <a:lnTo>
                    <a:pt x="1346" y="2180"/>
                  </a:lnTo>
                  <a:lnTo>
                    <a:pt x="1315" y="2160"/>
                  </a:lnTo>
                  <a:lnTo>
                    <a:pt x="1304" y="2128"/>
                  </a:lnTo>
                  <a:lnTo>
                    <a:pt x="1273" y="2118"/>
                  </a:lnTo>
                  <a:lnTo>
                    <a:pt x="1252" y="2086"/>
                  </a:lnTo>
                  <a:lnTo>
                    <a:pt x="1252" y="2055"/>
                  </a:lnTo>
                  <a:lnTo>
                    <a:pt x="1252" y="2024"/>
                  </a:lnTo>
                  <a:lnTo>
                    <a:pt x="1252" y="1993"/>
                  </a:lnTo>
                  <a:lnTo>
                    <a:pt x="1221" y="1982"/>
                  </a:lnTo>
                  <a:lnTo>
                    <a:pt x="1190" y="1961"/>
                  </a:lnTo>
                  <a:lnTo>
                    <a:pt x="1169" y="1930"/>
                  </a:lnTo>
                  <a:lnTo>
                    <a:pt x="1169" y="1899"/>
                  </a:lnTo>
                  <a:lnTo>
                    <a:pt x="1169" y="1867"/>
                  </a:lnTo>
                  <a:lnTo>
                    <a:pt x="1169" y="1836"/>
                  </a:lnTo>
                  <a:lnTo>
                    <a:pt x="1169" y="1805"/>
                  </a:lnTo>
                  <a:lnTo>
                    <a:pt x="1169" y="1773"/>
                  </a:lnTo>
                  <a:lnTo>
                    <a:pt x="1158" y="1742"/>
                  </a:lnTo>
                  <a:lnTo>
                    <a:pt x="1158" y="1711"/>
                  </a:lnTo>
                  <a:lnTo>
                    <a:pt x="1148" y="1680"/>
                  </a:lnTo>
                  <a:lnTo>
                    <a:pt x="1137" y="1648"/>
                  </a:lnTo>
                  <a:lnTo>
                    <a:pt x="1127" y="1617"/>
                  </a:lnTo>
                  <a:lnTo>
                    <a:pt x="1117" y="1586"/>
                  </a:lnTo>
                  <a:lnTo>
                    <a:pt x="1117" y="1554"/>
                  </a:lnTo>
                  <a:lnTo>
                    <a:pt x="1106" y="1523"/>
                  </a:lnTo>
                  <a:lnTo>
                    <a:pt x="1096" y="1492"/>
                  </a:lnTo>
                  <a:lnTo>
                    <a:pt x="1085" y="1460"/>
                  </a:lnTo>
                  <a:lnTo>
                    <a:pt x="1075" y="1429"/>
                  </a:lnTo>
                  <a:lnTo>
                    <a:pt x="1064" y="1398"/>
                  </a:lnTo>
                  <a:lnTo>
                    <a:pt x="1064" y="1366"/>
                  </a:lnTo>
                  <a:lnTo>
                    <a:pt x="1064" y="1335"/>
                  </a:lnTo>
                  <a:lnTo>
                    <a:pt x="1064" y="1304"/>
                  </a:lnTo>
                  <a:lnTo>
                    <a:pt x="1064" y="1273"/>
                  </a:lnTo>
                  <a:lnTo>
                    <a:pt x="1044" y="1241"/>
                  </a:lnTo>
                  <a:lnTo>
                    <a:pt x="1033" y="1210"/>
                  </a:lnTo>
                  <a:lnTo>
                    <a:pt x="1023" y="1179"/>
                  </a:lnTo>
                  <a:lnTo>
                    <a:pt x="1012" y="1147"/>
                  </a:lnTo>
                  <a:lnTo>
                    <a:pt x="1002" y="1116"/>
                  </a:lnTo>
                  <a:lnTo>
                    <a:pt x="991" y="1085"/>
                  </a:lnTo>
                  <a:lnTo>
                    <a:pt x="981" y="1053"/>
                  </a:lnTo>
                  <a:lnTo>
                    <a:pt x="981" y="1022"/>
                  </a:lnTo>
                  <a:lnTo>
                    <a:pt x="970" y="991"/>
                  </a:lnTo>
                  <a:lnTo>
                    <a:pt x="950" y="960"/>
                  </a:lnTo>
                  <a:lnTo>
                    <a:pt x="929" y="928"/>
                  </a:lnTo>
                  <a:lnTo>
                    <a:pt x="908" y="897"/>
                  </a:lnTo>
                  <a:lnTo>
                    <a:pt x="887" y="866"/>
                  </a:lnTo>
                  <a:lnTo>
                    <a:pt x="866" y="834"/>
                  </a:lnTo>
                  <a:lnTo>
                    <a:pt x="835" y="813"/>
                  </a:lnTo>
                  <a:lnTo>
                    <a:pt x="804" y="793"/>
                  </a:lnTo>
                  <a:lnTo>
                    <a:pt x="772" y="772"/>
                  </a:lnTo>
                  <a:lnTo>
                    <a:pt x="741" y="761"/>
                  </a:lnTo>
                  <a:lnTo>
                    <a:pt x="710" y="740"/>
                  </a:lnTo>
                  <a:lnTo>
                    <a:pt x="689" y="709"/>
                  </a:lnTo>
                  <a:lnTo>
                    <a:pt x="689" y="678"/>
                  </a:lnTo>
                  <a:lnTo>
                    <a:pt x="689" y="646"/>
                  </a:lnTo>
                  <a:lnTo>
                    <a:pt x="689" y="615"/>
                  </a:lnTo>
                  <a:lnTo>
                    <a:pt x="657" y="605"/>
                  </a:lnTo>
                  <a:lnTo>
                    <a:pt x="626" y="594"/>
                  </a:lnTo>
                  <a:lnTo>
                    <a:pt x="595" y="573"/>
                  </a:lnTo>
                  <a:lnTo>
                    <a:pt x="564" y="553"/>
                  </a:lnTo>
                  <a:lnTo>
                    <a:pt x="532" y="532"/>
                  </a:lnTo>
                  <a:lnTo>
                    <a:pt x="501" y="511"/>
                  </a:lnTo>
                  <a:lnTo>
                    <a:pt x="470" y="490"/>
                  </a:lnTo>
                  <a:lnTo>
                    <a:pt x="438" y="480"/>
                  </a:lnTo>
                  <a:lnTo>
                    <a:pt x="407" y="469"/>
                  </a:lnTo>
                  <a:lnTo>
                    <a:pt x="376" y="469"/>
                  </a:lnTo>
                  <a:lnTo>
                    <a:pt x="344" y="469"/>
                  </a:lnTo>
                  <a:lnTo>
                    <a:pt x="313" y="469"/>
                  </a:lnTo>
                  <a:lnTo>
                    <a:pt x="282" y="490"/>
                  </a:lnTo>
                  <a:lnTo>
                    <a:pt x="250" y="500"/>
                  </a:lnTo>
                  <a:lnTo>
                    <a:pt x="219" y="511"/>
                  </a:lnTo>
                  <a:lnTo>
                    <a:pt x="188" y="521"/>
                  </a:lnTo>
                  <a:lnTo>
                    <a:pt x="157" y="532"/>
                  </a:lnTo>
                  <a:lnTo>
                    <a:pt x="146" y="563"/>
                  </a:lnTo>
                  <a:lnTo>
                    <a:pt x="125" y="594"/>
                  </a:lnTo>
                  <a:lnTo>
                    <a:pt x="119" y="611"/>
                  </a:lnTo>
                </a:path>
              </a:pathLst>
            </a:custGeom>
            <a:noFill/>
            <a:ln w="31750" cap="rnd" cmpd="sng">
              <a:solidFill>
                <a:srgbClr val="FFFFFF"/>
              </a:solidFill>
              <a:prstDash val="dash"/>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1759" name="Rectangle 15"/>
            <p:cNvSpPr>
              <a:spLocks noChangeArrowheads="1"/>
            </p:cNvSpPr>
            <p:nvPr/>
          </p:nvSpPr>
          <p:spPr bwMode="auto">
            <a:xfrm>
              <a:off x="3510" y="1253"/>
              <a:ext cx="1122" cy="884"/>
            </a:xfrm>
            <a:prstGeom prst="rect">
              <a:avLst/>
            </a:prstGeom>
            <a:noFill/>
            <a:ln w="12700">
              <a:noFill/>
              <a:miter lim="800000"/>
              <a:headEnd/>
              <a:tailEnd/>
            </a:ln>
            <a:effectLst/>
          </p:spPr>
          <p:txBody>
            <a:bodyPr wrap="none" lIns="90488" tIns="44450" rIns="90488" bIns="44450">
              <a:spAutoFit/>
            </a:bodyPr>
            <a:lstStyle/>
            <a:p>
              <a:pPr algn="ctr">
                <a:lnSpc>
                  <a:spcPct val="90000"/>
                </a:lnSpc>
                <a:defRPr/>
              </a:pPr>
              <a:r>
                <a:rPr lang="en-US" sz="3200" u="none">
                  <a:solidFill>
                    <a:srgbClr val="FFFFFF"/>
                  </a:solidFill>
                  <a:effectLst>
                    <a:outerShdw blurRad="38100" dist="38100" dir="2700000" algn="tl">
                      <a:srgbClr val="000000"/>
                    </a:outerShdw>
                  </a:effectLst>
                  <a:latin typeface="Arial" charset="0"/>
                  <a:cs typeface="+mn-cs"/>
                </a:rPr>
                <a:t>Đế quốc</a:t>
              </a:r>
            </a:p>
            <a:p>
              <a:pPr algn="ctr">
                <a:lnSpc>
                  <a:spcPct val="90000"/>
                </a:lnSpc>
                <a:defRPr/>
              </a:pPr>
              <a:r>
                <a:rPr lang="en-US" sz="3200" u="none">
                  <a:solidFill>
                    <a:srgbClr val="FFFFFF"/>
                  </a:solidFill>
                  <a:effectLst>
                    <a:outerShdw blurRad="38100" dist="38100" dir="2700000" algn="tl">
                      <a:srgbClr val="000000"/>
                    </a:outerShdw>
                  </a:effectLst>
                  <a:latin typeface="Arial" charset="0"/>
                  <a:cs typeface="+mn-cs"/>
                </a:rPr>
                <a:t>Mê  đi</a:t>
              </a:r>
            </a:p>
            <a:p>
              <a:pPr algn="ctr">
                <a:lnSpc>
                  <a:spcPct val="90000"/>
                </a:lnSpc>
                <a:defRPr/>
              </a:pPr>
              <a:r>
                <a:rPr lang="en-US" sz="3200" u="none">
                  <a:solidFill>
                    <a:srgbClr val="FFFFFF"/>
                  </a:solidFill>
                  <a:effectLst>
                    <a:outerShdw blurRad="38100" dist="38100" dir="2700000" algn="tl">
                      <a:srgbClr val="000000"/>
                    </a:outerShdw>
                  </a:effectLst>
                  <a:latin typeface="Arial" charset="0"/>
                  <a:cs typeface="+mn-cs"/>
                </a:rPr>
                <a:t>(Medes)</a:t>
              </a:r>
            </a:p>
          </p:txBody>
        </p:sp>
        <p:sp>
          <p:nvSpPr>
            <p:cNvPr id="31760" name="Freeform 16"/>
            <p:cNvSpPr>
              <a:spLocks/>
            </p:cNvSpPr>
            <p:nvPr/>
          </p:nvSpPr>
          <p:spPr bwMode="auto">
            <a:xfrm>
              <a:off x="1215" y="2375"/>
              <a:ext cx="1608" cy="1222"/>
            </a:xfrm>
            <a:custGeom>
              <a:avLst/>
              <a:gdLst/>
              <a:ahLst/>
              <a:cxnLst>
                <a:cxn ang="0">
                  <a:pos x="83" y="136"/>
                </a:cxn>
                <a:cxn ang="0">
                  <a:pos x="41" y="230"/>
                </a:cxn>
                <a:cxn ang="0">
                  <a:pos x="0" y="323"/>
                </a:cxn>
                <a:cxn ang="0">
                  <a:pos x="94" y="365"/>
                </a:cxn>
                <a:cxn ang="0">
                  <a:pos x="229" y="386"/>
                </a:cxn>
                <a:cxn ang="0">
                  <a:pos x="323" y="417"/>
                </a:cxn>
                <a:cxn ang="0">
                  <a:pos x="417" y="470"/>
                </a:cxn>
                <a:cxn ang="0">
                  <a:pos x="511" y="543"/>
                </a:cxn>
                <a:cxn ang="0">
                  <a:pos x="594" y="616"/>
                </a:cxn>
                <a:cxn ang="0">
                  <a:pos x="678" y="710"/>
                </a:cxn>
                <a:cxn ang="0">
                  <a:pos x="730" y="803"/>
                </a:cxn>
                <a:cxn ang="0">
                  <a:pos x="782" y="897"/>
                </a:cxn>
                <a:cxn ang="0">
                  <a:pos x="814" y="991"/>
                </a:cxn>
                <a:cxn ang="0">
                  <a:pos x="824" y="1085"/>
                </a:cxn>
                <a:cxn ang="0">
                  <a:pos x="845" y="1179"/>
                </a:cxn>
                <a:cxn ang="0">
                  <a:pos x="939" y="1221"/>
                </a:cxn>
                <a:cxn ang="0">
                  <a:pos x="1033" y="1221"/>
                </a:cxn>
                <a:cxn ang="0">
                  <a:pos x="1127" y="1200"/>
                </a:cxn>
                <a:cxn ang="0">
                  <a:pos x="1220" y="1179"/>
                </a:cxn>
                <a:cxn ang="0">
                  <a:pos x="1408" y="1158"/>
                </a:cxn>
                <a:cxn ang="0">
                  <a:pos x="1502" y="1148"/>
                </a:cxn>
                <a:cxn ang="0">
                  <a:pos x="1596" y="1127"/>
                </a:cxn>
                <a:cxn ang="0">
                  <a:pos x="1575" y="1043"/>
                </a:cxn>
                <a:cxn ang="0">
                  <a:pos x="1523" y="950"/>
                </a:cxn>
                <a:cxn ang="0">
                  <a:pos x="1450" y="866"/>
                </a:cxn>
                <a:cxn ang="0">
                  <a:pos x="1387" y="783"/>
                </a:cxn>
                <a:cxn ang="0">
                  <a:pos x="1325" y="689"/>
                </a:cxn>
                <a:cxn ang="0">
                  <a:pos x="1262" y="605"/>
                </a:cxn>
                <a:cxn ang="0">
                  <a:pos x="1189" y="522"/>
                </a:cxn>
                <a:cxn ang="0">
                  <a:pos x="1127" y="428"/>
                </a:cxn>
                <a:cxn ang="0">
                  <a:pos x="1064" y="334"/>
                </a:cxn>
                <a:cxn ang="0">
                  <a:pos x="1106" y="271"/>
                </a:cxn>
                <a:cxn ang="0">
                  <a:pos x="1179" y="230"/>
                </a:cxn>
                <a:cxn ang="0">
                  <a:pos x="1106" y="156"/>
                </a:cxn>
                <a:cxn ang="0">
                  <a:pos x="1033" y="94"/>
                </a:cxn>
                <a:cxn ang="0">
                  <a:pos x="939" y="63"/>
                </a:cxn>
                <a:cxn ang="0">
                  <a:pos x="845" y="63"/>
                </a:cxn>
                <a:cxn ang="0">
                  <a:pos x="751" y="94"/>
                </a:cxn>
                <a:cxn ang="0">
                  <a:pos x="605" y="94"/>
                </a:cxn>
                <a:cxn ang="0">
                  <a:pos x="511" y="63"/>
                </a:cxn>
                <a:cxn ang="0">
                  <a:pos x="354" y="21"/>
                </a:cxn>
                <a:cxn ang="0">
                  <a:pos x="219" y="0"/>
                </a:cxn>
                <a:cxn ang="0">
                  <a:pos x="125" y="0"/>
                </a:cxn>
                <a:cxn ang="0">
                  <a:pos x="81" y="73"/>
                </a:cxn>
              </a:cxnLst>
              <a:rect l="0" t="0" r="r" b="b"/>
              <a:pathLst>
                <a:path w="1608" h="1222">
                  <a:moveTo>
                    <a:pt x="81" y="73"/>
                  </a:moveTo>
                  <a:lnTo>
                    <a:pt x="83" y="104"/>
                  </a:lnTo>
                  <a:lnTo>
                    <a:pt x="83" y="136"/>
                  </a:lnTo>
                  <a:lnTo>
                    <a:pt x="73" y="167"/>
                  </a:lnTo>
                  <a:lnTo>
                    <a:pt x="52" y="198"/>
                  </a:lnTo>
                  <a:lnTo>
                    <a:pt x="41" y="230"/>
                  </a:lnTo>
                  <a:lnTo>
                    <a:pt x="31" y="261"/>
                  </a:lnTo>
                  <a:lnTo>
                    <a:pt x="10" y="292"/>
                  </a:lnTo>
                  <a:lnTo>
                    <a:pt x="0" y="323"/>
                  </a:lnTo>
                  <a:lnTo>
                    <a:pt x="31" y="344"/>
                  </a:lnTo>
                  <a:lnTo>
                    <a:pt x="62" y="355"/>
                  </a:lnTo>
                  <a:lnTo>
                    <a:pt x="94" y="365"/>
                  </a:lnTo>
                  <a:lnTo>
                    <a:pt x="125" y="376"/>
                  </a:lnTo>
                  <a:lnTo>
                    <a:pt x="156" y="386"/>
                  </a:lnTo>
                  <a:lnTo>
                    <a:pt x="229" y="386"/>
                  </a:lnTo>
                  <a:lnTo>
                    <a:pt x="260" y="396"/>
                  </a:lnTo>
                  <a:lnTo>
                    <a:pt x="292" y="407"/>
                  </a:lnTo>
                  <a:lnTo>
                    <a:pt x="323" y="417"/>
                  </a:lnTo>
                  <a:lnTo>
                    <a:pt x="354" y="428"/>
                  </a:lnTo>
                  <a:lnTo>
                    <a:pt x="386" y="449"/>
                  </a:lnTo>
                  <a:lnTo>
                    <a:pt x="417" y="470"/>
                  </a:lnTo>
                  <a:lnTo>
                    <a:pt x="448" y="490"/>
                  </a:lnTo>
                  <a:lnTo>
                    <a:pt x="480" y="511"/>
                  </a:lnTo>
                  <a:lnTo>
                    <a:pt x="511" y="543"/>
                  </a:lnTo>
                  <a:lnTo>
                    <a:pt x="542" y="563"/>
                  </a:lnTo>
                  <a:lnTo>
                    <a:pt x="563" y="595"/>
                  </a:lnTo>
                  <a:lnTo>
                    <a:pt x="594" y="616"/>
                  </a:lnTo>
                  <a:lnTo>
                    <a:pt x="615" y="647"/>
                  </a:lnTo>
                  <a:lnTo>
                    <a:pt x="647" y="678"/>
                  </a:lnTo>
                  <a:lnTo>
                    <a:pt x="678" y="710"/>
                  </a:lnTo>
                  <a:lnTo>
                    <a:pt x="699" y="741"/>
                  </a:lnTo>
                  <a:lnTo>
                    <a:pt x="720" y="772"/>
                  </a:lnTo>
                  <a:lnTo>
                    <a:pt x="730" y="803"/>
                  </a:lnTo>
                  <a:lnTo>
                    <a:pt x="751" y="835"/>
                  </a:lnTo>
                  <a:lnTo>
                    <a:pt x="761" y="866"/>
                  </a:lnTo>
                  <a:lnTo>
                    <a:pt x="782" y="897"/>
                  </a:lnTo>
                  <a:lnTo>
                    <a:pt x="793" y="929"/>
                  </a:lnTo>
                  <a:lnTo>
                    <a:pt x="803" y="960"/>
                  </a:lnTo>
                  <a:lnTo>
                    <a:pt x="814" y="991"/>
                  </a:lnTo>
                  <a:lnTo>
                    <a:pt x="814" y="1023"/>
                  </a:lnTo>
                  <a:lnTo>
                    <a:pt x="814" y="1054"/>
                  </a:lnTo>
                  <a:lnTo>
                    <a:pt x="824" y="1085"/>
                  </a:lnTo>
                  <a:lnTo>
                    <a:pt x="824" y="1116"/>
                  </a:lnTo>
                  <a:lnTo>
                    <a:pt x="834" y="1148"/>
                  </a:lnTo>
                  <a:lnTo>
                    <a:pt x="845" y="1179"/>
                  </a:lnTo>
                  <a:lnTo>
                    <a:pt x="876" y="1210"/>
                  </a:lnTo>
                  <a:lnTo>
                    <a:pt x="907" y="1221"/>
                  </a:lnTo>
                  <a:lnTo>
                    <a:pt x="939" y="1221"/>
                  </a:lnTo>
                  <a:lnTo>
                    <a:pt x="970" y="1221"/>
                  </a:lnTo>
                  <a:lnTo>
                    <a:pt x="1001" y="1221"/>
                  </a:lnTo>
                  <a:lnTo>
                    <a:pt x="1033" y="1221"/>
                  </a:lnTo>
                  <a:lnTo>
                    <a:pt x="1064" y="1210"/>
                  </a:lnTo>
                  <a:lnTo>
                    <a:pt x="1095" y="1210"/>
                  </a:lnTo>
                  <a:lnTo>
                    <a:pt x="1127" y="1200"/>
                  </a:lnTo>
                  <a:lnTo>
                    <a:pt x="1158" y="1190"/>
                  </a:lnTo>
                  <a:lnTo>
                    <a:pt x="1189" y="1179"/>
                  </a:lnTo>
                  <a:lnTo>
                    <a:pt x="1220" y="1179"/>
                  </a:lnTo>
                  <a:lnTo>
                    <a:pt x="1304" y="1169"/>
                  </a:lnTo>
                  <a:lnTo>
                    <a:pt x="1377" y="1169"/>
                  </a:lnTo>
                  <a:lnTo>
                    <a:pt x="1408" y="1158"/>
                  </a:lnTo>
                  <a:lnTo>
                    <a:pt x="1440" y="1158"/>
                  </a:lnTo>
                  <a:lnTo>
                    <a:pt x="1471" y="1158"/>
                  </a:lnTo>
                  <a:lnTo>
                    <a:pt x="1502" y="1148"/>
                  </a:lnTo>
                  <a:lnTo>
                    <a:pt x="1534" y="1137"/>
                  </a:lnTo>
                  <a:lnTo>
                    <a:pt x="1565" y="1127"/>
                  </a:lnTo>
                  <a:lnTo>
                    <a:pt x="1596" y="1127"/>
                  </a:lnTo>
                  <a:lnTo>
                    <a:pt x="1607" y="1096"/>
                  </a:lnTo>
                  <a:lnTo>
                    <a:pt x="1607" y="1064"/>
                  </a:lnTo>
                  <a:lnTo>
                    <a:pt x="1575" y="1043"/>
                  </a:lnTo>
                  <a:lnTo>
                    <a:pt x="1565" y="1012"/>
                  </a:lnTo>
                  <a:lnTo>
                    <a:pt x="1544" y="981"/>
                  </a:lnTo>
                  <a:lnTo>
                    <a:pt x="1523" y="950"/>
                  </a:lnTo>
                  <a:lnTo>
                    <a:pt x="1502" y="918"/>
                  </a:lnTo>
                  <a:lnTo>
                    <a:pt x="1481" y="887"/>
                  </a:lnTo>
                  <a:lnTo>
                    <a:pt x="1450" y="866"/>
                  </a:lnTo>
                  <a:lnTo>
                    <a:pt x="1419" y="845"/>
                  </a:lnTo>
                  <a:lnTo>
                    <a:pt x="1398" y="814"/>
                  </a:lnTo>
                  <a:lnTo>
                    <a:pt x="1387" y="783"/>
                  </a:lnTo>
                  <a:lnTo>
                    <a:pt x="1367" y="751"/>
                  </a:lnTo>
                  <a:lnTo>
                    <a:pt x="1346" y="720"/>
                  </a:lnTo>
                  <a:lnTo>
                    <a:pt x="1325" y="689"/>
                  </a:lnTo>
                  <a:lnTo>
                    <a:pt x="1314" y="657"/>
                  </a:lnTo>
                  <a:lnTo>
                    <a:pt x="1283" y="636"/>
                  </a:lnTo>
                  <a:lnTo>
                    <a:pt x="1262" y="605"/>
                  </a:lnTo>
                  <a:lnTo>
                    <a:pt x="1231" y="584"/>
                  </a:lnTo>
                  <a:lnTo>
                    <a:pt x="1210" y="553"/>
                  </a:lnTo>
                  <a:lnTo>
                    <a:pt x="1189" y="522"/>
                  </a:lnTo>
                  <a:lnTo>
                    <a:pt x="1168" y="490"/>
                  </a:lnTo>
                  <a:lnTo>
                    <a:pt x="1147" y="459"/>
                  </a:lnTo>
                  <a:lnTo>
                    <a:pt x="1127" y="428"/>
                  </a:lnTo>
                  <a:lnTo>
                    <a:pt x="1106" y="396"/>
                  </a:lnTo>
                  <a:lnTo>
                    <a:pt x="1085" y="365"/>
                  </a:lnTo>
                  <a:lnTo>
                    <a:pt x="1064" y="334"/>
                  </a:lnTo>
                  <a:lnTo>
                    <a:pt x="1043" y="303"/>
                  </a:lnTo>
                  <a:lnTo>
                    <a:pt x="1074" y="282"/>
                  </a:lnTo>
                  <a:lnTo>
                    <a:pt x="1106" y="271"/>
                  </a:lnTo>
                  <a:lnTo>
                    <a:pt x="1137" y="261"/>
                  </a:lnTo>
                  <a:lnTo>
                    <a:pt x="1168" y="261"/>
                  </a:lnTo>
                  <a:lnTo>
                    <a:pt x="1179" y="230"/>
                  </a:lnTo>
                  <a:lnTo>
                    <a:pt x="1158" y="198"/>
                  </a:lnTo>
                  <a:lnTo>
                    <a:pt x="1137" y="167"/>
                  </a:lnTo>
                  <a:lnTo>
                    <a:pt x="1106" y="156"/>
                  </a:lnTo>
                  <a:lnTo>
                    <a:pt x="1095" y="125"/>
                  </a:lnTo>
                  <a:lnTo>
                    <a:pt x="1064" y="104"/>
                  </a:lnTo>
                  <a:lnTo>
                    <a:pt x="1033" y="94"/>
                  </a:lnTo>
                  <a:lnTo>
                    <a:pt x="1001" y="73"/>
                  </a:lnTo>
                  <a:lnTo>
                    <a:pt x="970" y="63"/>
                  </a:lnTo>
                  <a:lnTo>
                    <a:pt x="939" y="63"/>
                  </a:lnTo>
                  <a:lnTo>
                    <a:pt x="907" y="63"/>
                  </a:lnTo>
                  <a:lnTo>
                    <a:pt x="876" y="63"/>
                  </a:lnTo>
                  <a:lnTo>
                    <a:pt x="845" y="63"/>
                  </a:lnTo>
                  <a:lnTo>
                    <a:pt x="814" y="73"/>
                  </a:lnTo>
                  <a:lnTo>
                    <a:pt x="782" y="83"/>
                  </a:lnTo>
                  <a:lnTo>
                    <a:pt x="751" y="94"/>
                  </a:lnTo>
                  <a:lnTo>
                    <a:pt x="667" y="94"/>
                  </a:lnTo>
                  <a:lnTo>
                    <a:pt x="636" y="94"/>
                  </a:lnTo>
                  <a:lnTo>
                    <a:pt x="605" y="94"/>
                  </a:lnTo>
                  <a:lnTo>
                    <a:pt x="574" y="94"/>
                  </a:lnTo>
                  <a:lnTo>
                    <a:pt x="542" y="83"/>
                  </a:lnTo>
                  <a:lnTo>
                    <a:pt x="511" y="63"/>
                  </a:lnTo>
                  <a:lnTo>
                    <a:pt x="480" y="42"/>
                  </a:lnTo>
                  <a:lnTo>
                    <a:pt x="448" y="31"/>
                  </a:lnTo>
                  <a:lnTo>
                    <a:pt x="354" y="21"/>
                  </a:lnTo>
                  <a:lnTo>
                    <a:pt x="281" y="21"/>
                  </a:lnTo>
                  <a:lnTo>
                    <a:pt x="250" y="10"/>
                  </a:lnTo>
                  <a:lnTo>
                    <a:pt x="219" y="0"/>
                  </a:lnTo>
                  <a:lnTo>
                    <a:pt x="187" y="0"/>
                  </a:lnTo>
                  <a:lnTo>
                    <a:pt x="156" y="0"/>
                  </a:lnTo>
                  <a:lnTo>
                    <a:pt x="125" y="0"/>
                  </a:lnTo>
                  <a:lnTo>
                    <a:pt x="94" y="0"/>
                  </a:lnTo>
                  <a:lnTo>
                    <a:pt x="83" y="31"/>
                  </a:lnTo>
                  <a:lnTo>
                    <a:pt x="81" y="73"/>
                  </a:lnTo>
                </a:path>
              </a:pathLst>
            </a:custGeom>
            <a:noFill/>
            <a:ln w="31750" cap="rnd" cmpd="sng">
              <a:solidFill>
                <a:srgbClr val="FFFFFF"/>
              </a:solidFill>
              <a:prstDash val="sysDot"/>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1761" name="Rectangle 17"/>
            <p:cNvSpPr>
              <a:spLocks noChangeArrowheads="1"/>
            </p:cNvSpPr>
            <p:nvPr/>
          </p:nvSpPr>
          <p:spPr bwMode="auto">
            <a:xfrm>
              <a:off x="615" y="1854"/>
              <a:ext cx="1747"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000000"/>
                  </a:solidFill>
                  <a:effectLst>
                    <a:outerShdw blurRad="38100" dist="38100" dir="2700000" algn="tl">
                      <a:srgbClr val="FFFFFF"/>
                    </a:outerShdw>
                  </a:effectLst>
                  <a:latin typeface="Arial" charset="0"/>
                  <a:cs typeface="+mn-cs"/>
                </a:rPr>
                <a:t>Địa Trung hải</a:t>
              </a:r>
            </a:p>
          </p:txBody>
        </p:sp>
        <p:sp>
          <p:nvSpPr>
            <p:cNvPr id="31762" name="Rectangle 18"/>
            <p:cNvSpPr>
              <a:spLocks noChangeArrowheads="1"/>
            </p:cNvSpPr>
            <p:nvPr/>
          </p:nvSpPr>
          <p:spPr bwMode="auto">
            <a:xfrm>
              <a:off x="-528" y="0"/>
              <a:ext cx="4896" cy="720"/>
            </a:xfrm>
            <a:prstGeom prst="rect">
              <a:avLst/>
            </a:prstGeom>
            <a:noFill/>
            <a:ln w="12700">
              <a:noFill/>
              <a:miter lim="800000"/>
              <a:headEnd/>
              <a:tailEnd/>
            </a:ln>
            <a:effectLst/>
          </p:spPr>
          <p:txBody>
            <a:bodyPr lIns="90488" tIns="44450" rIns="90488" bIns="44450" anchor="ctr"/>
            <a:lstStyle/>
            <a:p>
              <a:pPr algn="ctr">
                <a:defRPr/>
              </a:pPr>
              <a:r>
                <a:rPr lang="en-US" sz="5400">
                  <a:effectLst>
                    <a:outerShdw blurRad="38100" dist="38100" dir="2700000" algn="tl">
                      <a:srgbClr val="000000"/>
                    </a:outerShdw>
                  </a:effectLst>
                  <a:latin typeface="Arial" charset="0"/>
                  <a:cs typeface="+mn-cs"/>
                </a:rPr>
                <a:t>Đế quốc Babylon</a:t>
              </a:r>
            </a:p>
          </p:txBody>
        </p:sp>
        <p:sp>
          <p:nvSpPr>
            <p:cNvPr id="63507" name="Rectangle 19"/>
            <p:cNvSpPr>
              <a:spLocks noChangeArrowheads="1"/>
            </p:cNvSpPr>
            <p:nvPr/>
          </p:nvSpPr>
          <p:spPr bwMode="auto">
            <a:xfrm>
              <a:off x="-969" y="3649"/>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Narrow" charset="0"/>
                </a:rPr>
                <a:t>©  EBibleTeacher.com  </a:t>
              </a:r>
            </a:p>
          </p:txBody>
        </p:sp>
        <p:sp>
          <p:nvSpPr>
            <p:cNvPr id="31765" name="Freeform 21"/>
            <p:cNvSpPr>
              <a:spLocks/>
            </p:cNvSpPr>
            <p:nvPr/>
          </p:nvSpPr>
          <p:spPr bwMode="auto">
            <a:xfrm>
              <a:off x="2067" y="2493"/>
              <a:ext cx="101" cy="522"/>
            </a:xfrm>
            <a:custGeom>
              <a:avLst/>
              <a:gdLst/>
              <a:ahLst/>
              <a:cxnLst>
                <a:cxn ang="0">
                  <a:pos x="63" y="0"/>
                </a:cxn>
                <a:cxn ang="0">
                  <a:pos x="72" y="90"/>
                </a:cxn>
                <a:cxn ang="0">
                  <a:pos x="72" y="306"/>
                </a:cxn>
                <a:cxn ang="0">
                  <a:pos x="0" y="396"/>
                </a:cxn>
                <a:cxn ang="0">
                  <a:pos x="9" y="585"/>
                </a:cxn>
              </a:cxnLst>
              <a:rect l="0" t="0" r="r" b="b"/>
              <a:pathLst>
                <a:path w="101" h="585">
                  <a:moveTo>
                    <a:pt x="63" y="0"/>
                  </a:moveTo>
                  <a:cubicBezTo>
                    <a:pt x="54" y="43"/>
                    <a:pt x="53" y="53"/>
                    <a:pt x="72" y="90"/>
                  </a:cubicBezTo>
                  <a:cubicBezTo>
                    <a:pt x="87" y="163"/>
                    <a:pt x="101" y="233"/>
                    <a:pt x="72" y="306"/>
                  </a:cubicBezTo>
                  <a:cubicBezTo>
                    <a:pt x="58" y="341"/>
                    <a:pt x="17" y="361"/>
                    <a:pt x="0" y="396"/>
                  </a:cubicBezTo>
                  <a:cubicBezTo>
                    <a:pt x="10" y="549"/>
                    <a:pt x="9" y="486"/>
                    <a:pt x="9" y="585"/>
                  </a:cubicBezTo>
                </a:path>
              </a:pathLst>
            </a:custGeom>
            <a:noFill/>
            <a:ln w="38100" cap="flat" cmpd="sng">
              <a:solidFill>
                <a:srgbClr val="114FFB"/>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1753" name="Rectangle 9"/>
            <p:cNvSpPr>
              <a:spLocks noChangeArrowheads="1"/>
            </p:cNvSpPr>
            <p:nvPr/>
          </p:nvSpPr>
          <p:spPr bwMode="auto">
            <a:xfrm>
              <a:off x="1575" y="2574"/>
              <a:ext cx="781" cy="363"/>
            </a:xfrm>
            <a:prstGeom prst="rect">
              <a:avLst/>
            </a:prstGeom>
            <a:noFill/>
            <a:ln w="12700">
              <a:noFill/>
              <a:miter lim="800000"/>
              <a:headEnd/>
              <a:tailEnd/>
            </a:ln>
            <a:effectLst/>
          </p:spPr>
          <p:txBody>
            <a:bodyPr wrap="none" lIns="90488" tIns="44450" rIns="90488" bIns="44450">
              <a:spAutoFit/>
            </a:bodyPr>
            <a:lstStyle/>
            <a:p>
              <a:pPr>
                <a:defRPr/>
              </a:pPr>
              <a:r>
                <a:rPr lang="en-US" sz="3200" b="0" u="none">
                  <a:solidFill>
                    <a:srgbClr val="FFFFFF"/>
                  </a:solidFill>
                  <a:effectLst>
                    <a:outerShdw blurRad="38100" dist="38100" dir="2700000" algn="tl">
                      <a:srgbClr val="000000"/>
                    </a:outerShdw>
                  </a:effectLst>
                  <a:latin typeface="Arial Narrow" charset="0"/>
                  <a:cs typeface="+mn-cs"/>
                </a:rPr>
                <a:t>Ai  cập</a:t>
              </a:r>
            </a:p>
          </p:txBody>
        </p:sp>
      </p:grpSp>
      <p:sp>
        <p:nvSpPr>
          <p:cNvPr id="31767" name="Rectangle 23"/>
          <p:cNvSpPr>
            <a:spLocks noGrp="1" noChangeArrowheads="1"/>
          </p:cNvSpPr>
          <p:nvPr>
            <p:ph type="title" idx="4294967295"/>
          </p:nvPr>
        </p:nvSpPr>
        <p:spPr>
          <a:xfrm>
            <a:off x="7924800" y="609600"/>
            <a:ext cx="971550" cy="171450"/>
          </a:xfrm>
          <a:effectLst/>
        </p:spPr>
        <p:txBody>
          <a:bodyPr/>
          <a:lstStyle/>
          <a:p>
            <a:pPr>
              <a:defRPr/>
            </a:pPr>
            <a:r>
              <a:rPr lang="en-US" sz="100" b="0" u="none" smtClean="0">
                <a:solidFill>
                  <a:srgbClr val="00AE00"/>
                </a:solidFill>
                <a:effectLst/>
                <a:latin typeface="Arial Narrow" pitchFamily="34" charset="0"/>
                <a:ea typeface="+mj-ea"/>
                <a:cs typeface="+mj-cs"/>
              </a:rPr>
              <a:t>Babylonian Empire</a:t>
            </a:r>
            <a:endParaRPr lang="en-US" sz="100" smtClean="0">
              <a:solidFill>
                <a:srgbClr val="00AE00"/>
              </a:solidFill>
              <a:ea typeface="+mj-ea"/>
              <a:cs typeface="+mj-cs"/>
            </a:endParaRPr>
          </a:p>
        </p:txBody>
      </p:sp>
      <p:sp>
        <p:nvSpPr>
          <p:cNvPr id="63491" name="Text Box 24"/>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2781" name="Rectangle 13"/>
          <p:cNvSpPr>
            <a:spLocks noGrp="1" noChangeArrowheads="1"/>
          </p:cNvSpPr>
          <p:nvPr>
            <p:ph type="title" idx="4294967295"/>
          </p:nvPr>
        </p:nvSpPr>
        <p:spPr>
          <a:xfrm>
            <a:off x="7658100" y="495300"/>
            <a:ext cx="1143000" cy="114300"/>
          </a:xfrm>
          <a:effectLst/>
        </p:spPr>
        <p:txBody>
          <a:bodyPr/>
          <a:lstStyle/>
          <a:p>
            <a:pPr>
              <a:defRPr/>
            </a:pPr>
            <a:r>
              <a:rPr lang="en-US" sz="100" b="0" u="none" smtClean="0">
                <a:solidFill>
                  <a:srgbClr val="000066"/>
                </a:solidFill>
                <a:effectLst/>
                <a:latin typeface="Arial Narrow" pitchFamily="34" charset="0"/>
                <a:ea typeface="+mj-ea"/>
                <a:cs typeface="+mj-cs"/>
              </a:rPr>
              <a:t>Persian Empire</a:t>
            </a:r>
            <a:endParaRPr lang="en-US" sz="100" smtClean="0">
              <a:solidFill>
                <a:srgbClr val="000066"/>
              </a:solidFill>
              <a:ea typeface="+mj-ea"/>
              <a:cs typeface="+mj-cs"/>
            </a:endParaRPr>
          </a:p>
        </p:txBody>
      </p:sp>
      <p:sp>
        <p:nvSpPr>
          <p:cNvPr id="65539" name="Text Box 14"/>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65540" name="Group 50"/>
          <p:cNvGrpSpPr>
            <a:grpSpLocks/>
          </p:cNvGrpSpPr>
          <p:nvPr/>
        </p:nvGrpSpPr>
        <p:grpSpPr bwMode="auto">
          <a:xfrm>
            <a:off x="12700" y="857250"/>
            <a:ext cx="9131300" cy="5200650"/>
            <a:chOff x="8" y="540"/>
            <a:chExt cx="5752" cy="3276"/>
          </a:xfrm>
        </p:grpSpPr>
        <p:sp>
          <p:nvSpPr>
            <p:cNvPr id="32796" name="Rectangle 28"/>
            <p:cNvSpPr>
              <a:spLocks noChangeArrowheads="1"/>
            </p:cNvSpPr>
            <p:nvPr/>
          </p:nvSpPr>
          <p:spPr bwMode="auto">
            <a:xfrm>
              <a:off x="10" y="648"/>
              <a:ext cx="5724" cy="3168"/>
            </a:xfrm>
            <a:prstGeom prst="rect">
              <a:avLst/>
            </a:prstGeom>
            <a:solidFill>
              <a:srgbClr val="114FFB"/>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2784" name="Freeform 16"/>
            <p:cNvSpPr>
              <a:spLocks/>
            </p:cNvSpPr>
            <p:nvPr/>
          </p:nvSpPr>
          <p:spPr bwMode="auto">
            <a:xfrm>
              <a:off x="1078" y="1799"/>
              <a:ext cx="60" cy="109"/>
            </a:xfrm>
            <a:custGeom>
              <a:avLst/>
              <a:gdLst/>
              <a:ahLst/>
              <a:cxnLst>
                <a:cxn ang="0">
                  <a:pos x="60" y="1"/>
                </a:cxn>
                <a:cxn ang="0">
                  <a:pos x="6" y="37"/>
                </a:cxn>
                <a:cxn ang="0">
                  <a:pos x="6" y="73"/>
                </a:cxn>
                <a:cxn ang="0">
                  <a:pos x="24" y="109"/>
                </a:cxn>
                <a:cxn ang="0">
                  <a:pos x="60" y="109"/>
                </a:cxn>
                <a:cxn ang="0">
                  <a:pos x="60" y="1"/>
                </a:cxn>
              </a:cxnLst>
              <a:rect l="0" t="0" r="r" b="b"/>
              <a:pathLst>
                <a:path w="60" h="109">
                  <a:moveTo>
                    <a:pt x="60" y="1"/>
                  </a:moveTo>
                  <a:cubicBezTo>
                    <a:pt x="0" y="21"/>
                    <a:pt x="6" y="0"/>
                    <a:pt x="6" y="37"/>
                  </a:cubicBezTo>
                  <a:lnTo>
                    <a:pt x="6" y="73"/>
                  </a:lnTo>
                  <a:lnTo>
                    <a:pt x="24" y="109"/>
                  </a:lnTo>
                  <a:lnTo>
                    <a:pt x="60" y="109"/>
                  </a:lnTo>
                  <a:lnTo>
                    <a:pt x="60" y="1"/>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2785" name="Freeform 17"/>
            <p:cNvSpPr>
              <a:spLocks/>
            </p:cNvSpPr>
            <p:nvPr/>
          </p:nvSpPr>
          <p:spPr bwMode="auto">
            <a:xfrm>
              <a:off x="8" y="2252"/>
              <a:ext cx="2738" cy="1552"/>
            </a:xfrm>
            <a:custGeom>
              <a:avLst/>
              <a:gdLst/>
              <a:ahLst/>
              <a:cxnLst>
                <a:cxn ang="0">
                  <a:pos x="2738" y="1552"/>
                </a:cxn>
                <a:cxn ang="0">
                  <a:pos x="2702" y="1228"/>
                </a:cxn>
                <a:cxn ang="0">
                  <a:pos x="2414" y="976"/>
                </a:cxn>
                <a:cxn ang="0">
                  <a:pos x="2486" y="724"/>
                </a:cxn>
                <a:cxn ang="0">
                  <a:pos x="2414" y="580"/>
                </a:cxn>
                <a:cxn ang="0">
                  <a:pos x="2342" y="652"/>
                </a:cxn>
                <a:cxn ang="0">
                  <a:pos x="2270" y="616"/>
                </a:cxn>
                <a:cxn ang="0">
                  <a:pos x="2162" y="652"/>
                </a:cxn>
                <a:cxn ang="0">
                  <a:pos x="1730" y="472"/>
                </a:cxn>
                <a:cxn ang="0">
                  <a:pos x="1594" y="516"/>
                </a:cxn>
                <a:cxn ang="0">
                  <a:pos x="1582" y="624"/>
                </a:cxn>
                <a:cxn ang="0">
                  <a:pos x="1046" y="400"/>
                </a:cxn>
                <a:cxn ang="0">
                  <a:pos x="1006" y="156"/>
                </a:cxn>
                <a:cxn ang="0">
                  <a:pos x="650" y="184"/>
                </a:cxn>
                <a:cxn ang="0">
                  <a:pos x="258" y="0"/>
                </a:cxn>
                <a:cxn ang="0">
                  <a:pos x="0" y="96"/>
                </a:cxn>
                <a:cxn ang="0">
                  <a:pos x="0" y="432"/>
                </a:cxn>
                <a:cxn ang="0">
                  <a:pos x="0" y="804"/>
                </a:cxn>
                <a:cxn ang="0">
                  <a:pos x="0" y="1164"/>
                </a:cxn>
                <a:cxn ang="0">
                  <a:pos x="0" y="1284"/>
                </a:cxn>
                <a:cxn ang="0">
                  <a:pos x="0" y="1548"/>
                </a:cxn>
                <a:cxn ang="0">
                  <a:pos x="72" y="1548"/>
                </a:cxn>
              </a:cxnLst>
              <a:rect l="0" t="0" r="r" b="b"/>
              <a:pathLst>
                <a:path w="2738" h="1552">
                  <a:moveTo>
                    <a:pt x="2738" y="1552"/>
                  </a:moveTo>
                  <a:lnTo>
                    <a:pt x="2702" y="1228"/>
                  </a:lnTo>
                  <a:lnTo>
                    <a:pt x="2414" y="976"/>
                  </a:lnTo>
                  <a:lnTo>
                    <a:pt x="2486" y="724"/>
                  </a:lnTo>
                  <a:lnTo>
                    <a:pt x="2414" y="580"/>
                  </a:lnTo>
                  <a:lnTo>
                    <a:pt x="2342" y="652"/>
                  </a:lnTo>
                  <a:lnTo>
                    <a:pt x="2270" y="616"/>
                  </a:lnTo>
                  <a:lnTo>
                    <a:pt x="2162" y="652"/>
                  </a:lnTo>
                  <a:lnTo>
                    <a:pt x="1730" y="472"/>
                  </a:lnTo>
                  <a:lnTo>
                    <a:pt x="1594" y="516"/>
                  </a:lnTo>
                  <a:lnTo>
                    <a:pt x="1582" y="624"/>
                  </a:lnTo>
                  <a:lnTo>
                    <a:pt x="1046" y="400"/>
                  </a:lnTo>
                  <a:lnTo>
                    <a:pt x="1006" y="156"/>
                  </a:lnTo>
                  <a:lnTo>
                    <a:pt x="650" y="184"/>
                  </a:lnTo>
                  <a:lnTo>
                    <a:pt x="258" y="0"/>
                  </a:lnTo>
                  <a:lnTo>
                    <a:pt x="0" y="96"/>
                  </a:lnTo>
                  <a:lnTo>
                    <a:pt x="0" y="432"/>
                  </a:lnTo>
                  <a:lnTo>
                    <a:pt x="0" y="804"/>
                  </a:lnTo>
                  <a:lnTo>
                    <a:pt x="0" y="1164"/>
                  </a:lnTo>
                  <a:lnTo>
                    <a:pt x="0" y="1284"/>
                  </a:lnTo>
                  <a:lnTo>
                    <a:pt x="0" y="1548"/>
                  </a:lnTo>
                  <a:lnTo>
                    <a:pt x="72" y="1548"/>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2786" name="Freeform 18"/>
            <p:cNvSpPr>
              <a:spLocks/>
            </p:cNvSpPr>
            <p:nvPr/>
          </p:nvSpPr>
          <p:spPr bwMode="auto">
            <a:xfrm>
              <a:off x="46" y="636"/>
              <a:ext cx="5712" cy="3168"/>
            </a:xfrm>
            <a:custGeom>
              <a:avLst/>
              <a:gdLst/>
              <a:ahLst/>
              <a:cxnLst>
                <a:cxn ang="0">
                  <a:pos x="4824" y="2916"/>
                </a:cxn>
                <a:cxn ang="0">
                  <a:pos x="3528" y="2520"/>
                </a:cxn>
                <a:cxn ang="0">
                  <a:pos x="3996" y="3168"/>
                </a:cxn>
                <a:cxn ang="0">
                  <a:pos x="2448" y="2448"/>
                </a:cxn>
                <a:cxn ang="0">
                  <a:pos x="2592" y="2160"/>
                </a:cxn>
                <a:cxn ang="0">
                  <a:pos x="2748" y="1904"/>
                </a:cxn>
                <a:cxn ang="0">
                  <a:pos x="2520" y="1700"/>
                </a:cxn>
                <a:cxn ang="0">
                  <a:pos x="2148" y="1448"/>
                </a:cxn>
                <a:cxn ang="0">
                  <a:pos x="2448" y="1260"/>
                </a:cxn>
                <a:cxn ang="0">
                  <a:pos x="3084" y="1052"/>
                </a:cxn>
                <a:cxn ang="0">
                  <a:pos x="2700" y="756"/>
                </a:cxn>
                <a:cxn ang="0">
                  <a:pos x="2484" y="920"/>
                </a:cxn>
                <a:cxn ang="0">
                  <a:pos x="2280" y="1064"/>
                </a:cxn>
                <a:cxn ang="0">
                  <a:pos x="2304" y="1260"/>
                </a:cxn>
                <a:cxn ang="0">
                  <a:pos x="2160" y="1388"/>
                </a:cxn>
                <a:cxn ang="0">
                  <a:pos x="1944" y="1548"/>
                </a:cxn>
                <a:cxn ang="0">
                  <a:pos x="1848" y="1772"/>
                </a:cxn>
                <a:cxn ang="0">
                  <a:pos x="1764" y="1476"/>
                </a:cxn>
                <a:cxn ang="0">
                  <a:pos x="1440" y="944"/>
                </a:cxn>
                <a:cxn ang="0">
                  <a:pos x="1392" y="1136"/>
                </a:cxn>
                <a:cxn ang="0">
                  <a:pos x="1557" y="1452"/>
                </a:cxn>
                <a:cxn ang="0">
                  <a:pos x="1485" y="1479"/>
                </a:cxn>
                <a:cxn ang="0">
                  <a:pos x="1422" y="1533"/>
                </a:cxn>
                <a:cxn ang="0">
                  <a:pos x="1296" y="1260"/>
                </a:cxn>
                <a:cxn ang="0">
                  <a:pos x="792" y="1008"/>
                </a:cxn>
                <a:cxn ang="0">
                  <a:pos x="252" y="1548"/>
                </a:cxn>
                <a:cxn ang="0">
                  <a:pos x="0" y="1044"/>
                </a:cxn>
                <a:cxn ang="0">
                  <a:pos x="252" y="828"/>
                </a:cxn>
                <a:cxn ang="0">
                  <a:pos x="612" y="756"/>
                </a:cxn>
                <a:cxn ang="0">
                  <a:pos x="792" y="504"/>
                </a:cxn>
                <a:cxn ang="0">
                  <a:pos x="1080" y="180"/>
                </a:cxn>
                <a:cxn ang="0">
                  <a:pos x="1274" y="16"/>
                </a:cxn>
                <a:cxn ang="0">
                  <a:pos x="1404" y="108"/>
                </a:cxn>
                <a:cxn ang="0">
                  <a:pos x="1728" y="0"/>
                </a:cxn>
              </a:cxnLst>
              <a:rect l="0" t="0" r="r" b="b"/>
              <a:pathLst>
                <a:path w="5712" h="3168">
                  <a:moveTo>
                    <a:pt x="5712" y="3132"/>
                  </a:moveTo>
                  <a:lnTo>
                    <a:pt x="4824" y="2916"/>
                  </a:lnTo>
                  <a:lnTo>
                    <a:pt x="4320" y="2916"/>
                  </a:lnTo>
                  <a:lnTo>
                    <a:pt x="3528" y="2520"/>
                  </a:lnTo>
                  <a:lnTo>
                    <a:pt x="3528" y="2916"/>
                  </a:lnTo>
                  <a:lnTo>
                    <a:pt x="3996" y="3168"/>
                  </a:lnTo>
                  <a:lnTo>
                    <a:pt x="2916" y="3168"/>
                  </a:lnTo>
                  <a:lnTo>
                    <a:pt x="2448" y="2448"/>
                  </a:lnTo>
                  <a:lnTo>
                    <a:pt x="2412" y="2268"/>
                  </a:lnTo>
                  <a:lnTo>
                    <a:pt x="2592" y="2160"/>
                  </a:lnTo>
                  <a:lnTo>
                    <a:pt x="2700" y="2036"/>
                  </a:lnTo>
                  <a:lnTo>
                    <a:pt x="2748" y="1904"/>
                  </a:lnTo>
                  <a:lnTo>
                    <a:pt x="2700" y="1620"/>
                  </a:lnTo>
                  <a:lnTo>
                    <a:pt x="2520" y="1700"/>
                  </a:lnTo>
                  <a:lnTo>
                    <a:pt x="2124" y="1656"/>
                  </a:lnTo>
                  <a:lnTo>
                    <a:pt x="2148" y="1448"/>
                  </a:lnTo>
                  <a:lnTo>
                    <a:pt x="2232" y="1404"/>
                  </a:lnTo>
                  <a:lnTo>
                    <a:pt x="2448" y="1260"/>
                  </a:lnTo>
                  <a:lnTo>
                    <a:pt x="3048" y="1184"/>
                  </a:lnTo>
                  <a:lnTo>
                    <a:pt x="3084" y="1052"/>
                  </a:lnTo>
                  <a:lnTo>
                    <a:pt x="2664" y="900"/>
                  </a:lnTo>
                  <a:lnTo>
                    <a:pt x="2700" y="756"/>
                  </a:lnTo>
                  <a:lnTo>
                    <a:pt x="2604" y="920"/>
                  </a:lnTo>
                  <a:lnTo>
                    <a:pt x="2484" y="920"/>
                  </a:lnTo>
                  <a:lnTo>
                    <a:pt x="2412" y="944"/>
                  </a:lnTo>
                  <a:lnTo>
                    <a:pt x="2280" y="1064"/>
                  </a:lnTo>
                  <a:lnTo>
                    <a:pt x="2364" y="1244"/>
                  </a:lnTo>
                  <a:lnTo>
                    <a:pt x="2304" y="1260"/>
                  </a:lnTo>
                  <a:lnTo>
                    <a:pt x="2256" y="1256"/>
                  </a:lnTo>
                  <a:lnTo>
                    <a:pt x="2160" y="1388"/>
                  </a:lnTo>
                  <a:lnTo>
                    <a:pt x="1944" y="1400"/>
                  </a:lnTo>
                  <a:lnTo>
                    <a:pt x="1944" y="1548"/>
                  </a:lnTo>
                  <a:lnTo>
                    <a:pt x="1944" y="1656"/>
                  </a:lnTo>
                  <a:lnTo>
                    <a:pt x="1848" y="1772"/>
                  </a:lnTo>
                  <a:lnTo>
                    <a:pt x="1764" y="1728"/>
                  </a:lnTo>
                  <a:lnTo>
                    <a:pt x="1764" y="1476"/>
                  </a:lnTo>
                  <a:lnTo>
                    <a:pt x="1764" y="1404"/>
                  </a:lnTo>
                  <a:lnTo>
                    <a:pt x="1440" y="944"/>
                  </a:lnTo>
                  <a:lnTo>
                    <a:pt x="1368" y="1016"/>
                  </a:lnTo>
                  <a:lnTo>
                    <a:pt x="1392" y="1136"/>
                  </a:lnTo>
                  <a:lnTo>
                    <a:pt x="1575" y="1389"/>
                  </a:lnTo>
                  <a:lnTo>
                    <a:pt x="1557" y="1452"/>
                  </a:lnTo>
                  <a:lnTo>
                    <a:pt x="1488" y="1388"/>
                  </a:lnTo>
                  <a:lnTo>
                    <a:pt x="1485" y="1479"/>
                  </a:lnTo>
                  <a:lnTo>
                    <a:pt x="1440" y="1551"/>
                  </a:lnTo>
                  <a:lnTo>
                    <a:pt x="1422" y="1533"/>
                  </a:lnTo>
                  <a:lnTo>
                    <a:pt x="1413" y="1407"/>
                  </a:lnTo>
                  <a:lnTo>
                    <a:pt x="1296" y="1260"/>
                  </a:lnTo>
                  <a:lnTo>
                    <a:pt x="1116" y="1008"/>
                  </a:lnTo>
                  <a:lnTo>
                    <a:pt x="792" y="1008"/>
                  </a:lnTo>
                  <a:lnTo>
                    <a:pt x="396" y="1548"/>
                  </a:lnTo>
                  <a:lnTo>
                    <a:pt x="252" y="1548"/>
                  </a:lnTo>
                  <a:lnTo>
                    <a:pt x="36" y="1368"/>
                  </a:lnTo>
                  <a:lnTo>
                    <a:pt x="0" y="1044"/>
                  </a:lnTo>
                  <a:lnTo>
                    <a:pt x="72" y="828"/>
                  </a:lnTo>
                  <a:lnTo>
                    <a:pt x="252" y="828"/>
                  </a:lnTo>
                  <a:lnTo>
                    <a:pt x="468" y="936"/>
                  </a:lnTo>
                  <a:lnTo>
                    <a:pt x="612" y="756"/>
                  </a:lnTo>
                  <a:lnTo>
                    <a:pt x="468" y="504"/>
                  </a:lnTo>
                  <a:lnTo>
                    <a:pt x="792" y="504"/>
                  </a:lnTo>
                  <a:lnTo>
                    <a:pt x="828" y="360"/>
                  </a:lnTo>
                  <a:lnTo>
                    <a:pt x="1080" y="180"/>
                  </a:lnTo>
                  <a:lnTo>
                    <a:pt x="1296" y="108"/>
                  </a:lnTo>
                  <a:lnTo>
                    <a:pt x="1274" y="16"/>
                  </a:lnTo>
                  <a:lnTo>
                    <a:pt x="1382" y="16"/>
                  </a:lnTo>
                  <a:lnTo>
                    <a:pt x="1404" y="108"/>
                  </a:lnTo>
                  <a:lnTo>
                    <a:pt x="1620" y="252"/>
                  </a:lnTo>
                  <a:lnTo>
                    <a:pt x="1728" y="0"/>
                  </a:lnTo>
                  <a:lnTo>
                    <a:pt x="5712" y="0"/>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65545" name="Rectangle 19"/>
            <p:cNvSpPr>
              <a:spLocks noChangeArrowheads="1"/>
            </p:cNvSpPr>
            <p:nvPr/>
          </p:nvSpPr>
          <p:spPr bwMode="auto">
            <a:xfrm>
              <a:off x="190" y="3555"/>
              <a:ext cx="108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0" u="none">
                  <a:solidFill>
                    <a:srgbClr val="000000"/>
                  </a:solidFill>
                  <a:latin typeface="Arial Narrow" charset="0"/>
                </a:rPr>
                <a:t>©  EBibleTeacher.com  </a:t>
              </a:r>
            </a:p>
          </p:txBody>
        </p:sp>
        <p:sp>
          <p:nvSpPr>
            <p:cNvPr id="32788" name="Freeform 20"/>
            <p:cNvSpPr>
              <a:spLocks/>
            </p:cNvSpPr>
            <p:nvPr/>
          </p:nvSpPr>
          <p:spPr bwMode="auto">
            <a:xfrm>
              <a:off x="1072" y="1974"/>
              <a:ext cx="72" cy="198"/>
            </a:xfrm>
            <a:custGeom>
              <a:avLst/>
              <a:gdLst/>
              <a:ahLst/>
              <a:cxnLst>
                <a:cxn ang="0">
                  <a:pos x="54" y="0"/>
                </a:cxn>
                <a:cxn ang="0">
                  <a:pos x="0" y="54"/>
                </a:cxn>
                <a:cxn ang="0">
                  <a:pos x="0" y="198"/>
                </a:cxn>
                <a:cxn ang="0">
                  <a:pos x="54" y="198"/>
                </a:cxn>
                <a:cxn ang="0">
                  <a:pos x="72" y="126"/>
                </a:cxn>
                <a:cxn ang="0">
                  <a:pos x="54" y="0"/>
                </a:cxn>
              </a:cxnLst>
              <a:rect l="0" t="0" r="r" b="b"/>
              <a:pathLst>
                <a:path w="72" h="198">
                  <a:moveTo>
                    <a:pt x="54" y="0"/>
                  </a:moveTo>
                  <a:lnTo>
                    <a:pt x="0" y="54"/>
                  </a:lnTo>
                  <a:lnTo>
                    <a:pt x="0" y="198"/>
                  </a:lnTo>
                  <a:lnTo>
                    <a:pt x="54" y="198"/>
                  </a:lnTo>
                  <a:lnTo>
                    <a:pt x="72" y="126"/>
                  </a:lnTo>
                  <a:lnTo>
                    <a:pt x="54" y="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2789" name="Freeform 21"/>
            <p:cNvSpPr>
              <a:spLocks/>
            </p:cNvSpPr>
            <p:nvPr/>
          </p:nvSpPr>
          <p:spPr bwMode="auto">
            <a:xfrm>
              <a:off x="1270" y="2190"/>
              <a:ext cx="162" cy="146"/>
            </a:xfrm>
            <a:custGeom>
              <a:avLst/>
              <a:gdLst/>
              <a:ahLst/>
              <a:cxnLst>
                <a:cxn ang="0">
                  <a:pos x="96" y="50"/>
                </a:cxn>
                <a:cxn ang="0">
                  <a:pos x="162" y="0"/>
                </a:cxn>
                <a:cxn ang="0">
                  <a:pos x="156" y="74"/>
                </a:cxn>
                <a:cxn ang="0">
                  <a:pos x="108" y="146"/>
                </a:cxn>
                <a:cxn ang="0">
                  <a:pos x="0" y="62"/>
                </a:cxn>
                <a:cxn ang="0">
                  <a:pos x="96" y="50"/>
                </a:cxn>
              </a:cxnLst>
              <a:rect l="0" t="0" r="r" b="b"/>
              <a:pathLst>
                <a:path w="162" h="146">
                  <a:moveTo>
                    <a:pt x="96" y="50"/>
                  </a:moveTo>
                  <a:lnTo>
                    <a:pt x="162" y="0"/>
                  </a:lnTo>
                  <a:lnTo>
                    <a:pt x="156" y="74"/>
                  </a:lnTo>
                  <a:lnTo>
                    <a:pt x="108" y="146"/>
                  </a:lnTo>
                  <a:lnTo>
                    <a:pt x="0" y="62"/>
                  </a:lnTo>
                  <a:lnTo>
                    <a:pt x="96" y="5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2790" name="Freeform 22"/>
            <p:cNvSpPr>
              <a:spLocks/>
            </p:cNvSpPr>
            <p:nvPr/>
          </p:nvSpPr>
          <p:spPr bwMode="auto">
            <a:xfrm>
              <a:off x="1885" y="2481"/>
              <a:ext cx="141" cy="59"/>
            </a:xfrm>
            <a:custGeom>
              <a:avLst/>
              <a:gdLst/>
              <a:ahLst/>
              <a:cxnLst>
                <a:cxn ang="0">
                  <a:pos x="0" y="0"/>
                </a:cxn>
                <a:cxn ang="0">
                  <a:pos x="69" y="11"/>
                </a:cxn>
                <a:cxn ang="0">
                  <a:pos x="141" y="47"/>
                </a:cxn>
                <a:cxn ang="0">
                  <a:pos x="69" y="59"/>
                </a:cxn>
                <a:cxn ang="0">
                  <a:pos x="0" y="36"/>
                </a:cxn>
                <a:cxn ang="0">
                  <a:pos x="0" y="0"/>
                </a:cxn>
              </a:cxnLst>
              <a:rect l="0" t="0" r="r" b="b"/>
              <a:pathLst>
                <a:path w="141" h="59">
                  <a:moveTo>
                    <a:pt x="0" y="0"/>
                  </a:moveTo>
                  <a:lnTo>
                    <a:pt x="69" y="11"/>
                  </a:lnTo>
                  <a:lnTo>
                    <a:pt x="141" y="47"/>
                  </a:lnTo>
                  <a:lnTo>
                    <a:pt x="69" y="59"/>
                  </a:lnTo>
                  <a:lnTo>
                    <a:pt x="0" y="36"/>
                  </a:lnTo>
                  <a:lnTo>
                    <a:pt x="0" y="0"/>
                  </a:lnTo>
                  <a:close/>
                </a:path>
              </a:pathLst>
            </a:custGeom>
            <a:solidFill>
              <a:srgbClr val="008000"/>
            </a:solidFill>
            <a:ln w="254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2791" name="Freeform 23"/>
            <p:cNvSpPr>
              <a:spLocks/>
            </p:cNvSpPr>
            <p:nvPr/>
          </p:nvSpPr>
          <p:spPr bwMode="auto">
            <a:xfrm>
              <a:off x="2566" y="2442"/>
              <a:ext cx="108" cy="98"/>
            </a:xfrm>
            <a:custGeom>
              <a:avLst/>
              <a:gdLst/>
              <a:ahLst/>
              <a:cxnLst>
                <a:cxn ang="0">
                  <a:pos x="0" y="62"/>
                </a:cxn>
                <a:cxn ang="0">
                  <a:pos x="72" y="0"/>
                </a:cxn>
                <a:cxn ang="0">
                  <a:pos x="108" y="0"/>
                </a:cxn>
                <a:cxn ang="0">
                  <a:pos x="108" y="54"/>
                </a:cxn>
                <a:cxn ang="0">
                  <a:pos x="60" y="98"/>
                </a:cxn>
                <a:cxn ang="0">
                  <a:pos x="0" y="62"/>
                </a:cxn>
              </a:cxnLst>
              <a:rect l="0" t="0" r="r" b="b"/>
              <a:pathLst>
                <a:path w="108" h="98">
                  <a:moveTo>
                    <a:pt x="0" y="62"/>
                  </a:moveTo>
                  <a:lnTo>
                    <a:pt x="72" y="0"/>
                  </a:lnTo>
                  <a:lnTo>
                    <a:pt x="108" y="0"/>
                  </a:lnTo>
                  <a:lnTo>
                    <a:pt x="108" y="54"/>
                  </a:lnTo>
                  <a:lnTo>
                    <a:pt x="60" y="98"/>
                  </a:lnTo>
                  <a:lnTo>
                    <a:pt x="0" y="62"/>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2792" name="Freeform 24"/>
            <p:cNvSpPr>
              <a:spLocks/>
            </p:cNvSpPr>
            <p:nvPr/>
          </p:nvSpPr>
          <p:spPr bwMode="auto">
            <a:xfrm>
              <a:off x="388" y="652"/>
              <a:ext cx="504" cy="440"/>
            </a:xfrm>
            <a:custGeom>
              <a:avLst/>
              <a:gdLst/>
              <a:ahLst/>
              <a:cxnLst>
                <a:cxn ang="0">
                  <a:pos x="0" y="386"/>
                </a:cxn>
                <a:cxn ang="0">
                  <a:pos x="54" y="440"/>
                </a:cxn>
                <a:cxn ang="0">
                  <a:pos x="198" y="368"/>
                </a:cxn>
                <a:cxn ang="0">
                  <a:pos x="396" y="386"/>
                </a:cxn>
                <a:cxn ang="0">
                  <a:pos x="504" y="278"/>
                </a:cxn>
                <a:cxn ang="0">
                  <a:pos x="342" y="62"/>
                </a:cxn>
                <a:cxn ang="0">
                  <a:pos x="332" y="0"/>
                </a:cxn>
                <a:cxn ang="0">
                  <a:pos x="188" y="0"/>
                </a:cxn>
                <a:cxn ang="0">
                  <a:pos x="180" y="152"/>
                </a:cxn>
                <a:cxn ang="0">
                  <a:pos x="108" y="152"/>
                </a:cxn>
                <a:cxn ang="0">
                  <a:pos x="126" y="260"/>
                </a:cxn>
                <a:cxn ang="0">
                  <a:pos x="0" y="386"/>
                </a:cxn>
              </a:cxnLst>
              <a:rect l="0" t="0" r="r" b="b"/>
              <a:pathLst>
                <a:path w="504" h="440">
                  <a:moveTo>
                    <a:pt x="0" y="386"/>
                  </a:moveTo>
                  <a:lnTo>
                    <a:pt x="54" y="440"/>
                  </a:lnTo>
                  <a:lnTo>
                    <a:pt x="198" y="368"/>
                  </a:lnTo>
                  <a:lnTo>
                    <a:pt x="396" y="386"/>
                  </a:lnTo>
                  <a:lnTo>
                    <a:pt x="504" y="278"/>
                  </a:lnTo>
                  <a:lnTo>
                    <a:pt x="342" y="62"/>
                  </a:lnTo>
                  <a:lnTo>
                    <a:pt x="332" y="0"/>
                  </a:lnTo>
                  <a:lnTo>
                    <a:pt x="188" y="0"/>
                  </a:lnTo>
                  <a:lnTo>
                    <a:pt x="180" y="152"/>
                  </a:lnTo>
                  <a:lnTo>
                    <a:pt x="108" y="152"/>
                  </a:lnTo>
                  <a:lnTo>
                    <a:pt x="126" y="260"/>
                  </a:lnTo>
                  <a:lnTo>
                    <a:pt x="0" y="386"/>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2793" name="Freeform 25"/>
            <p:cNvSpPr>
              <a:spLocks/>
            </p:cNvSpPr>
            <p:nvPr/>
          </p:nvSpPr>
          <p:spPr bwMode="auto">
            <a:xfrm>
              <a:off x="208" y="654"/>
              <a:ext cx="252" cy="198"/>
            </a:xfrm>
            <a:custGeom>
              <a:avLst/>
              <a:gdLst/>
              <a:ahLst/>
              <a:cxnLst>
                <a:cxn ang="0">
                  <a:pos x="126" y="0"/>
                </a:cxn>
                <a:cxn ang="0">
                  <a:pos x="234" y="0"/>
                </a:cxn>
                <a:cxn ang="0">
                  <a:pos x="252" y="90"/>
                </a:cxn>
                <a:cxn ang="0">
                  <a:pos x="234" y="162"/>
                </a:cxn>
                <a:cxn ang="0">
                  <a:pos x="54" y="198"/>
                </a:cxn>
                <a:cxn ang="0">
                  <a:pos x="0" y="180"/>
                </a:cxn>
                <a:cxn ang="0">
                  <a:pos x="18" y="108"/>
                </a:cxn>
                <a:cxn ang="0">
                  <a:pos x="126" y="0"/>
                </a:cxn>
              </a:cxnLst>
              <a:rect l="0" t="0" r="r" b="b"/>
              <a:pathLst>
                <a:path w="252" h="198">
                  <a:moveTo>
                    <a:pt x="126" y="0"/>
                  </a:moveTo>
                  <a:lnTo>
                    <a:pt x="234" y="0"/>
                  </a:lnTo>
                  <a:lnTo>
                    <a:pt x="252" y="90"/>
                  </a:lnTo>
                  <a:lnTo>
                    <a:pt x="234" y="162"/>
                  </a:lnTo>
                  <a:lnTo>
                    <a:pt x="54" y="198"/>
                  </a:lnTo>
                  <a:lnTo>
                    <a:pt x="0" y="180"/>
                  </a:lnTo>
                  <a:lnTo>
                    <a:pt x="18" y="108"/>
                  </a:lnTo>
                  <a:lnTo>
                    <a:pt x="126" y="0"/>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 name="Rectangle 3"/>
            <p:cNvSpPr>
              <a:spLocks noChangeArrowheads="1"/>
            </p:cNvSpPr>
            <p:nvPr/>
          </p:nvSpPr>
          <p:spPr bwMode="auto">
            <a:xfrm>
              <a:off x="802" y="540"/>
              <a:ext cx="4896" cy="720"/>
            </a:xfrm>
            <a:prstGeom prst="rect">
              <a:avLst/>
            </a:prstGeom>
            <a:noFill/>
            <a:ln w="12700">
              <a:noFill/>
              <a:miter lim="800000"/>
              <a:headEnd/>
              <a:tailEnd/>
            </a:ln>
            <a:effectLst/>
          </p:spPr>
          <p:txBody>
            <a:bodyPr lIns="90488" tIns="44450" rIns="90488" bIns="44450" anchor="ctr"/>
            <a:lstStyle/>
            <a:p>
              <a:pPr algn="ctr">
                <a:defRPr/>
              </a:pPr>
              <a:r>
                <a:rPr lang="en-US" sz="4400">
                  <a:effectLst>
                    <a:outerShdw blurRad="38100" dist="38100" dir="2700000" algn="tl">
                      <a:srgbClr val="000000"/>
                    </a:outerShdw>
                  </a:effectLst>
                  <a:latin typeface="Arial" charset="0"/>
                  <a:cs typeface="+mn-cs"/>
                </a:rPr>
                <a:t>Đế quốc  Ba Tư </a:t>
              </a:r>
            </a:p>
          </p:txBody>
        </p:sp>
        <p:sp>
          <p:nvSpPr>
            <p:cNvPr id="3" name="Rectangle 4"/>
            <p:cNvSpPr>
              <a:spLocks noChangeArrowheads="1"/>
            </p:cNvSpPr>
            <p:nvPr/>
          </p:nvSpPr>
          <p:spPr bwMode="auto">
            <a:xfrm>
              <a:off x="3493" y="1906"/>
              <a:ext cx="1631" cy="978"/>
            </a:xfrm>
            <a:prstGeom prst="rect">
              <a:avLst/>
            </a:prstGeom>
            <a:noFill/>
            <a:ln w="12700">
              <a:noFill/>
              <a:miter lim="800000"/>
              <a:headEnd/>
              <a:tailEnd/>
            </a:ln>
            <a:effectLst/>
          </p:spPr>
          <p:txBody>
            <a:bodyPr wrap="none" lIns="90488" tIns="44450" rIns="90488" bIns="44450">
              <a:spAutoFit/>
            </a:bodyPr>
            <a:lstStyle/>
            <a:p>
              <a:pPr>
                <a:defRPr/>
              </a:pPr>
              <a:r>
                <a:rPr lang="en-US" sz="4800" u="none">
                  <a:effectLst>
                    <a:outerShdw blurRad="38100" dist="38100" dir="2700000" algn="tl">
                      <a:srgbClr val="000000"/>
                    </a:outerShdw>
                  </a:effectLst>
                  <a:latin typeface="Arial" charset="0"/>
                  <a:cs typeface="+mn-cs"/>
                </a:rPr>
                <a:t>Đế quốc</a:t>
              </a:r>
            </a:p>
            <a:p>
              <a:pPr>
                <a:defRPr/>
              </a:pPr>
              <a:r>
                <a:rPr lang="en-US" sz="4800" u="none">
                  <a:effectLst>
                    <a:outerShdw blurRad="38100" dist="38100" dir="2700000" algn="tl">
                      <a:srgbClr val="000000"/>
                    </a:outerShdw>
                  </a:effectLst>
                  <a:latin typeface="Arial" charset="0"/>
                  <a:cs typeface="+mn-cs"/>
                </a:rPr>
                <a:t> Ba Tư</a:t>
              </a:r>
            </a:p>
          </p:txBody>
        </p:sp>
        <p:sp>
          <p:nvSpPr>
            <p:cNvPr id="32774" name="Freeform 6"/>
            <p:cNvSpPr>
              <a:spLocks/>
            </p:cNvSpPr>
            <p:nvPr/>
          </p:nvSpPr>
          <p:spPr bwMode="auto">
            <a:xfrm>
              <a:off x="2554" y="2703"/>
              <a:ext cx="241" cy="207"/>
            </a:xfrm>
            <a:custGeom>
              <a:avLst/>
              <a:gdLst/>
              <a:ahLst/>
              <a:cxnLst>
                <a:cxn ang="0">
                  <a:pos x="234" y="0"/>
                </a:cxn>
                <a:cxn ang="0">
                  <a:pos x="189" y="9"/>
                </a:cxn>
                <a:cxn ang="0">
                  <a:pos x="153" y="45"/>
                </a:cxn>
                <a:cxn ang="0">
                  <a:pos x="99" y="108"/>
                </a:cxn>
                <a:cxn ang="0">
                  <a:pos x="0" y="153"/>
                </a:cxn>
                <a:cxn ang="0">
                  <a:pos x="36" y="207"/>
                </a:cxn>
                <a:cxn ang="0">
                  <a:pos x="162" y="153"/>
                </a:cxn>
                <a:cxn ang="0">
                  <a:pos x="180" y="108"/>
                </a:cxn>
                <a:cxn ang="0">
                  <a:pos x="207" y="81"/>
                </a:cxn>
                <a:cxn ang="0">
                  <a:pos x="234" y="63"/>
                </a:cxn>
                <a:cxn ang="0">
                  <a:pos x="241" y="59"/>
                </a:cxn>
                <a:cxn ang="0">
                  <a:pos x="225" y="0"/>
                </a:cxn>
              </a:cxnLst>
              <a:rect l="0" t="0" r="r" b="b"/>
              <a:pathLst>
                <a:path w="241" h="207">
                  <a:moveTo>
                    <a:pt x="234" y="0"/>
                  </a:moveTo>
                  <a:lnTo>
                    <a:pt x="189" y="9"/>
                  </a:lnTo>
                  <a:lnTo>
                    <a:pt x="153" y="45"/>
                  </a:lnTo>
                  <a:lnTo>
                    <a:pt x="99" y="108"/>
                  </a:lnTo>
                  <a:lnTo>
                    <a:pt x="0" y="153"/>
                  </a:lnTo>
                  <a:lnTo>
                    <a:pt x="36" y="207"/>
                  </a:lnTo>
                  <a:lnTo>
                    <a:pt x="162" y="153"/>
                  </a:lnTo>
                  <a:lnTo>
                    <a:pt x="180" y="108"/>
                  </a:lnTo>
                  <a:lnTo>
                    <a:pt x="207" y="81"/>
                  </a:lnTo>
                  <a:lnTo>
                    <a:pt x="234" y="63"/>
                  </a:lnTo>
                  <a:lnTo>
                    <a:pt x="241" y="59"/>
                  </a:lnTo>
                  <a:lnTo>
                    <a:pt x="225" y="0"/>
                  </a:lnTo>
                </a:path>
              </a:pathLst>
            </a:custGeom>
            <a:solidFill>
              <a:srgbClr val="00AE00"/>
            </a:solidFill>
            <a:ln w="12700" cap="rnd" cmpd="sng">
              <a:solidFill>
                <a:schemeClr val="tx1"/>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2775" name="Rectangle 7"/>
            <p:cNvSpPr>
              <a:spLocks noChangeArrowheads="1"/>
            </p:cNvSpPr>
            <p:nvPr/>
          </p:nvSpPr>
          <p:spPr bwMode="auto">
            <a:xfrm>
              <a:off x="2629" y="2511"/>
              <a:ext cx="627"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charset="0"/>
                  <a:cs typeface="+mn-cs"/>
                </a:rPr>
                <a:t>Giuđa</a:t>
              </a:r>
            </a:p>
          </p:txBody>
        </p:sp>
        <p:sp>
          <p:nvSpPr>
            <p:cNvPr id="32776" name="Rectangle 8"/>
            <p:cNvSpPr>
              <a:spLocks noChangeArrowheads="1"/>
            </p:cNvSpPr>
            <p:nvPr/>
          </p:nvSpPr>
          <p:spPr bwMode="auto">
            <a:xfrm>
              <a:off x="1957" y="2982"/>
              <a:ext cx="723" cy="363"/>
            </a:xfrm>
            <a:prstGeom prst="rect">
              <a:avLst/>
            </a:prstGeom>
            <a:noFill/>
            <a:ln w="12700">
              <a:noFill/>
              <a:miter lim="800000"/>
              <a:headEnd/>
              <a:tailEnd/>
            </a:ln>
            <a:effectLst/>
          </p:spPr>
          <p:txBody>
            <a:bodyPr wrap="none" lIns="90488" tIns="44450" rIns="90488" bIns="44450">
              <a:spAutoFit/>
            </a:bodyPr>
            <a:lstStyle/>
            <a:p>
              <a:pPr>
                <a:defRPr/>
              </a:pPr>
              <a:r>
                <a:rPr lang="en-US" sz="3200" b="0" u="none">
                  <a:solidFill>
                    <a:srgbClr val="FFFFFF"/>
                  </a:solidFill>
                  <a:effectLst>
                    <a:outerShdw blurRad="38100" dist="38100" dir="2700000" algn="tl">
                      <a:srgbClr val="000000"/>
                    </a:outerShdw>
                  </a:effectLst>
                  <a:latin typeface="Arial Narrow" charset="0"/>
                  <a:cs typeface="+mn-cs"/>
                </a:rPr>
                <a:t>Ai cập</a:t>
              </a:r>
            </a:p>
          </p:txBody>
        </p:sp>
        <p:sp>
          <p:nvSpPr>
            <p:cNvPr id="32807" name="Freeform 39"/>
            <p:cNvSpPr>
              <a:spLocks/>
            </p:cNvSpPr>
            <p:nvPr/>
          </p:nvSpPr>
          <p:spPr bwMode="auto">
            <a:xfrm>
              <a:off x="2492" y="2932"/>
              <a:ext cx="80" cy="164"/>
            </a:xfrm>
            <a:custGeom>
              <a:avLst/>
              <a:gdLst>
                <a:gd name="T0" fmla="*/ 0 w 80"/>
                <a:gd name="T1" fmla="*/ 140 h 164"/>
                <a:gd name="T2" fmla="*/ 80 w 80"/>
                <a:gd name="T3" fmla="*/ 0 h 164"/>
                <a:gd name="T4" fmla="*/ 80 w 80"/>
                <a:gd name="T5" fmla="*/ 24 h 164"/>
                <a:gd name="T6" fmla="*/ 12 w 80"/>
                <a:gd name="T7" fmla="*/ 164 h 164"/>
                <a:gd name="T8" fmla="*/ 0 60000 65536"/>
                <a:gd name="T9" fmla="*/ 0 60000 65536"/>
                <a:gd name="T10" fmla="*/ 0 60000 65536"/>
                <a:gd name="T11" fmla="*/ 0 60000 65536"/>
                <a:gd name="T12" fmla="*/ 0 w 80"/>
                <a:gd name="T13" fmla="*/ 0 h 164"/>
                <a:gd name="T14" fmla="*/ 80 w 80"/>
                <a:gd name="T15" fmla="*/ 164 h 164"/>
              </a:gdLst>
              <a:ahLst/>
              <a:cxnLst>
                <a:cxn ang="T8">
                  <a:pos x="T0" y="T1"/>
                </a:cxn>
                <a:cxn ang="T9">
                  <a:pos x="T2" y="T3"/>
                </a:cxn>
                <a:cxn ang="T10">
                  <a:pos x="T4" y="T5"/>
                </a:cxn>
                <a:cxn ang="T11">
                  <a:pos x="T6" y="T7"/>
                </a:cxn>
              </a:cxnLst>
              <a:rect l="T12" t="T13" r="T14" b="T15"/>
              <a:pathLst>
                <a:path w="80" h="164">
                  <a:moveTo>
                    <a:pt x="0" y="140"/>
                  </a:moveTo>
                  <a:lnTo>
                    <a:pt x="80" y="0"/>
                  </a:lnTo>
                  <a:lnTo>
                    <a:pt x="80" y="24"/>
                  </a:lnTo>
                  <a:lnTo>
                    <a:pt x="12" y="164"/>
                  </a:lnTo>
                </a:path>
              </a:pathLst>
            </a:custGeom>
            <a:solidFill>
              <a:srgbClr val="114FFB"/>
            </a:solidFill>
            <a:ln w="12700" cap="flat" cmpd="sng">
              <a:solidFill>
                <a:srgbClr val="000000"/>
              </a:solidFill>
              <a:prstDash val="solid"/>
              <a:round/>
              <a:headEnd/>
              <a:tailEnd/>
            </a:ln>
            <a:effectLst>
              <a:outerShdw blurRad="63500" dist="35921" dir="2700000" algn="ctr" rotWithShape="0">
                <a:srgbClr val="000000"/>
              </a:outerShdw>
            </a:effectLst>
          </p:spPr>
          <p:txBody>
            <a:bodyPr wrap="none" lIns="90488" tIns="44450" rIns="90488" bIns="44450" anchor="ctr"/>
            <a:lstStyle/>
            <a:p>
              <a:pPr>
                <a:defRPr/>
              </a:pPr>
              <a:endParaRPr lang="en-US">
                <a:cs typeface="+mn-cs"/>
              </a:endParaRPr>
            </a:p>
          </p:txBody>
        </p:sp>
        <p:sp>
          <p:nvSpPr>
            <p:cNvPr id="32808" name="Freeform 40"/>
            <p:cNvSpPr>
              <a:spLocks/>
            </p:cNvSpPr>
            <p:nvPr/>
          </p:nvSpPr>
          <p:spPr bwMode="auto">
            <a:xfrm>
              <a:off x="3244" y="1376"/>
              <a:ext cx="420" cy="588"/>
            </a:xfrm>
            <a:custGeom>
              <a:avLst/>
              <a:gdLst/>
              <a:ahLst/>
              <a:cxnLst>
                <a:cxn ang="0">
                  <a:pos x="0" y="252"/>
                </a:cxn>
                <a:cxn ang="0">
                  <a:pos x="48" y="132"/>
                </a:cxn>
                <a:cxn ang="0">
                  <a:pos x="252" y="0"/>
                </a:cxn>
                <a:cxn ang="0">
                  <a:pos x="300" y="60"/>
                </a:cxn>
                <a:cxn ang="0">
                  <a:pos x="228" y="156"/>
                </a:cxn>
                <a:cxn ang="0">
                  <a:pos x="288" y="192"/>
                </a:cxn>
                <a:cxn ang="0">
                  <a:pos x="348" y="300"/>
                </a:cxn>
                <a:cxn ang="0">
                  <a:pos x="384" y="276"/>
                </a:cxn>
                <a:cxn ang="0">
                  <a:pos x="420" y="348"/>
                </a:cxn>
                <a:cxn ang="0">
                  <a:pos x="396" y="360"/>
                </a:cxn>
                <a:cxn ang="0">
                  <a:pos x="372" y="336"/>
                </a:cxn>
                <a:cxn ang="0">
                  <a:pos x="420" y="480"/>
                </a:cxn>
                <a:cxn ang="0">
                  <a:pos x="336" y="564"/>
                </a:cxn>
                <a:cxn ang="0">
                  <a:pos x="300" y="564"/>
                </a:cxn>
                <a:cxn ang="0">
                  <a:pos x="276" y="540"/>
                </a:cxn>
                <a:cxn ang="0">
                  <a:pos x="252" y="588"/>
                </a:cxn>
                <a:cxn ang="0">
                  <a:pos x="120" y="516"/>
                </a:cxn>
                <a:cxn ang="0">
                  <a:pos x="120" y="420"/>
                </a:cxn>
                <a:cxn ang="0">
                  <a:pos x="120" y="360"/>
                </a:cxn>
                <a:cxn ang="0">
                  <a:pos x="48" y="324"/>
                </a:cxn>
                <a:cxn ang="0">
                  <a:pos x="0" y="252"/>
                </a:cxn>
              </a:cxnLst>
              <a:rect l="0" t="0" r="r" b="b"/>
              <a:pathLst>
                <a:path w="420" h="588">
                  <a:moveTo>
                    <a:pt x="0" y="252"/>
                  </a:moveTo>
                  <a:lnTo>
                    <a:pt x="48" y="132"/>
                  </a:lnTo>
                  <a:lnTo>
                    <a:pt x="252" y="0"/>
                  </a:lnTo>
                  <a:lnTo>
                    <a:pt x="300" y="60"/>
                  </a:lnTo>
                  <a:lnTo>
                    <a:pt x="228" y="156"/>
                  </a:lnTo>
                  <a:lnTo>
                    <a:pt x="288" y="192"/>
                  </a:lnTo>
                  <a:lnTo>
                    <a:pt x="348" y="300"/>
                  </a:lnTo>
                  <a:lnTo>
                    <a:pt x="384" y="276"/>
                  </a:lnTo>
                  <a:lnTo>
                    <a:pt x="420" y="348"/>
                  </a:lnTo>
                  <a:lnTo>
                    <a:pt x="396" y="360"/>
                  </a:lnTo>
                  <a:lnTo>
                    <a:pt x="372" y="336"/>
                  </a:lnTo>
                  <a:lnTo>
                    <a:pt x="420" y="480"/>
                  </a:lnTo>
                  <a:lnTo>
                    <a:pt x="336" y="564"/>
                  </a:lnTo>
                  <a:lnTo>
                    <a:pt x="300" y="564"/>
                  </a:lnTo>
                  <a:lnTo>
                    <a:pt x="276" y="540"/>
                  </a:lnTo>
                  <a:lnTo>
                    <a:pt x="252" y="588"/>
                  </a:lnTo>
                  <a:lnTo>
                    <a:pt x="120" y="516"/>
                  </a:lnTo>
                  <a:lnTo>
                    <a:pt x="120" y="420"/>
                  </a:lnTo>
                  <a:lnTo>
                    <a:pt x="120" y="360"/>
                  </a:lnTo>
                  <a:lnTo>
                    <a:pt x="48" y="324"/>
                  </a:lnTo>
                  <a:lnTo>
                    <a:pt x="0" y="252"/>
                  </a:lnTo>
                  <a:close/>
                </a:path>
              </a:pathLst>
            </a:custGeom>
            <a:solidFill>
              <a:srgbClr val="114FFB"/>
            </a:solidFill>
            <a:ln w="25400" cap="flat" cmpd="sng">
              <a:solidFill>
                <a:srgbClr val="000000"/>
              </a:solidFill>
              <a:prstDash val="solid"/>
              <a:round/>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2817" name="Freeform 49"/>
            <p:cNvSpPr>
              <a:spLocks/>
            </p:cNvSpPr>
            <p:nvPr/>
          </p:nvSpPr>
          <p:spPr bwMode="auto">
            <a:xfrm>
              <a:off x="1485" y="1356"/>
              <a:ext cx="4275" cy="2448"/>
            </a:xfrm>
            <a:custGeom>
              <a:avLst/>
              <a:gdLst/>
              <a:ahLst/>
              <a:cxnLst>
                <a:cxn ang="0">
                  <a:pos x="1228" y="2160"/>
                </a:cxn>
                <a:cxn ang="0">
                  <a:pos x="819" y="2160"/>
                </a:cxn>
                <a:cxn ang="0">
                  <a:pos x="716" y="2058"/>
                </a:cxn>
                <a:cxn ang="0">
                  <a:pos x="573" y="1956"/>
                </a:cxn>
                <a:cxn ang="0">
                  <a:pos x="491" y="1813"/>
                </a:cxn>
                <a:cxn ang="0">
                  <a:pos x="328" y="1711"/>
                </a:cxn>
                <a:cxn ang="0">
                  <a:pos x="62" y="1567"/>
                </a:cxn>
                <a:cxn ang="0">
                  <a:pos x="0" y="1445"/>
                </a:cxn>
                <a:cxn ang="0">
                  <a:pos x="123" y="1281"/>
                </a:cxn>
                <a:cxn ang="0">
                  <a:pos x="450" y="1199"/>
                </a:cxn>
                <a:cxn ang="0">
                  <a:pos x="655" y="1158"/>
                </a:cxn>
                <a:cxn ang="0">
                  <a:pos x="716" y="1036"/>
                </a:cxn>
                <a:cxn ang="0">
                  <a:pos x="614" y="974"/>
                </a:cxn>
                <a:cxn ang="0">
                  <a:pos x="627" y="828"/>
                </a:cxn>
                <a:cxn ang="0">
                  <a:pos x="411" y="792"/>
                </a:cxn>
                <a:cxn ang="0">
                  <a:pos x="411" y="612"/>
                </a:cxn>
                <a:cxn ang="0">
                  <a:pos x="663" y="612"/>
                </a:cxn>
                <a:cxn ang="0">
                  <a:pos x="819" y="218"/>
                </a:cxn>
                <a:cxn ang="0">
                  <a:pos x="941" y="197"/>
                </a:cxn>
                <a:cxn ang="0">
                  <a:pos x="1167" y="324"/>
                </a:cxn>
                <a:cxn ang="0">
                  <a:pos x="1491" y="360"/>
                </a:cxn>
                <a:cxn ang="0">
                  <a:pos x="1671" y="360"/>
                </a:cxn>
                <a:cxn ang="0">
                  <a:pos x="1995" y="288"/>
                </a:cxn>
                <a:cxn ang="0">
                  <a:pos x="2211" y="396"/>
                </a:cxn>
                <a:cxn ang="0">
                  <a:pos x="2391" y="36"/>
                </a:cxn>
                <a:cxn ang="0">
                  <a:pos x="2751" y="0"/>
                </a:cxn>
                <a:cxn ang="0">
                  <a:pos x="2905" y="177"/>
                </a:cxn>
                <a:cxn ang="0">
                  <a:pos x="3723" y="468"/>
                </a:cxn>
                <a:cxn ang="0">
                  <a:pos x="4275" y="648"/>
                </a:cxn>
                <a:cxn ang="0">
                  <a:pos x="4275" y="2385"/>
                </a:cxn>
                <a:cxn ang="0">
                  <a:pos x="4119" y="2448"/>
                </a:cxn>
                <a:cxn ang="0">
                  <a:pos x="3478" y="2385"/>
                </a:cxn>
                <a:cxn ang="0">
                  <a:pos x="3212" y="2304"/>
                </a:cxn>
                <a:cxn ang="0">
                  <a:pos x="2884" y="2304"/>
                </a:cxn>
                <a:cxn ang="0">
                  <a:pos x="2455" y="1976"/>
                </a:cxn>
                <a:cxn ang="0">
                  <a:pos x="2067" y="1800"/>
                </a:cxn>
                <a:cxn ang="0">
                  <a:pos x="1707" y="1692"/>
                </a:cxn>
                <a:cxn ang="0">
                  <a:pos x="1555" y="1465"/>
                </a:cxn>
                <a:cxn ang="0">
                  <a:pos x="1347" y="1656"/>
                </a:cxn>
                <a:cxn ang="0">
                  <a:pos x="1146" y="1690"/>
                </a:cxn>
                <a:cxn ang="0">
                  <a:pos x="1125" y="1874"/>
                </a:cxn>
                <a:cxn ang="0">
                  <a:pos x="1269" y="2058"/>
                </a:cxn>
                <a:cxn ang="0">
                  <a:pos x="1228" y="2160"/>
                </a:cxn>
              </a:cxnLst>
              <a:rect l="0" t="0" r="r" b="b"/>
              <a:pathLst>
                <a:path w="4275" h="2448">
                  <a:moveTo>
                    <a:pt x="1228" y="2160"/>
                  </a:moveTo>
                  <a:lnTo>
                    <a:pt x="819" y="2160"/>
                  </a:lnTo>
                  <a:lnTo>
                    <a:pt x="716" y="2058"/>
                  </a:lnTo>
                  <a:lnTo>
                    <a:pt x="573" y="1956"/>
                  </a:lnTo>
                  <a:lnTo>
                    <a:pt x="491" y="1813"/>
                  </a:lnTo>
                  <a:lnTo>
                    <a:pt x="328" y="1711"/>
                  </a:lnTo>
                  <a:lnTo>
                    <a:pt x="62" y="1567"/>
                  </a:lnTo>
                  <a:lnTo>
                    <a:pt x="0" y="1445"/>
                  </a:lnTo>
                  <a:lnTo>
                    <a:pt x="123" y="1281"/>
                  </a:lnTo>
                  <a:lnTo>
                    <a:pt x="450" y="1199"/>
                  </a:lnTo>
                  <a:lnTo>
                    <a:pt x="655" y="1158"/>
                  </a:lnTo>
                  <a:lnTo>
                    <a:pt x="716" y="1036"/>
                  </a:lnTo>
                  <a:lnTo>
                    <a:pt x="614" y="974"/>
                  </a:lnTo>
                  <a:lnTo>
                    <a:pt x="627" y="828"/>
                  </a:lnTo>
                  <a:lnTo>
                    <a:pt x="411" y="792"/>
                  </a:lnTo>
                  <a:lnTo>
                    <a:pt x="411" y="612"/>
                  </a:lnTo>
                  <a:lnTo>
                    <a:pt x="663" y="612"/>
                  </a:lnTo>
                  <a:lnTo>
                    <a:pt x="819" y="218"/>
                  </a:lnTo>
                  <a:lnTo>
                    <a:pt x="941" y="197"/>
                  </a:lnTo>
                  <a:lnTo>
                    <a:pt x="1167" y="324"/>
                  </a:lnTo>
                  <a:lnTo>
                    <a:pt x="1491" y="360"/>
                  </a:lnTo>
                  <a:lnTo>
                    <a:pt x="1671" y="360"/>
                  </a:lnTo>
                  <a:lnTo>
                    <a:pt x="1995" y="288"/>
                  </a:lnTo>
                  <a:lnTo>
                    <a:pt x="2211" y="396"/>
                  </a:lnTo>
                  <a:lnTo>
                    <a:pt x="2391" y="36"/>
                  </a:lnTo>
                  <a:lnTo>
                    <a:pt x="2751" y="0"/>
                  </a:lnTo>
                  <a:lnTo>
                    <a:pt x="2905" y="177"/>
                  </a:lnTo>
                  <a:lnTo>
                    <a:pt x="3723" y="468"/>
                  </a:lnTo>
                  <a:lnTo>
                    <a:pt x="4275" y="648"/>
                  </a:lnTo>
                  <a:lnTo>
                    <a:pt x="4275" y="2385"/>
                  </a:lnTo>
                  <a:lnTo>
                    <a:pt x="4119" y="2448"/>
                  </a:lnTo>
                  <a:lnTo>
                    <a:pt x="3478" y="2385"/>
                  </a:lnTo>
                  <a:lnTo>
                    <a:pt x="3212" y="2304"/>
                  </a:lnTo>
                  <a:lnTo>
                    <a:pt x="2884" y="2304"/>
                  </a:lnTo>
                  <a:lnTo>
                    <a:pt x="2455" y="1976"/>
                  </a:lnTo>
                  <a:lnTo>
                    <a:pt x="2067" y="1800"/>
                  </a:lnTo>
                  <a:lnTo>
                    <a:pt x="1707" y="1692"/>
                  </a:lnTo>
                  <a:lnTo>
                    <a:pt x="1555" y="1465"/>
                  </a:lnTo>
                  <a:lnTo>
                    <a:pt x="1347" y="1656"/>
                  </a:lnTo>
                  <a:lnTo>
                    <a:pt x="1146" y="1690"/>
                  </a:lnTo>
                  <a:lnTo>
                    <a:pt x="1125" y="1874"/>
                  </a:lnTo>
                  <a:lnTo>
                    <a:pt x="1269" y="2058"/>
                  </a:lnTo>
                  <a:lnTo>
                    <a:pt x="1228" y="2160"/>
                  </a:lnTo>
                  <a:close/>
                </a:path>
              </a:pathLst>
            </a:custGeom>
            <a:noFill/>
            <a:ln w="38100" cap="flat" cmpd="sng">
              <a:solidFill>
                <a:srgbClr val="FFFFFF"/>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 name="Rectangle 9"/>
            <p:cNvSpPr>
              <a:spLocks noChangeArrowheads="1"/>
            </p:cNvSpPr>
            <p:nvPr/>
          </p:nvSpPr>
          <p:spPr bwMode="auto">
            <a:xfrm>
              <a:off x="853" y="2166"/>
              <a:ext cx="1747"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000000"/>
                  </a:solidFill>
                  <a:effectLst>
                    <a:outerShdw blurRad="38100" dist="38100" dir="2700000" algn="tl">
                      <a:srgbClr val="FFFFFF"/>
                    </a:outerShdw>
                  </a:effectLst>
                  <a:latin typeface="Arial" charset="0"/>
                  <a:cs typeface="+mn-cs"/>
                </a:rPr>
                <a:t>Địa Trung hải</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3806" name="Rectangle 14"/>
          <p:cNvSpPr>
            <a:spLocks noGrp="1" noChangeArrowheads="1"/>
          </p:cNvSpPr>
          <p:nvPr>
            <p:ph type="title" idx="4294967295"/>
          </p:nvPr>
        </p:nvSpPr>
        <p:spPr/>
        <p:txBody>
          <a:bodyPr/>
          <a:lstStyle/>
          <a:p>
            <a:pPr>
              <a:defRPr/>
            </a:pPr>
            <a:r>
              <a:rPr lang="en-US" sz="100" b="0" u="none" smtClean="0">
                <a:solidFill>
                  <a:srgbClr val="000000"/>
                </a:solidFill>
                <a:effectLst/>
                <a:latin typeface="Arial Narrow" pitchFamily="34" charset="0"/>
                <a:ea typeface="+mj-ea"/>
                <a:cs typeface="+mj-cs"/>
              </a:rPr>
              <a:t>Alexander the Great </a:t>
            </a:r>
            <a:endParaRPr lang="en-US" sz="100" smtClean="0">
              <a:ea typeface="+mj-ea"/>
              <a:cs typeface="+mj-cs"/>
            </a:endParaRPr>
          </a:p>
        </p:txBody>
      </p:sp>
      <p:sp>
        <p:nvSpPr>
          <p:cNvPr id="67587" name="Text Box 15"/>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67588" name="Group 52"/>
          <p:cNvGrpSpPr>
            <a:grpSpLocks/>
          </p:cNvGrpSpPr>
          <p:nvPr/>
        </p:nvGrpSpPr>
        <p:grpSpPr bwMode="auto">
          <a:xfrm>
            <a:off x="0" y="895350"/>
            <a:ext cx="9067800" cy="5143500"/>
            <a:chOff x="0" y="564"/>
            <a:chExt cx="5712" cy="3240"/>
          </a:xfrm>
        </p:grpSpPr>
        <p:grpSp>
          <p:nvGrpSpPr>
            <p:cNvPr id="67589" name="Group 51"/>
            <p:cNvGrpSpPr>
              <a:grpSpLocks/>
            </p:cNvGrpSpPr>
            <p:nvPr/>
          </p:nvGrpSpPr>
          <p:grpSpPr bwMode="auto">
            <a:xfrm>
              <a:off x="0" y="564"/>
              <a:ext cx="5712" cy="3240"/>
              <a:chOff x="0" y="564"/>
              <a:chExt cx="5712" cy="3240"/>
            </a:xfrm>
          </p:grpSpPr>
          <p:sp>
            <p:nvSpPr>
              <p:cNvPr id="33830" name="Rectangle 38"/>
              <p:cNvSpPr>
                <a:spLocks noChangeArrowheads="1"/>
              </p:cNvSpPr>
              <p:nvPr/>
            </p:nvSpPr>
            <p:spPr bwMode="auto">
              <a:xfrm>
                <a:off x="36" y="648"/>
                <a:ext cx="5652" cy="3132"/>
              </a:xfrm>
              <a:prstGeom prst="rect">
                <a:avLst/>
              </a:prstGeom>
              <a:solidFill>
                <a:srgbClr val="114FFB"/>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3809" name="Freeform 17"/>
              <p:cNvSpPr>
                <a:spLocks/>
              </p:cNvSpPr>
              <p:nvPr/>
            </p:nvSpPr>
            <p:spPr bwMode="auto">
              <a:xfrm>
                <a:off x="1032" y="1799"/>
                <a:ext cx="60" cy="109"/>
              </a:xfrm>
              <a:custGeom>
                <a:avLst/>
                <a:gdLst/>
                <a:ahLst/>
                <a:cxnLst>
                  <a:cxn ang="0">
                    <a:pos x="60" y="1"/>
                  </a:cxn>
                  <a:cxn ang="0">
                    <a:pos x="6" y="37"/>
                  </a:cxn>
                  <a:cxn ang="0">
                    <a:pos x="6" y="73"/>
                  </a:cxn>
                  <a:cxn ang="0">
                    <a:pos x="24" y="109"/>
                  </a:cxn>
                  <a:cxn ang="0">
                    <a:pos x="60" y="109"/>
                  </a:cxn>
                  <a:cxn ang="0">
                    <a:pos x="60" y="1"/>
                  </a:cxn>
                </a:cxnLst>
                <a:rect l="0" t="0" r="r" b="b"/>
                <a:pathLst>
                  <a:path w="60" h="109">
                    <a:moveTo>
                      <a:pt x="60" y="1"/>
                    </a:moveTo>
                    <a:cubicBezTo>
                      <a:pt x="0" y="21"/>
                      <a:pt x="6" y="0"/>
                      <a:pt x="6" y="37"/>
                    </a:cubicBezTo>
                    <a:lnTo>
                      <a:pt x="6" y="73"/>
                    </a:lnTo>
                    <a:lnTo>
                      <a:pt x="24" y="109"/>
                    </a:lnTo>
                    <a:lnTo>
                      <a:pt x="60" y="109"/>
                    </a:lnTo>
                    <a:lnTo>
                      <a:pt x="60" y="1"/>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3810" name="Freeform 18"/>
              <p:cNvSpPr>
                <a:spLocks/>
              </p:cNvSpPr>
              <p:nvPr/>
            </p:nvSpPr>
            <p:spPr bwMode="auto">
              <a:xfrm>
                <a:off x="32" y="2252"/>
                <a:ext cx="2668" cy="1552"/>
              </a:xfrm>
              <a:custGeom>
                <a:avLst/>
                <a:gdLst/>
                <a:ahLst/>
                <a:cxnLst>
                  <a:cxn ang="0">
                    <a:pos x="2668" y="1552"/>
                  </a:cxn>
                  <a:cxn ang="0">
                    <a:pos x="2632" y="1228"/>
                  </a:cxn>
                  <a:cxn ang="0">
                    <a:pos x="2344" y="976"/>
                  </a:cxn>
                  <a:cxn ang="0">
                    <a:pos x="2416" y="724"/>
                  </a:cxn>
                  <a:cxn ang="0">
                    <a:pos x="2344" y="580"/>
                  </a:cxn>
                  <a:cxn ang="0">
                    <a:pos x="2272" y="652"/>
                  </a:cxn>
                  <a:cxn ang="0">
                    <a:pos x="2200" y="616"/>
                  </a:cxn>
                  <a:cxn ang="0">
                    <a:pos x="2092" y="652"/>
                  </a:cxn>
                  <a:cxn ang="0">
                    <a:pos x="1660" y="472"/>
                  </a:cxn>
                  <a:cxn ang="0">
                    <a:pos x="1524" y="516"/>
                  </a:cxn>
                  <a:cxn ang="0">
                    <a:pos x="1512" y="624"/>
                  </a:cxn>
                  <a:cxn ang="0">
                    <a:pos x="976" y="400"/>
                  </a:cxn>
                  <a:cxn ang="0">
                    <a:pos x="936" y="156"/>
                  </a:cxn>
                  <a:cxn ang="0">
                    <a:pos x="580" y="184"/>
                  </a:cxn>
                  <a:cxn ang="0">
                    <a:pos x="188" y="0"/>
                  </a:cxn>
                  <a:cxn ang="0">
                    <a:pos x="0" y="108"/>
                  </a:cxn>
                  <a:cxn ang="0">
                    <a:pos x="0" y="432"/>
                  </a:cxn>
                  <a:cxn ang="0">
                    <a:pos x="0" y="768"/>
                  </a:cxn>
                  <a:cxn ang="0">
                    <a:pos x="0" y="1152"/>
                  </a:cxn>
                  <a:cxn ang="0">
                    <a:pos x="0" y="1284"/>
                  </a:cxn>
                  <a:cxn ang="0">
                    <a:pos x="0" y="1344"/>
                  </a:cxn>
                  <a:cxn ang="0">
                    <a:pos x="0" y="1428"/>
                  </a:cxn>
                  <a:cxn ang="0">
                    <a:pos x="0" y="1548"/>
                  </a:cxn>
                </a:cxnLst>
                <a:rect l="0" t="0" r="r" b="b"/>
                <a:pathLst>
                  <a:path w="2668" h="1552">
                    <a:moveTo>
                      <a:pt x="2668" y="1552"/>
                    </a:moveTo>
                    <a:lnTo>
                      <a:pt x="2632" y="1228"/>
                    </a:lnTo>
                    <a:lnTo>
                      <a:pt x="2344" y="976"/>
                    </a:lnTo>
                    <a:lnTo>
                      <a:pt x="2416" y="724"/>
                    </a:lnTo>
                    <a:lnTo>
                      <a:pt x="2344" y="580"/>
                    </a:lnTo>
                    <a:lnTo>
                      <a:pt x="2272" y="652"/>
                    </a:lnTo>
                    <a:lnTo>
                      <a:pt x="2200" y="616"/>
                    </a:lnTo>
                    <a:lnTo>
                      <a:pt x="2092" y="652"/>
                    </a:lnTo>
                    <a:lnTo>
                      <a:pt x="1660" y="472"/>
                    </a:lnTo>
                    <a:lnTo>
                      <a:pt x="1524" y="516"/>
                    </a:lnTo>
                    <a:lnTo>
                      <a:pt x="1512" y="624"/>
                    </a:lnTo>
                    <a:lnTo>
                      <a:pt x="976" y="400"/>
                    </a:lnTo>
                    <a:lnTo>
                      <a:pt x="936" y="156"/>
                    </a:lnTo>
                    <a:lnTo>
                      <a:pt x="580" y="184"/>
                    </a:lnTo>
                    <a:lnTo>
                      <a:pt x="188" y="0"/>
                    </a:lnTo>
                    <a:lnTo>
                      <a:pt x="0" y="108"/>
                    </a:lnTo>
                    <a:lnTo>
                      <a:pt x="0" y="432"/>
                    </a:lnTo>
                    <a:lnTo>
                      <a:pt x="0" y="768"/>
                    </a:lnTo>
                    <a:lnTo>
                      <a:pt x="0" y="1152"/>
                    </a:lnTo>
                    <a:lnTo>
                      <a:pt x="0" y="1284"/>
                    </a:lnTo>
                    <a:lnTo>
                      <a:pt x="0" y="1344"/>
                    </a:lnTo>
                    <a:lnTo>
                      <a:pt x="0" y="1428"/>
                    </a:lnTo>
                    <a:lnTo>
                      <a:pt x="0" y="1548"/>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3811" name="Freeform 19"/>
              <p:cNvSpPr>
                <a:spLocks/>
              </p:cNvSpPr>
              <p:nvPr/>
            </p:nvSpPr>
            <p:spPr bwMode="auto">
              <a:xfrm>
                <a:off x="0" y="636"/>
                <a:ext cx="5712" cy="3168"/>
              </a:xfrm>
              <a:custGeom>
                <a:avLst/>
                <a:gdLst/>
                <a:ahLst/>
                <a:cxnLst>
                  <a:cxn ang="0">
                    <a:pos x="4824" y="2916"/>
                  </a:cxn>
                  <a:cxn ang="0">
                    <a:pos x="3528" y="2520"/>
                  </a:cxn>
                  <a:cxn ang="0">
                    <a:pos x="3996" y="3168"/>
                  </a:cxn>
                  <a:cxn ang="0">
                    <a:pos x="2448" y="2448"/>
                  </a:cxn>
                  <a:cxn ang="0">
                    <a:pos x="2592" y="2160"/>
                  </a:cxn>
                  <a:cxn ang="0">
                    <a:pos x="2748" y="1904"/>
                  </a:cxn>
                  <a:cxn ang="0">
                    <a:pos x="2520" y="1700"/>
                  </a:cxn>
                  <a:cxn ang="0">
                    <a:pos x="2148" y="1448"/>
                  </a:cxn>
                  <a:cxn ang="0">
                    <a:pos x="2448" y="1260"/>
                  </a:cxn>
                  <a:cxn ang="0">
                    <a:pos x="3084" y="1052"/>
                  </a:cxn>
                  <a:cxn ang="0">
                    <a:pos x="2700" y="756"/>
                  </a:cxn>
                  <a:cxn ang="0">
                    <a:pos x="2484" y="920"/>
                  </a:cxn>
                  <a:cxn ang="0">
                    <a:pos x="2280" y="1064"/>
                  </a:cxn>
                  <a:cxn ang="0">
                    <a:pos x="2304" y="1260"/>
                  </a:cxn>
                  <a:cxn ang="0">
                    <a:pos x="2160" y="1388"/>
                  </a:cxn>
                  <a:cxn ang="0">
                    <a:pos x="1944" y="1548"/>
                  </a:cxn>
                  <a:cxn ang="0">
                    <a:pos x="1848" y="1772"/>
                  </a:cxn>
                  <a:cxn ang="0">
                    <a:pos x="1764" y="1476"/>
                  </a:cxn>
                  <a:cxn ang="0">
                    <a:pos x="1440" y="944"/>
                  </a:cxn>
                  <a:cxn ang="0">
                    <a:pos x="1392" y="1136"/>
                  </a:cxn>
                  <a:cxn ang="0">
                    <a:pos x="1557" y="1452"/>
                  </a:cxn>
                  <a:cxn ang="0">
                    <a:pos x="1485" y="1479"/>
                  </a:cxn>
                  <a:cxn ang="0">
                    <a:pos x="1422" y="1533"/>
                  </a:cxn>
                  <a:cxn ang="0">
                    <a:pos x="1296" y="1260"/>
                  </a:cxn>
                  <a:cxn ang="0">
                    <a:pos x="792" y="1008"/>
                  </a:cxn>
                  <a:cxn ang="0">
                    <a:pos x="252" y="1548"/>
                  </a:cxn>
                  <a:cxn ang="0">
                    <a:pos x="0" y="1044"/>
                  </a:cxn>
                  <a:cxn ang="0">
                    <a:pos x="252" y="828"/>
                  </a:cxn>
                  <a:cxn ang="0">
                    <a:pos x="612" y="756"/>
                  </a:cxn>
                  <a:cxn ang="0">
                    <a:pos x="792" y="504"/>
                  </a:cxn>
                  <a:cxn ang="0">
                    <a:pos x="1080" y="180"/>
                  </a:cxn>
                  <a:cxn ang="0">
                    <a:pos x="1268" y="8"/>
                  </a:cxn>
                  <a:cxn ang="0">
                    <a:pos x="1404" y="108"/>
                  </a:cxn>
                  <a:cxn ang="0">
                    <a:pos x="1728" y="0"/>
                  </a:cxn>
                </a:cxnLst>
                <a:rect l="0" t="0" r="r" b="b"/>
                <a:pathLst>
                  <a:path w="5712" h="3168">
                    <a:moveTo>
                      <a:pt x="5712" y="3132"/>
                    </a:moveTo>
                    <a:lnTo>
                      <a:pt x="4824" y="2916"/>
                    </a:lnTo>
                    <a:lnTo>
                      <a:pt x="4320" y="2916"/>
                    </a:lnTo>
                    <a:lnTo>
                      <a:pt x="3528" y="2520"/>
                    </a:lnTo>
                    <a:lnTo>
                      <a:pt x="3528" y="2916"/>
                    </a:lnTo>
                    <a:lnTo>
                      <a:pt x="3996" y="3168"/>
                    </a:lnTo>
                    <a:lnTo>
                      <a:pt x="2916" y="3168"/>
                    </a:lnTo>
                    <a:lnTo>
                      <a:pt x="2448" y="2448"/>
                    </a:lnTo>
                    <a:lnTo>
                      <a:pt x="2412" y="2268"/>
                    </a:lnTo>
                    <a:lnTo>
                      <a:pt x="2592" y="2160"/>
                    </a:lnTo>
                    <a:lnTo>
                      <a:pt x="2700" y="2036"/>
                    </a:lnTo>
                    <a:lnTo>
                      <a:pt x="2748" y="1904"/>
                    </a:lnTo>
                    <a:lnTo>
                      <a:pt x="2700" y="1620"/>
                    </a:lnTo>
                    <a:lnTo>
                      <a:pt x="2520" y="1700"/>
                    </a:lnTo>
                    <a:lnTo>
                      <a:pt x="2124" y="1656"/>
                    </a:lnTo>
                    <a:lnTo>
                      <a:pt x="2148" y="1448"/>
                    </a:lnTo>
                    <a:lnTo>
                      <a:pt x="2232" y="1404"/>
                    </a:lnTo>
                    <a:lnTo>
                      <a:pt x="2448" y="1260"/>
                    </a:lnTo>
                    <a:lnTo>
                      <a:pt x="3048" y="1184"/>
                    </a:lnTo>
                    <a:lnTo>
                      <a:pt x="3084" y="1052"/>
                    </a:lnTo>
                    <a:lnTo>
                      <a:pt x="2664" y="900"/>
                    </a:lnTo>
                    <a:lnTo>
                      <a:pt x="2700" y="756"/>
                    </a:lnTo>
                    <a:lnTo>
                      <a:pt x="2604" y="920"/>
                    </a:lnTo>
                    <a:lnTo>
                      <a:pt x="2484" y="920"/>
                    </a:lnTo>
                    <a:lnTo>
                      <a:pt x="2412" y="944"/>
                    </a:lnTo>
                    <a:lnTo>
                      <a:pt x="2280" y="1064"/>
                    </a:lnTo>
                    <a:lnTo>
                      <a:pt x="2364" y="1244"/>
                    </a:lnTo>
                    <a:lnTo>
                      <a:pt x="2304" y="1260"/>
                    </a:lnTo>
                    <a:lnTo>
                      <a:pt x="2256" y="1256"/>
                    </a:lnTo>
                    <a:lnTo>
                      <a:pt x="2160" y="1388"/>
                    </a:lnTo>
                    <a:lnTo>
                      <a:pt x="1944" y="1400"/>
                    </a:lnTo>
                    <a:lnTo>
                      <a:pt x="1944" y="1548"/>
                    </a:lnTo>
                    <a:lnTo>
                      <a:pt x="1944" y="1656"/>
                    </a:lnTo>
                    <a:lnTo>
                      <a:pt x="1848" y="1772"/>
                    </a:lnTo>
                    <a:lnTo>
                      <a:pt x="1764" y="1728"/>
                    </a:lnTo>
                    <a:lnTo>
                      <a:pt x="1764" y="1476"/>
                    </a:lnTo>
                    <a:lnTo>
                      <a:pt x="1764" y="1404"/>
                    </a:lnTo>
                    <a:lnTo>
                      <a:pt x="1440" y="944"/>
                    </a:lnTo>
                    <a:lnTo>
                      <a:pt x="1368" y="1016"/>
                    </a:lnTo>
                    <a:lnTo>
                      <a:pt x="1392" y="1136"/>
                    </a:lnTo>
                    <a:lnTo>
                      <a:pt x="1575" y="1389"/>
                    </a:lnTo>
                    <a:lnTo>
                      <a:pt x="1557" y="1452"/>
                    </a:lnTo>
                    <a:lnTo>
                      <a:pt x="1488" y="1388"/>
                    </a:lnTo>
                    <a:lnTo>
                      <a:pt x="1485" y="1479"/>
                    </a:lnTo>
                    <a:lnTo>
                      <a:pt x="1440" y="1551"/>
                    </a:lnTo>
                    <a:lnTo>
                      <a:pt x="1422" y="1533"/>
                    </a:lnTo>
                    <a:lnTo>
                      <a:pt x="1413" y="1407"/>
                    </a:lnTo>
                    <a:lnTo>
                      <a:pt x="1296" y="1260"/>
                    </a:lnTo>
                    <a:lnTo>
                      <a:pt x="1116" y="1008"/>
                    </a:lnTo>
                    <a:lnTo>
                      <a:pt x="792" y="1008"/>
                    </a:lnTo>
                    <a:lnTo>
                      <a:pt x="396" y="1548"/>
                    </a:lnTo>
                    <a:lnTo>
                      <a:pt x="252" y="1548"/>
                    </a:lnTo>
                    <a:lnTo>
                      <a:pt x="36" y="1368"/>
                    </a:lnTo>
                    <a:lnTo>
                      <a:pt x="0" y="1044"/>
                    </a:lnTo>
                    <a:lnTo>
                      <a:pt x="72" y="828"/>
                    </a:lnTo>
                    <a:lnTo>
                      <a:pt x="252" y="828"/>
                    </a:lnTo>
                    <a:lnTo>
                      <a:pt x="468" y="936"/>
                    </a:lnTo>
                    <a:lnTo>
                      <a:pt x="612" y="756"/>
                    </a:lnTo>
                    <a:lnTo>
                      <a:pt x="468" y="504"/>
                    </a:lnTo>
                    <a:lnTo>
                      <a:pt x="792" y="504"/>
                    </a:lnTo>
                    <a:lnTo>
                      <a:pt x="828" y="360"/>
                    </a:lnTo>
                    <a:lnTo>
                      <a:pt x="1080" y="180"/>
                    </a:lnTo>
                    <a:lnTo>
                      <a:pt x="1296" y="108"/>
                    </a:lnTo>
                    <a:lnTo>
                      <a:pt x="1268" y="8"/>
                    </a:lnTo>
                    <a:lnTo>
                      <a:pt x="1364" y="8"/>
                    </a:lnTo>
                    <a:lnTo>
                      <a:pt x="1404" y="108"/>
                    </a:lnTo>
                    <a:lnTo>
                      <a:pt x="1620" y="252"/>
                    </a:lnTo>
                    <a:lnTo>
                      <a:pt x="1728" y="0"/>
                    </a:lnTo>
                    <a:lnTo>
                      <a:pt x="5712" y="0"/>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67595" name="Rectangle 20"/>
              <p:cNvSpPr>
                <a:spLocks noChangeArrowheads="1"/>
              </p:cNvSpPr>
              <p:nvPr/>
            </p:nvSpPr>
            <p:spPr bwMode="auto">
              <a:xfrm>
                <a:off x="144" y="3555"/>
                <a:ext cx="108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0" u="none">
                    <a:solidFill>
                      <a:srgbClr val="000000"/>
                    </a:solidFill>
                    <a:latin typeface="Arial Narrow" charset="0"/>
                  </a:rPr>
                  <a:t>©  EBibleTeacher.com  </a:t>
                </a:r>
              </a:p>
            </p:txBody>
          </p:sp>
          <p:sp>
            <p:nvSpPr>
              <p:cNvPr id="33813" name="Freeform 21"/>
              <p:cNvSpPr>
                <a:spLocks/>
              </p:cNvSpPr>
              <p:nvPr/>
            </p:nvSpPr>
            <p:spPr bwMode="auto">
              <a:xfrm>
                <a:off x="1026" y="1974"/>
                <a:ext cx="72" cy="198"/>
              </a:xfrm>
              <a:custGeom>
                <a:avLst/>
                <a:gdLst/>
                <a:ahLst/>
                <a:cxnLst>
                  <a:cxn ang="0">
                    <a:pos x="54" y="0"/>
                  </a:cxn>
                  <a:cxn ang="0">
                    <a:pos x="0" y="54"/>
                  </a:cxn>
                  <a:cxn ang="0">
                    <a:pos x="0" y="198"/>
                  </a:cxn>
                  <a:cxn ang="0">
                    <a:pos x="54" y="198"/>
                  </a:cxn>
                  <a:cxn ang="0">
                    <a:pos x="72" y="126"/>
                  </a:cxn>
                  <a:cxn ang="0">
                    <a:pos x="54" y="0"/>
                  </a:cxn>
                </a:cxnLst>
                <a:rect l="0" t="0" r="r" b="b"/>
                <a:pathLst>
                  <a:path w="72" h="198">
                    <a:moveTo>
                      <a:pt x="54" y="0"/>
                    </a:moveTo>
                    <a:lnTo>
                      <a:pt x="0" y="54"/>
                    </a:lnTo>
                    <a:lnTo>
                      <a:pt x="0" y="198"/>
                    </a:lnTo>
                    <a:lnTo>
                      <a:pt x="54" y="198"/>
                    </a:lnTo>
                    <a:lnTo>
                      <a:pt x="72" y="126"/>
                    </a:lnTo>
                    <a:lnTo>
                      <a:pt x="54" y="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3814" name="Freeform 22"/>
              <p:cNvSpPr>
                <a:spLocks/>
              </p:cNvSpPr>
              <p:nvPr/>
            </p:nvSpPr>
            <p:spPr bwMode="auto">
              <a:xfrm>
                <a:off x="1224" y="2190"/>
                <a:ext cx="162" cy="146"/>
              </a:xfrm>
              <a:custGeom>
                <a:avLst/>
                <a:gdLst/>
                <a:ahLst/>
                <a:cxnLst>
                  <a:cxn ang="0">
                    <a:pos x="96" y="50"/>
                  </a:cxn>
                  <a:cxn ang="0">
                    <a:pos x="162" y="0"/>
                  </a:cxn>
                  <a:cxn ang="0">
                    <a:pos x="156" y="74"/>
                  </a:cxn>
                  <a:cxn ang="0">
                    <a:pos x="108" y="146"/>
                  </a:cxn>
                  <a:cxn ang="0">
                    <a:pos x="0" y="62"/>
                  </a:cxn>
                  <a:cxn ang="0">
                    <a:pos x="96" y="50"/>
                  </a:cxn>
                </a:cxnLst>
                <a:rect l="0" t="0" r="r" b="b"/>
                <a:pathLst>
                  <a:path w="162" h="146">
                    <a:moveTo>
                      <a:pt x="96" y="50"/>
                    </a:moveTo>
                    <a:lnTo>
                      <a:pt x="162" y="0"/>
                    </a:lnTo>
                    <a:lnTo>
                      <a:pt x="156" y="74"/>
                    </a:lnTo>
                    <a:lnTo>
                      <a:pt x="108" y="146"/>
                    </a:lnTo>
                    <a:lnTo>
                      <a:pt x="0" y="62"/>
                    </a:lnTo>
                    <a:lnTo>
                      <a:pt x="96" y="5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3815" name="Freeform 23"/>
              <p:cNvSpPr>
                <a:spLocks/>
              </p:cNvSpPr>
              <p:nvPr/>
            </p:nvSpPr>
            <p:spPr bwMode="auto">
              <a:xfrm>
                <a:off x="1839" y="2481"/>
                <a:ext cx="141" cy="59"/>
              </a:xfrm>
              <a:custGeom>
                <a:avLst/>
                <a:gdLst/>
                <a:ahLst/>
                <a:cxnLst>
                  <a:cxn ang="0">
                    <a:pos x="0" y="0"/>
                  </a:cxn>
                  <a:cxn ang="0">
                    <a:pos x="69" y="11"/>
                  </a:cxn>
                  <a:cxn ang="0">
                    <a:pos x="141" y="47"/>
                  </a:cxn>
                  <a:cxn ang="0">
                    <a:pos x="69" y="59"/>
                  </a:cxn>
                  <a:cxn ang="0">
                    <a:pos x="0" y="36"/>
                  </a:cxn>
                  <a:cxn ang="0">
                    <a:pos x="0" y="0"/>
                  </a:cxn>
                </a:cxnLst>
                <a:rect l="0" t="0" r="r" b="b"/>
                <a:pathLst>
                  <a:path w="141" h="59">
                    <a:moveTo>
                      <a:pt x="0" y="0"/>
                    </a:moveTo>
                    <a:lnTo>
                      <a:pt x="69" y="11"/>
                    </a:lnTo>
                    <a:lnTo>
                      <a:pt x="141" y="47"/>
                    </a:lnTo>
                    <a:lnTo>
                      <a:pt x="69" y="59"/>
                    </a:lnTo>
                    <a:lnTo>
                      <a:pt x="0" y="36"/>
                    </a:lnTo>
                    <a:lnTo>
                      <a:pt x="0" y="0"/>
                    </a:lnTo>
                    <a:close/>
                  </a:path>
                </a:pathLst>
              </a:custGeom>
              <a:solidFill>
                <a:srgbClr val="008000"/>
              </a:solidFill>
              <a:ln w="254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3816" name="Freeform 24"/>
              <p:cNvSpPr>
                <a:spLocks/>
              </p:cNvSpPr>
              <p:nvPr/>
            </p:nvSpPr>
            <p:spPr bwMode="auto">
              <a:xfrm>
                <a:off x="2520" y="2442"/>
                <a:ext cx="108" cy="98"/>
              </a:xfrm>
              <a:custGeom>
                <a:avLst/>
                <a:gdLst/>
                <a:ahLst/>
                <a:cxnLst>
                  <a:cxn ang="0">
                    <a:pos x="0" y="62"/>
                  </a:cxn>
                  <a:cxn ang="0">
                    <a:pos x="72" y="0"/>
                  </a:cxn>
                  <a:cxn ang="0">
                    <a:pos x="108" y="0"/>
                  </a:cxn>
                  <a:cxn ang="0">
                    <a:pos x="108" y="54"/>
                  </a:cxn>
                  <a:cxn ang="0">
                    <a:pos x="60" y="98"/>
                  </a:cxn>
                  <a:cxn ang="0">
                    <a:pos x="0" y="62"/>
                  </a:cxn>
                </a:cxnLst>
                <a:rect l="0" t="0" r="r" b="b"/>
                <a:pathLst>
                  <a:path w="108" h="98">
                    <a:moveTo>
                      <a:pt x="0" y="62"/>
                    </a:moveTo>
                    <a:lnTo>
                      <a:pt x="72" y="0"/>
                    </a:lnTo>
                    <a:lnTo>
                      <a:pt x="108" y="0"/>
                    </a:lnTo>
                    <a:lnTo>
                      <a:pt x="108" y="54"/>
                    </a:lnTo>
                    <a:lnTo>
                      <a:pt x="60" y="98"/>
                    </a:lnTo>
                    <a:lnTo>
                      <a:pt x="0" y="62"/>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3817" name="Freeform 25"/>
              <p:cNvSpPr>
                <a:spLocks/>
              </p:cNvSpPr>
              <p:nvPr/>
            </p:nvSpPr>
            <p:spPr bwMode="auto">
              <a:xfrm>
                <a:off x="342" y="654"/>
                <a:ext cx="504" cy="450"/>
              </a:xfrm>
              <a:custGeom>
                <a:avLst/>
                <a:gdLst/>
                <a:ahLst/>
                <a:cxnLst>
                  <a:cxn ang="0">
                    <a:pos x="0" y="396"/>
                  </a:cxn>
                  <a:cxn ang="0">
                    <a:pos x="54" y="450"/>
                  </a:cxn>
                  <a:cxn ang="0">
                    <a:pos x="198" y="378"/>
                  </a:cxn>
                  <a:cxn ang="0">
                    <a:pos x="396" y="396"/>
                  </a:cxn>
                  <a:cxn ang="0">
                    <a:pos x="504" y="288"/>
                  </a:cxn>
                  <a:cxn ang="0">
                    <a:pos x="342" y="72"/>
                  </a:cxn>
                  <a:cxn ang="0">
                    <a:pos x="342" y="0"/>
                  </a:cxn>
                  <a:cxn ang="0">
                    <a:pos x="180" y="0"/>
                  </a:cxn>
                  <a:cxn ang="0">
                    <a:pos x="180" y="162"/>
                  </a:cxn>
                  <a:cxn ang="0">
                    <a:pos x="108" y="162"/>
                  </a:cxn>
                  <a:cxn ang="0">
                    <a:pos x="126" y="270"/>
                  </a:cxn>
                  <a:cxn ang="0">
                    <a:pos x="0" y="396"/>
                  </a:cxn>
                </a:cxnLst>
                <a:rect l="0" t="0" r="r" b="b"/>
                <a:pathLst>
                  <a:path w="504" h="450">
                    <a:moveTo>
                      <a:pt x="0" y="396"/>
                    </a:moveTo>
                    <a:lnTo>
                      <a:pt x="54" y="450"/>
                    </a:lnTo>
                    <a:lnTo>
                      <a:pt x="198" y="378"/>
                    </a:lnTo>
                    <a:lnTo>
                      <a:pt x="396" y="396"/>
                    </a:lnTo>
                    <a:lnTo>
                      <a:pt x="504" y="288"/>
                    </a:lnTo>
                    <a:lnTo>
                      <a:pt x="342" y="72"/>
                    </a:lnTo>
                    <a:lnTo>
                      <a:pt x="342" y="0"/>
                    </a:lnTo>
                    <a:lnTo>
                      <a:pt x="180" y="0"/>
                    </a:lnTo>
                    <a:lnTo>
                      <a:pt x="180" y="162"/>
                    </a:lnTo>
                    <a:lnTo>
                      <a:pt x="108" y="162"/>
                    </a:lnTo>
                    <a:lnTo>
                      <a:pt x="126" y="270"/>
                    </a:lnTo>
                    <a:lnTo>
                      <a:pt x="0" y="396"/>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3818" name="Freeform 26"/>
              <p:cNvSpPr>
                <a:spLocks/>
              </p:cNvSpPr>
              <p:nvPr/>
            </p:nvSpPr>
            <p:spPr bwMode="auto">
              <a:xfrm>
                <a:off x="162" y="654"/>
                <a:ext cx="252" cy="198"/>
              </a:xfrm>
              <a:custGeom>
                <a:avLst/>
                <a:gdLst/>
                <a:ahLst/>
                <a:cxnLst>
                  <a:cxn ang="0">
                    <a:pos x="126" y="0"/>
                  </a:cxn>
                  <a:cxn ang="0">
                    <a:pos x="234" y="0"/>
                  </a:cxn>
                  <a:cxn ang="0">
                    <a:pos x="252" y="90"/>
                  </a:cxn>
                  <a:cxn ang="0">
                    <a:pos x="234" y="162"/>
                  </a:cxn>
                  <a:cxn ang="0">
                    <a:pos x="54" y="198"/>
                  </a:cxn>
                  <a:cxn ang="0">
                    <a:pos x="0" y="180"/>
                  </a:cxn>
                  <a:cxn ang="0">
                    <a:pos x="18" y="108"/>
                  </a:cxn>
                  <a:cxn ang="0">
                    <a:pos x="126" y="0"/>
                  </a:cxn>
                </a:cxnLst>
                <a:rect l="0" t="0" r="r" b="b"/>
                <a:pathLst>
                  <a:path w="252" h="198">
                    <a:moveTo>
                      <a:pt x="126" y="0"/>
                    </a:moveTo>
                    <a:lnTo>
                      <a:pt x="234" y="0"/>
                    </a:lnTo>
                    <a:lnTo>
                      <a:pt x="252" y="90"/>
                    </a:lnTo>
                    <a:lnTo>
                      <a:pt x="234" y="162"/>
                    </a:lnTo>
                    <a:lnTo>
                      <a:pt x="54" y="198"/>
                    </a:lnTo>
                    <a:lnTo>
                      <a:pt x="0" y="180"/>
                    </a:lnTo>
                    <a:lnTo>
                      <a:pt x="18" y="108"/>
                    </a:lnTo>
                    <a:lnTo>
                      <a:pt x="126" y="0"/>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3821" name="Freeform 29"/>
              <p:cNvSpPr>
                <a:spLocks/>
              </p:cNvSpPr>
              <p:nvPr/>
            </p:nvSpPr>
            <p:spPr bwMode="auto">
              <a:xfrm>
                <a:off x="2508" y="2703"/>
                <a:ext cx="241" cy="207"/>
              </a:xfrm>
              <a:custGeom>
                <a:avLst/>
                <a:gdLst/>
                <a:ahLst/>
                <a:cxnLst>
                  <a:cxn ang="0">
                    <a:pos x="234" y="0"/>
                  </a:cxn>
                  <a:cxn ang="0">
                    <a:pos x="189" y="9"/>
                  </a:cxn>
                  <a:cxn ang="0">
                    <a:pos x="153" y="45"/>
                  </a:cxn>
                  <a:cxn ang="0">
                    <a:pos x="99" y="108"/>
                  </a:cxn>
                  <a:cxn ang="0">
                    <a:pos x="0" y="153"/>
                  </a:cxn>
                  <a:cxn ang="0">
                    <a:pos x="36" y="207"/>
                  </a:cxn>
                  <a:cxn ang="0">
                    <a:pos x="162" y="153"/>
                  </a:cxn>
                  <a:cxn ang="0">
                    <a:pos x="180" y="108"/>
                  </a:cxn>
                  <a:cxn ang="0">
                    <a:pos x="207" y="81"/>
                  </a:cxn>
                  <a:cxn ang="0">
                    <a:pos x="234" y="63"/>
                  </a:cxn>
                  <a:cxn ang="0">
                    <a:pos x="241" y="59"/>
                  </a:cxn>
                  <a:cxn ang="0">
                    <a:pos x="225" y="0"/>
                  </a:cxn>
                </a:cxnLst>
                <a:rect l="0" t="0" r="r" b="b"/>
                <a:pathLst>
                  <a:path w="241" h="207">
                    <a:moveTo>
                      <a:pt x="234" y="0"/>
                    </a:moveTo>
                    <a:lnTo>
                      <a:pt x="189" y="9"/>
                    </a:lnTo>
                    <a:lnTo>
                      <a:pt x="153" y="45"/>
                    </a:lnTo>
                    <a:lnTo>
                      <a:pt x="99" y="108"/>
                    </a:lnTo>
                    <a:lnTo>
                      <a:pt x="0" y="153"/>
                    </a:lnTo>
                    <a:lnTo>
                      <a:pt x="36" y="207"/>
                    </a:lnTo>
                    <a:lnTo>
                      <a:pt x="162" y="153"/>
                    </a:lnTo>
                    <a:lnTo>
                      <a:pt x="180" y="108"/>
                    </a:lnTo>
                    <a:lnTo>
                      <a:pt x="207" y="81"/>
                    </a:lnTo>
                    <a:lnTo>
                      <a:pt x="234" y="63"/>
                    </a:lnTo>
                    <a:lnTo>
                      <a:pt x="241" y="59"/>
                    </a:lnTo>
                    <a:lnTo>
                      <a:pt x="225" y="0"/>
                    </a:lnTo>
                  </a:path>
                </a:pathLst>
              </a:custGeom>
              <a:solidFill>
                <a:srgbClr val="00AE00"/>
              </a:solidFill>
              <a:ln w="12700" cap="rnd" cmpd="sng">
                <a:solidFill>
                  <a:schemeClr val="tx1"/>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3822" name="Rectangle 30"/>
              <p:cNvSpPr>
                <a:spLocks noChangeArrowheads="1"/>
              </p:cNvSpPr>
              <p:nvPr/>
            </p:nvSpPr>
            <p:spPr bwMode="auto">
              <a:xfrm>
                <a:off x="2583" y="2511"/>
                <a:ext cx="680"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charset="0"/>
                    <a:cs typeface="+mn-cs"/>
                  </a:rPr>
                  <a:t>Giu đa</a:t>
                </a:r>
              </a:p>
            </p:txBody>
          </p:sp>
          <p:sp>
            <p:nvSpPr>
              <p:cNvPr id="2" name="Rectangle 3"/>
              <p:cNvSpPr>
                <a:spLocks noChangeArrowheads="1"/>
              </p:cNvSpPr>
              <p:nvPr/>
            </p:nvSpPr>
            <p:spPr bwMode="auto">
              <a:xfrm>
                <a:off x="656" y="564"/>
                <a:ext cx="4896" cy="720"/>
              </a:xfrm>
              <a:prstGeom prst="rect">
                <a:avLst/>
              </a:prstGeom>
              <a:noFill/>
              <a:ln w="12700">
                <a:noFill/>
                <a:miter lim="800000"/>
                <a:headEnd/>
                <a:tailEnd/>
              </a:ln>
              <a:effectLst/>
            </p:spPr>
            <p:txBody>
              <a:bodyPr lIns="90488" tIns="44450" rIns="90488" bIns="44450" anchor="ctr"/>
              <a:lstStyle/>
              <a:p>
                <a:pPr algn="ctr">
                  <a:defRPr/>
                </a:pPr>
                <a:r>
                  <a:rPr lang="en-US" sz="4800">
                    <a:effectLst>
                      <a:outerShdw blurRad="38100" dist="38100" dir="2700000" algn="tl">
                        <a:srgbClr val="000000"/>
                      </a:outerShdw>
                    </a:effectLst>
                    <a:latin typeface="Arial" charset="0"/>
                    <a:cs typeface="+mn-cs"/>
                  </a:rPr>
                  <a:t>Alexander Đại đế</a:t>
                </a:r>
              </a:p>
            </p:txBody>
          </p:sp>
          <p:sp>
            <p:nvSpPr>
              <p:cNvPr id="3" name="Freeform 5"/>
              <p:cNvSpPr>
                <a:spLocks/>
              </p:cNvSpPr>
              <p:nvPr/>
            </p:nvSpPr>
            <p:spPr bwMode="auto">
              <a:xfrm>
                <a:off x="659" y="2328"/>
                <a:ext cx="303" cy="235"/>
              </a:xfrm>
              <a:custGeom>
                <a:avLst/>
                <a:gdLst/>
                <a:ahLst/>
                <a:cxnLst>
                  <a:cxn ang="0">
                    <a:pos x="273" y="0"/>
                  </a:cxn>
                  <a:cxn ang="0">
                    <a:pos x="240" y="15"/>
                  </a:cxn>
                  <a:cxn ang="0">
                    <a:pos x="208" y="15"/>
                  </a:cxn>
                  <a:cxn ang="0">
                    <a:pos x="177" y="15"/>
                  </a:cxn>
                  <a:cxn ang="0">
                    <a:pos x="146" y="15"/>
                  </a:cxn>
                  <a:cxn ang="0">
                    <a:pos x="114" y="25"/>
                  </a:cxn>
                  <a:cxn ang="0">
                    <a:pos x="83" y="46"/>
                  </a:cxn>
                  <a:cxn ang="0">
                    <a:pos x="52" y="67"/>
                  </a:cxn>
                  <a:cxn ang="0">
                    <a:pos x="20" y="77"/>
                  </a:cxn>
                  <a:cxn ang="0">
                    <a:pos x="0" y="109"/>
                  </a:cxn>
                  <a:cxn ang="0">
                    <a:pos x="0" y="140"/>
                  </a:cxn>
                  <a:cxn ang="0">
                    <a:pos x="0" y="171"/>
                  </a:cxn>
                  <a:cxn ang="0">
                    <a:pos x="0" y="202"/>
                  </a:cxn>
                  <a:cxn ang="0">
                    <a:pos x="31" y="213"/>
                  </a:cxn>
                  <a:cxn ang="0">
                    <a:pos x="62" y="213"/>
                  </a:cxn>
                  <a:cxn ang="0">
                    <a:pos x="94" y="223"/>
                  </a:cxn>
                  <a:cxn ang="0">
                    <a:pos x="125" y="223"/>
                  </a:cxn>
                  <a:cxn ang="0">
                    <a:pos x="156" y="234"/>
                  </a:cxn>
                  <a:cxn ang="0">
                    <a:pos x="187" y="234"/>
                  </a:cxn>
                  <a:cxn ang="0">
                    <a:pos x="219" y="202"/>
                  </a:cxn>
                  <a:cxn ang="0">
                    <a:pos x="250" y="182"/>
                  </a:cxn>
                  <a:cxn ang="0">
                    <a:pos x="281" y="161"/>
                  </a:cxn>
                  <a:cxn ang="0">
                    <a:pos x="302" y="129"/>
                  </a:cxn>
                  <a:cxn ang="0">
                    <a:pos x="302" y="98"/>
                  </a:cxn>
                  <a:cxn ang="0">
                    <a:pos x="292" y="67"/>
                  </a:cxn>
                  <a:cxn ang="0">
                    <a:pos x="281" y="35"/>
                  </a:cxn>
                  <a:cxn ang="0">
                    <a:pos x="273" y="0"/>
                  </a:cxn>
                </a:cxnLst>
                <a:rect l="0" t="0" r="r" b="b"/>
                <a:pathLst>
                  <a:path w="303" h="235">
                    <a:moveTo>
                      <a:pt x="273" y="0"/>
                    </a:moveTo>
                    <a:lnTo>
                      <a:pt x="240" y="15"/>
                    </a:lnTo>
                    <a:lnTo>
                      <a:pt x="208" y="15"/>
                    </a:lnTo>
                    <a:lnTo>
                      <a:pt x="177" y="15"/>
                    </a:lnTo>
                    <a:lnTo>
                      <a:pt x="146" y="15"/>
                    </a:lnTo>
                    <a:lnTo>
                      <a:pt x="114" y="25"/>
                    </a:lnTo>
                    <a:lnTo>
                      <a:pt x="83" y="46"/>
                    </a:lnTo>
                    <a:lnTo>
                      <a:pt x="52" y="67"/>
                    </a:lnTo>
                    <a:lnTo>
                      <a:pt x="20" y="77"/>
                    </a:lnTo>
                    <a:lnTo>
                      <a:pt x="0" y="109"/>
                    </a:lnTo>
                    <a:lnTo>
                      <a:pt x="0" y="140"/>
                    </a:lnTo>
                    <a:lnTo>
                      <a:pt x="0" y="171"/>
                    </a:lnTo>
                    <a:lnTo>
                      <a:pt x="0" y="202"/>
                    </a:lnTo>
                    <a:lnTo>
                      <a:pt x="31" y="213"/>
                    </a:lnTo>
                    <a:lnTo>
                      <a:pt x="62" y="213"/>
                    </a:lnTo>
                    <a:lnTo>
                      <a:pt x="94" y="223"/>
                    </a:lnTo>
                    <a:lnTo>
                      <a:pt x="125" y="223"/>
                    </a:lnTo>
                    <a:lnTo>
                      <a:pt x="156" y="234"/>
                    </a:lnTo>
                    <a:lnTo>
                      <a:pt x="187" y="234"/>
                    </a:lnTo>
                    <a:lnTo>
                      <a:pt x="219" y="202"/>
                    </a:lnTo>
                    <a:lnTo>
                      <a:pt x="250" y="182"/>
                    </a:lnTo>
                    <a:lnTo>
                      <a:pt x="281" y="161"/>
                    </a:lnTo>
                    <a:lnTo>
                      <a:pt x="302" y="129"/>
                    </a:lnTo>
                    <a:lnTo>
                      <a:pt x="302" y="98"/>
                    </a:lnTo>
                    <a:lnTo>
                      <a:pt x="292" y="67"/>
                    </a:lnTo>
                    <a:lnTo>
                      <a:pt x="281" y="35"/>
                    </a:lnTo>
                    <a:lnTo>
                      <a:pt x="273" y="0"/>
                    </a:lnTo>
                  </a:path>
                </a:pathLst>
              </a:custGeom>
              <a:noFill/>
              <a:ln w="31750" cap="rnd" cmpd="sng">
                <a:solidFill>
                  <a:srgbClr val="FFFFFF"/>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3798" name="Rectangle 6"/>
              <p:cNvSpPr>
                <a:spLocks noChangeArrowheads="1"/>
              </p:cNvSpPr>
              <p:nvPr/>
            </p:nvSpPr>
            <p:spPr bwMode="auto">
              <a:xfrm>
                <a:off x="1931" y="1916"/>
                <a:ext cx="3019" cy="440"/>
              </a:xfrm>
              <a:prstGeom prst="rect">
                <a:avLst/>
              </a:prstGeom>
              <a:noFill/>
              <a:ln w="12700">
                <a:noFill/>
                <a:miter lim="800000"/>
                <a:headEnd/>
                <a:tailEnd/>
              </a:ln>
              <a:effectLst/>
            </p:spPr>
            <p:txBody>
              <a:bodyPr wrap="none" lIns="90488" tIns="44450" rIns="90488" bIns="44450">
                <a:spAutoFit/>
              </a:bodyPr>
              <a:lstStyle/>
              <a:p>
                <a:pPr>
                  <a:defRPr/>
                </a:pPr>
                <a:r>
                  <a:rPr lang="en-US" sz="4000" u="none">
                    <a:effectLst>
                      <a:outerShdw blurRad="38100" dist="38100" dir="2700000" algn="tl">
                        <a:srgbClr val="000000"/>
                      </a:outerShdw>
                    </a:effectLst>
                    <a:latin typeface="Arial Narrow" charset="0"/>
                    <a:cs typeface="+mn-cs"/>
                  </a:rPr>
                  <a:t>Đế quốc </a:t>
                </a:r>
                <a:r>
                  <a:rPr lang="en-US" sz="3200" u="none">
                    <a:effectLst>
                      <a:outerShdw blurRad="38100" dist="38100" dir="2700000" algn="tl">
                        <a:srgbClr val="000000"/>
                      </a:outerShdw>
                    </a:effectLst>
                    <a:latin typeface="Arial Narrow" charset="0"/>
                    <a:cs typeface="+mn-cs"/>
                  </a:rPr>
                  <a:t>của</a:t>
                </a:r>
                <a:r>
                  <a:rPr lang="en-US" sz="4000" u="none">
                    <a:effectLst>
                      <a:outerShdw blurRad="38100" dist="38100" dir="2700000" algn="tl">
                        <a:srgbClr val="000000"/>
                      </a:outerShdw>
                    </a:effectLst>
                    <a:latin typeface="Arial Narrow" charset="0"/>
                    <a:cs typeface="+mn-cs"/>
                  </a:rPr>
                  <a:t> Alexander</a:t>
                </a:r>
              </a:p>
            </p:txBody>
          </p:sp>
          <p:sp>
            <p:nvSpPr>
              <p:cNvPr id="33799" name="Rectangle 7"/>
              <p:cNvSpPr>
                <a:spLocks noChangeArrowheads="1"/>
              </p:cNvSpPr>
              <p:nvPr/>
            </p:nvSpPr>
            <p:spPr bwMode="auto">
              <a:xfrm>
                <a:off x="4331" y="3092"/>
                <a:ext cx="930"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charset="0"/>
                    <a:cs typeface="+mn-cs"/>
                  </a:rPr>
                  <a:t>Ấn độ</a:t>
                </a:r>
              </a:p>
            </p:txBody>
          </p:sp>
          <p:sp>
            <p:nvSpPr>
              <p:cNvPr id="33838" name="Freeform 46"/>
              <p:cNvSpPr>
                <a:spLocks/>
              </p:cNvSpPr>
              <p:nvPr/>
            </p:nvSpPr>
            <p:spPr bwMode="auto">
              <a:xfrm>
                <a:off x="2456" y="2896"/>
                <a:ext cx="80" cy="164"/>
              </a:xfrm>
              <a:custGeom>
                <a:avLst/>
                <a:gdLst>
                  <a:gd name="T0" fmla="*/ 0 w 80"/>
                  <a:gd name="T1" fmla="*/ 140 h 164"/>
                  <a:gd name="T2" fmla="*/ 80 w 80"/>
                  <a:gd name="T3" fmla="*/ 0 h 164"/>
                  <a:gd name="T4" fmla="*/ 80 w 80"/>
                  <a:gd name="T5" fmla="*/ 24 h 164"/>
                  <a:gd name="T6" fmla="*/ 12 w 80"/>
                  <a:gd name="T7" fmla="*/ 164 h 164"/>
                  <a:gd name="T8" fmla="*/ 0 60000 65536"/>
                  <a:gd name="T9" fmla="*/ 0 60000 65536"/>
                  <a:gd name="T10" fmla="*/ 0 60000 65536"/>
                  <a:gd name="T11" fmla="*/ 0 60000 65536"/>
                  <a:gd name="T12" fmla="*/ 0 w 80"/>
                  <a:gd name="T13" fmla="*/ 0 h 164"/>
                  <a:gd name="T14" fmla="*/ 80 w 80"/>
                  <a:gd name="T15" fmla="*/ 164 h 164"/>
                </a:gdLst>
                <a:ahLst/>
                <a:cxnLst>
                  <a:cxn ang="T8">
                    <a:pos x="T0" y="T1"/>
                  </a:cxn>
                  <a:cxn ang="T9">
                    <a:pos x="T2" y="T3"/>
                  </a:cxn>
                  <a:cxn ang="T10">
                    <a:pos x="T4" y="T5"/>
                  </a:cxn>
                  <a:cxn ang="T11">
                    <a:pos x="T6" y="T7"/>
                  </a:cxn>
                </a:cxnLst>
                <a:rect l="T12" t="T13" r="T14" b="T15"/>
                <a:pathLst>
                  <a:path w="80" h="164">
                    <a:moveTo>
                      <a:pt x="0" y="140"/>
                    </a:moveTo>
                    <a:lnTo>
                      <a:pt x="80" y="0"/>
                    </a:lnTo>
                    <a:lnTo>
                      <a:pt x="80" y="24"/>
                    </a:lnTo>
                    <a:lnTo>
                      <a:pt x="12" y="164"/>
                    </a:lnTo>
                  </a:path>
                </a:pathLst>
              </a:custGeom>
              <a:solidFill>
                <a:srgbClr val="114FFB"/>
              </a:solidFill>
              <a:ln w="12700" cap="flat" cmpd="sng">
                <a:solidFill>
                  <a:srgbClr val="000000"/>
                </a:solidFill>
                <a:prstDash val="solid"/>
                <a:round/>
                <a:headEnd/>
                <a:tailEnd/>
              </a:ln>
              <a:effectLst>
                <a:outerShdw blurRad="63500" dist="35921" dir="2700000" algn="ctr" rotWithShape="0">
                  <a:srgbClr val="000000"/>
                </a:outerShdw>
              </a:effectLst>
            </p:spPr>
            <p:txBody>
              <a:bodyPr wrap="none" lIns="90488" tIns="44450" rIns="90488" bIns="44450" anchor="ctr"/>
              <a:lstStyle/>
              <a:p>
                <a:pPr>
                  <a:defRPr/>
                </a:pPr>
                <a:endParaRPr lang="en-US">
                  <a:cs typeface="+mn-cs"/>
                </a:endParaRPr>
              </a:p>
            </p:txBody>
          </p:sp>
          <p:sp>
            <p:nvSpPr>
              <p:cNvPr id="33839" name="Freeform 47"/>
              <p:cNvSpPr>
                <a:spLocks/>
              </p:cNvSpPr>
              <p:nvPr/>
            </p:nvSpPr>
            <p:spPr bwMode="auto">
              <a:xfrm>
                <a:off x="3136" y="1196"/>
                <a:ext cx="420" cy="588"/>
              </a:xfrm>
              <a:custGeom>
                <a:avLst/>
                <a:gdLst/>
                <a:ahLst/>
                <a:cxnLst>
                  <a:cxn ang="0">
                    <a:pos x="0" y="252"/>
                  </a:cxn>
                  <a:cxn ang="0">
                    <a:pos x="48" y="132"/>
                  </a:cxn>
                  <a:cxn ang="0">
                    <a:pos x="252" y="0"/>
                  </a:cxn>
                  <a:cxn ang="0">
                    <a:pos x="300" y="60"/>
                  </a:cxn>
                  <a:cxn ang="0">
                    <a:pos x="228" y="156"/>
                  </a:cxn>
                  <a:cxn ang="0">
                    <a:pos x="288" y="192"/>
                  </a:cxn>
                  <a:cxn ang="0">
                    <a:pos x="348" y="300"/>
                  </a:cxn>
                  <a:cxn ang="0">
                    <a:pos x="384" y="276"/>
                  </a:cxn>
                  <a:cxn ang="0">
                    <a:pos x="420" y="348"/>
                  </a:cxn>
                  <a:cxn ang="0">
                    <a:pos x="396" y="360"/>
                  </a:cxn>
                  <a:cxn ang="0">
                    <a:pos x="372" y="336"/>
                  </a:cxn>
                  <a:cxn ang="0">
                    <a:pos x="420" y="480"/>
                  </a:cxn>
                  <a:cxn ang="0">
                    <a:pos x="336" y="564"/>
                  </a:cxn>
                  <a:cxn ang="0">
                    <a:pos x="300" y="564"/>
                  </a:cxn>
                  <a:cxn ang="0">
                    <a:pos x="276" y="540"/>
                  </a:cxn>
                  <a:cxn ang="0">
                    <a:pos x="252" y="588"/>
                  </a:cxn>
                  <a:cxn ang="0">
                    <a:pos x="120" y="516"/>
                  </a:cxn>
                  <a:cxn ang="0">
                    <a:pos x="120" y="420"/>
                  </a:cxn>
                  <a:cxn ang="0">
                    <a:pos x="120" y="360"/>
                  </a:cxn>
                  <a:cxn ang="0">
                    <a:pos x="48" y="324"/>
                  </a:cxn>
                  <a:cxn ang="0">
                    <a:pos x="0" y="252"/>
                  </a:cxn>
                </a:cxnLst>
                <a:rect l="0" t="0" r="r" b="b"/>
                <a:pathLst>
                  <a:path w="420" h="588">
                    <a:moveTo>
                      <a:pt x="0" y="252"/>
                    </a:moveTo>
                    <a:lnTo>
                      <a:pt x="48" y="132"/>
                    </a:lnTo>
                    <a:lnTo>
                      <a:pt x="252" y="0"/>
                    </a:lnTo>
                    <a:lnTo>
                      <a:pt x="300" y="60"/>
                    </a:lnTo>
                    <a:lnTo>
                      <a:pt x="228" y="156"/>
                    </a:lnTo>
                    <a:lnTo>
                      <a:pt x="288" y="192"/>
                    </a:lnTo>
                    <a:lnTo>
                      <a:pt x="348" y="300"/>
                    </a:lnTo>
                    <a:lnTo>
                      <a:pt x="384" y="276"/>
                    </a:lnTo>
                    <a:lnTo>
                      <a:pt x="420" y="348"/>
                    </a:lnTo>
                    <a:lnTo>
                      <a:pt x="396" y="360"/>
                    </a:lnTo>
                    <a:lnTo>
                      <a:pt x="372" y="336"/>
                    </a:lnTo>
                    <a:lnTo>
                      <a:pt x="420" y="480"/>
                    </a:lnTo>
                    <a:lnTo>
                      <a:pt x="336" y="564"/>
                    </a:lnTo>
                    <a:lnTo>
                      <a:pt x="300" y="564"/>
                    </a:lnTo>
                    <a:lnTo>
                      <a:pt x="276" y="540"/>
                    </a:lnTo>
                    <a:lnTo>
                      <a:pt x="252" y="588"/>
                    </a:lnTo>
                    <a:lnTo>
                      <a:pt x="120" y="516"/>
                    </a:lnTo>
                    <a:lnTo>
                      <a:pt x="120" y="420"/>
                    </a:lnTo>
                    <a:lnTo>
                      <a:pt x="120" y="360"/>
                    </a:lnTo>
                    <a:lnTo>
                      <a:pt x="48" y="324"/>
                    </a:lnTo>
                    <a:lnTo>
                      <a:pt x="0" y="252"/>
                    </a:lnTo>
                    <a:close/>
                  </a:path>
                </a:pathLst>
              </a:custGeom>
              <a:solidFill>
                <a:srgbClr val="114FFB"/>
              </a:solidFill>
              <a:ln w="25400" cap="flat" cmpd="sng">
                <a:solidFill>
                  <a:srgbClr val="000000"/>
                </a:solidFill>
                <a:prstDash val="solid"/>
                <a:round/>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3828" name="Freeform 36"/>
              <p:cNvSpPr>
                <a:spLocks/>
              </p:cNvSpPr>
              <p:nvPr/>
            </p:nvSpPr>
            <p:spPr bwMode="auto">
              <a:xfrm>
                <a:off x="1668" y="1320"/>
                <a:ext cx="4032" cy="2448"/>
              </a:xfrm>
              <a:custGeom>
                <a:avLst/>
                <a:gdLst/>
                <a:ahLst/>
                <a:cxnLst>
                  <a:cxn ang="0">
                    <a:pos x="4032" y="1836"/>
                  </a:cxn>
                  <a:cxn ang="0">
                    <a:pos x="3852" y="2448"/>
                  </a:cxn>
                  <a:cxn ang="0">
                    <a:pos x="3564" y="2448"/>
                  </a:cxn>
                  <a:cxn ang="0">
                    <a:pos x="3348" y="2448"/>
                  </a:cxn>
                  <a:cxn ang="0">
                    <a:pos x="3012" y="2448"/>
                  </a:cxn>
                  <a:cxn ang="0">
                    <a:pos x="2580" y="2304"/>
                  </a:cxn>
                  <a:cxn ang="0">
                    <a:pos x="2112" y="2232"/>
                  </a:cxn>
                  <a:cxn ang="0">
                    <a:pos x="1692" y="1944"/>
                  </a:cxn>
                  <a:cxn ang="0">
                    <a:pos x="1368" y="1728"/>
                  </a:cxn>
                  <a:cxn ang="0">
                    <a:pos x="1296" y="1404"/>
                  </a:cxn>
                  <a:cxn ang="0">
                    <a:pos x="972" y="1620"/>
                  </a:cxn>
                  <a:cxn ang="0">
                    <a:pos x="600" y="1800"/>
                  </a:cxn>
                  <a:cxn ang="0">
                    <a:pos x="744" y="2016"/>
                  </a:cxn>
                  <a:cxn ang="0">
                    <a:pos x="816" y="2124"/>
                  </a:cxn>
                  <a:cxn ang="0">
                    <a:pos x="888" y="2196"/>
                  </a:cxn>
                  <a:cxn ang="0">
                    <a:pos x="744" y="2304"/>
                  </a:cxn>
                  <a:cxn ang="0">
                    <a:pos x="600" y="2304"/>
                  </a:cxn>
                  <a:cxn ang="0">
                    <a:pos x="420" y="1980"/>
                  </a:cxn>
                  <a:cxn ang="0">
                    <a:pos x="312" y="1908"/>
                  </a:cxn>
                  <a:cxn ang="0">
                    <a:pos x="0" y="1656"/>
                  </a:cxn>
                  <a:cxn ang="0">
                    <a:pos x="144" y="1548"/>
                  </a:cxn>
                  <a:cxn ang="0">
                    <a:pos x="348" y="1476"/>
                  </a:cxn>
                  <a:cxn ang="0">
                    <a:pos x="492" y="1332"/>
                  </a:cxn>
                  <a:cxn ang="0">
                    <a:pos x="348" y="1224"/>
                  </a:cxn>
                  <a:cxn ang="0">
                    <a:pos x="180" y="1224"/>
                  </a:cxn>
                  <a:cxn ang="0">
                    <a:pos x="72" y="1188"/>
                  </a:cxn>
                  <a:cxn ang="0">
                    <a:pos x="72" y="1044"/>
                  </a:cxn>
                  <a:cxn ang="0">
                    <a:pos x="0" y="972"/>
                  </a:cxn>
                  <a:cxn ang="0">
                    <a:pos x="180" y="828"/>
                  </a:cxn>
                  <a:cxn ang="0">
                    <a:pos x="144" y="720"/>
                  </a:cxn>
                  <a:cxn ang="0">
                    <a:pos x="0" y="648"/>
                  </a:cxn>
                  <a:cxn ang="0">
                    <a:pos x="252" y="504"/>
                  </a:cxn>
                  <a:cxn ang="0">
                    <a:pos x="576" y="252"/>
                  </a:cxn>
                  <a:cxn ang="0">
                    <a:pos x="720" y="252"/>
                  </a:cxn>
                  <a:cxn ang="0">
                    <a:pos x="720" y="504"/>
                  </a:cxn>
                  <a:cxn ang="0">
                    <a:pos x="972" y="648"/>
                  </a:cxn>
                  <a:cxn ang="0">
                    <a:pos x="1044" y="504"/>
                  </a:cxn>
                  <a:cxn ang="0">
                    <a:pos x="1188" y="504"/>
                  </a:cxn>
                  <a:cxn ang="0">
                    <a:pos x="1188" y="612"/>
                  </a:cxn>
                  <a:cxn ang="0">
                    <a:pos x="1584" y="432"/>
                  </a:cxn>
                  <a:cxn ang="0">
                    <a:pos x="1836" y="360"/>
                  </a:cxn>
                  <a:cxn ang="0">
                    <a:pos x="2160" y="432"/>
                  </a:cxn>
                  <a:cxn ang="0">
                    <a:pos x="2724" y="288"/>
                  </a:cxn>
                  <a:cxn ang="0">
                    <a:pos x="3096" y="288"/>
                  </a:cxn>
                  <a:cxn ang="0">
                    <a:pos x="3564" y="0"/>
                  </a:cxn>
                  <a:cxn ang="0">
                    <a:pos x="3420" y="324"/>
                  </a:cxn>
                  <a:cxn ang="0">
                    <a:pos x="3528" y="648"/>
                  </a:cxn>
                  <a:cxn ang="0">
                    <a:pos x="4032" y="900"/>
                  </a:cxn>
                </a:cxnLst>
                <a:rect l="0" t="0" r="r" b="b"/>
                <a:pathLst>
                  <a:path w="4032" h="2448">
                    <a:moveTo>
                      <a:pt x="4032" y="1836"/>
                    </a:moveTo>
                    <a:lnTo>
                      <a:pt x="3852" y="2448"/>
                    </a:lnTo>
                    <a:lnTo>
                      <a:pt x="3564" y="2448"/>
                    </a:lnTo>
                    <a:lnTo>
                      <a:pt x="3348" y="2448"/>
                    </a:lnTo>
                    <a:lnTo>
                      <a:pt x="3012" y="2448"/>
                    </a:lnTo>
                    <a:lnTo>
                      <a:pt x="2580" y="2304"/>
                    </a:lnTo>
                    <a:lnTo>
                      <a:pt x="2112" y="2232"/>
                    </a:lnTo>
                    <a:lnTo>
                      <a:pt x="1692" y="1944"/>
                    </a:lnTo>
                    <a:lnTo>
                      <a:pt x="1368" y="1728"/>
                    </a:lnTo>
                    <a:lnTo>
                      <a:pt x="1296" y="1404"/>
                    </a:lnTo>
                    <a:lnTo>
                      <a:pt x="972" y="1620"/>
                    </a:lnTo>
                    <a:lnTo>
                      <a:pt x="600" y="1800"/>
                    </a:lnTo>
                    <a:lnTo>
                      <a:pt x="744" y="2016"/>
                    </a:lnTo>
                    <a:lnTo>
                      <a:pt x="816" y="2124"/>
                    </a:lnTo>
                    <a:lnTo>
                      <a:pt x="888" y="2196"/>
                    </a:lnTo>
                    <a:lnTo>
                      <a:pt x="744" y="2304"/>
                    </a:lnTo>
                    <a:lnTo>
                      <a:pt x="600" y="2304"/>
                    </a:lnTo>
                    <a:lnTo>
                      <a:pt x="420" y="1980"/>
                    </a:lnTo>
                    <a:lnTo>
                      <a:pt x="312" y="1908"/>
                    </a:lnTo>
                    <a:lnTo>
                      <a:pt x="0" y="1656"/>
                    </a:lnTo>
                    <a:lnTo>
                      <a:pt x="144" y="1548"/>
                    </a:lnTo>
                    <a:lnTo>
                      <a:pt x="348" y="1476"/>
                    </a:lnTo>
                    <a:lnTo>
                      <a:pt x="492" y="1332"/>
                    </a:lnTo>
                    <a:lnTo>
                      <a:pt x="348" y="1224"/>
                    </a:lnTo>
                    <a:lnTo>
                      <a:pt x="180" y="1224"/>
                    </a:lnTo>
                    <a:lnTo>
                      <a:pt x="72" y="1188"/>
                    </a:lnTo>
                    <a:lnTo>
                      <a:pt x="72" y="1044"/>
                    </a:lnTo>
                    <a:lnTo>
                      <a:pt x="0" y="972"/>
                    </a:lnTo>
                    <a:lnTo>
                      <a:pt x="180" y="828"/>
                    </a:lnTo>
                    <a:lnTo>
                      <a:pt x="144" y="720"/>
                    </a:lnTo>
                    <a:lnTo>
                      <a:pt x="0" y="648"/>
                    </a:lnTo>
                    <a:lnTo>
                      <a:pt x="252" y="504"/>
                    </a:lnTo>
                    <a:lnTo>
                      <a:pt x="576" y="252"/>
                    </a:lnTo>
                    <a:lnTo>
                      <a:pt x="720" y="252"/>
                    </a:lnTo>
                    <a:lnTo>
                      <a:pt x="720" y="504"/>
                    </a:lnTo>
                    <a:lnTo>
                      <a:pt x="972" y="648"/>
                    </a:lnTo>
                    <a:lnTo>
                      <a:pt x="1044" y="504"/>
                    </a:lnTo>
                    <a:lnTo>
                      <a:pt x="1188" y="504"/>
                    </a:lnTo>
                    <a:lnTo>
                      <a:pt x="1188" y="612"/>
                    </a:lnTo>
                    <a:lnTo>
                      <a:pt x="1584" y="432"/>
                    </a:lnTo>
                    <a:lnTo>
                      <a:pt x="1836" y="360"/>
                    </a:lnTo>
                    <a:lnTo>
                      <a:pt x="2160" y="432"/>
                    </a:lnTo>
                    <a:lnTo>
                      <a:pt x="2724" y="288"/>
                    </a:lnTo>
                    <a:lnTo>
                      <a:pt x="3096" y="288"/>
                    </a:lnTo>
                    <a:lnTo>
                      <a:pt x="3564" y="0"/>
                    </a:lnTo>
                    <a:lnTo>
                      <a:pt x="3420" y="324"/>
                    </a:lnTo>
                    <a:lnTo>
                      <a:pt x="3528" y="648"/>
                    </a:lnTo>
                    <a:lnTo>
                      <a:pt x="4032" y="900"/>
                    </a:lnTo>
                  </a:path>
                </a:pathLst>
              </a:custGeom>
              <a:noFill/>
              <a:ln w="38100" cap="flat" cmpd="sng">
                <a:solidFill>
                  <a:srgbClr val="FFFFFF"/>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3824" name="Rectangle 32"/>
              <p:cNvSpPr>
                <a:spLocks noChangeArrowheads="1"/>
              </p:cNvSpPr>
              <p:nvPr/>
            </p:nvSpPr>
            <p:spPr bwMode="auto">
              <a:xfrm>
                <a:off x="987" y="2310"/>
                <a:ext cx="1705"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000000"/>
                    </a:solidFill>
                    <a:effectLst>
                      <a:outerShdw blurRad="38100" dist="38100" dir="2700000" algn="tl">
                        <a:srgbClr val="FFFFFF"/>
                      </a:outerShdw>
                    </a:effectLst>
                    <a:latin typeface="Arial" charset="0"/>
                    <a:cs typeface="+mn-cs"/>
                  </a:rPr>
                  <a:t>Địa trung Hải</a:t>
                </a:r>
              </a:p>
            </p:txBody>
          </p:sp>
          <p:sp>
            <p:nvSpPr>
              <p:cNvPr id="33823" name="Rectangle 31"/>
              <p:cNvSpPr>
                <a:spLocks noChangeArrowheads="1"/>
              </p:cNvSpPr>
              <p:nvPr/>
            </p:nvSpPr>
            <p:spPr bwMode="auto">
              <a:xfrm>
                <a:off x="1911" y="2982"/>
                <a:ext cx="723" cy="363"/>
              </a:xfrm>
              <a:prstGeom prst="rect">
                <a:avLst/>
              </a:prstGeom>
              <a:noFill/>
              <a:ln w="12700">
                <a:noFill/>
                <a:miter lim="800000"/>
                <a:headEnd/>
                <a:tailEnd/>
              </a:ln>
              <a:effectLst/>
            </p:spPr>
            <p:txBody>
              <a:bodyPr wrap="none" lIns="90488" tIns="44450" rIns="90488" bIns="44450">
                <a:spAutoFit/>
              </a:bodyPr>
              <a:lstStyle/>
              <a:p>
                <a:pPr>
                  <a:defRPr/>
                </a:pPr>
                <a:r>
                  <a:rPr lang="en-US" sz="3200" b="0" u="none">
                    <a:solidFill>
                      <a:srgbClr val="FFFFFF"/>
                    </a:solidFill>
                    <a:effectLst>
                      <a:outerShdw blurRad="38100" dist="38100" dir="2700000" algn="tl">
                        <a:srgbClr val="000000"/>
                      </a:outerShdw>
                    </a:effectLst>
                    <a:latin typeface="Arial Narrow" charset="0"/>
                    <a:cs typeface="+mn-cs"/>
                  </a:rPr>
                  <a:t>Ai cập</a:t>
                </a:r>
              </a:p>
            </p:txBody>
          </p:sp>
        </p:grpSp>
        <p:sp>
          <p:nvSpPr>
            <p:cNvPr id="33841" name="AutoShape 49"/>
            <p:cNvSpPr>
              <a:spLocks noChangeArrowheads="1"/>
            </p:cNvSpPr>
            <p:nvPr/>
          </p:nvSpPr>
          <p:spPr bwMode="auto">
            <a:xfrm>
              <a:off x="5160" y="3156"/>
              <a:ext cx="456" cy="288"/>
            </a:xfrm>
            <a:prstGeom prst="rightArrow">
              <a:avLst>
                <a:gd name="adj1" fmla="val 50000"/>
                <a:gd name="adj2" fmla="val 39583"/>
              </a:avLst>
            </a:prstGeom>
            <a:solidFill>
              <a:srgbClr val="FAFD00"/>
            </a:solidFill>
            <a:ln w="12700">
              <a:solidFill>
                <a:srgbClr val="FFFFFF"/>
              </a:solidFill>
              <a:miter lim="800000"/>
              <a:headEnd/>
              <a:tailEnd/>
            </a:ln>
            <a:effectLst>
              <a:outerShdw blurRad="63500" dist="38099" dir="2700000" algn="ctr" rotWithShape="0">
                <a:srgbClr val="000000">
                  <a:alpha val="74998"/>
                </a:srgbClr>
              </a:outerShdw>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171450" y="38100"/>
            <a:ext cx="8724900" cy="914400"/>
          </a:xfrm>
          <a:prstGeom prst="rect">
            <a:avLst/>
          </a:prstGeom>
          <a:noFill/>
          <a:ln w="12700">
            <a:noFill/>
            <a:miter lim="800000"/>
            <a:headEnd/>
            <a:tailEnd/>
          </a:ln>
          <a:effectLst/>
        </p:spPr>
        <p:txBody>
          <a:bodyPr lIns="90488" tIns="44450" rIns="90488" bIns="44450"/>
          <a:lstStyle/>
          <a:p>
            <a:pPr marL="342900" indent="-342900">
              <a:lnSpc>
                <a:spcPct val="80000"/>
              </a:lnSpc>
              <a:spcBef>
                <a:spcPct val="20000"/>
              </a:spcBef>
              <a:buClr>
                <a:schemeClr val="tx2"/>
              </a:buClr>
              <a:buSzPct val="75000"/>
              <a:buFont typeface="Monotype Sorts" charset="0"/>
              <a:buNone/>
              <a:defRPr/>
            </a:pPr>
            <a:r>
              <a:rPr lang="en-US" sz="2800" b="0" u="none">
                <a:solidFill>
                  <a:srgbClr val="FFFFFF"/>
                </a:solidFill>
                <a:effectLst>
                  <a:outerShdw blurRad="38100" dist="38100" dir="2700000" algn="tl">
                    <a:srgbClr val="000000"/>
                  </a:outerShdw>
                </a:effectLst>
                <a:latin typeface="Arial" charset="0"/>
                <a:cs typeface="+mn-cs"/>
              </a:rPr>
              <a:t>Đế quốc La mã kéo dài từ Anh quốc đến Israel bao gồm Tây ban Nha và Tiều Á.</a:t>
            </a:r>
          </a:p>
        </p:txBody>
      </p:sp>
      <p:sp>
        <p:nvSpPr>
          <p:cNvPr id="34831" name="Rectangle 15"/>
          <p:cNvSpPr>
            <a:spLocks noGrp="1" noChangeArrowheads="1"/>
          </p:cNvSpPr>
          <p:nvPr>
            <p:ph type="title" idx="4294967295"/>
          </p:nvPr>
        </p:nvSpPr>
        <p:spPr>
          <a:xfrm>
            <a:off x="7581900" y="609600"/>
            <a:ext cx="1314450" cy="400050"/>
          </a:xfrm>
        </p:spPr>
        <p:txBody>
          <a:bodyPr/>
          <a:lstStyle/>
          <a:p>
            <a:pPr>
              <a:defRPr/>
            </a:pPr>
            <a:r>
              <a:rPr lang="en-US" sz="100" b="0" u="none" smtClean="0">
                <a:solidFill>
                  <a:srgbClr val="000000"/>
                </a:solidFill>
                <a:effectLst/>
                <a:latin typeface="Arial Narrow" pitchFamily="34" charset="0"/>
                <a:ea typeface="+mj-ea"/>
                <a:cs typeface="+mj-cs"/>
              </a:rPr>
              <a:t>Roman Empire</a:t>
            </a:r>
            <a:endParaRPr lang="en-US" sz="100" smtClean="0">
              <a:ea typeface="+mj-ea"/>
              <a:cs typeface="+mj-cs"/>
            </a:endParaRPr>
          </a:p>
        </p:txBody>
      </p:sp>
      <p:grpSp>
        <p:nvGrpSpPr>
          <p:cNvPr id="69635" name="Group 72"/>
          <p:cNvGrpSpPr>
            <a:grpSpLocks/>
          </p:cNvGrpSpPr>
          <p:nvPr/>
        </p:nvGrpSpPr>
        <p:grpSpPr bwMode="auto">
          <a:xfrm>
            <a:off x="0" y="781050"/>
            <a:ext cx="9144000" cy="6076950"/>
            <a:chOff x="0" y="492"/>
            <a:chExt cx="5760" cy="3828"/>
          </a:xfrm>
        </p:grpSpPr>
        <p:grpSp>
          <p:nvGrpSpPr>
            <p:cNvPr id="69637" name="Group 71"/>
            <p:cNvGrpSpPr>
              <a:grpSpLocks/>
            </p:cNvGrpSpPr>
            <p:nvPr/>
          </p:nvGrpSpPr>
          <p:grpSpPr bwMode="auto">
            <a:xfrm>
              <a:off x="0" y="492"/>
              <a:ext cx="5760" cy="3828"/>
              <a:chOff x="0" y="492"/>
              <a:chExt cx="5760" cy="3828"/>
            </a:xfrm>
          </p:grpSpPr>
          <p:grpSp>
            <p:nvGrpSpPr>
              <p:cNvPr id="69641" name="Group 69"/>
              <p:cNvGrpSpPr>
                <a:grpSpLocks/>
              </p:cNvGrpSpPr>
              <p:nvPr/>
            </p:nvGrpSpPr>
            <p:grpSpPr bwMode="auto">
              <a:xfrm>
                <a:off x="0" y="536"/>
                <a:ext cx="5760" cy="3784"/>
                <a:chOff x="0" y="536"/>
                <a:chExt cx="5760" cy="3784"/>
              </a:xfrm>
            </p:grpSpPr>
            <p:grpSp>
              <p:nvGrpSpPr>
                <p:cNvPr id="69648" name="Group 68"/>
                <p:cNvGrpSpPr>
                  <a:grpSpLocks/>
                </p:cNvGrpSpPr>
                <p:nvPr/>
              </p:nvGrpSpPr>
              <p:grpSpPr bwMode="auto">
                <a:xfrm>
                  <a:off x="0" y="536"/>
                  <a:ext cx="5760" cy="3784"/>
                  <a:chOff x="0" y="536"/>
                  <a:chExt cx="5760" cy="3784"/>
                </a:xfrm>
              </p:grpSpPr>
              <p:sp>
                <p:nvSpPr>
                  <p:cNvPr id="34839" name="Rectangle 23"/>
                  <p:cNvSpPr>
                    <a:spLocks noChangeArrowheads="1"/>
                  </p:cNvSpPr>
                  <p:nvPr/>
                </p:nvSpPr>
                <p:spPr bwMode="auto">
                  <a:xfrm>
                    <a:off x="56" y="536"/>
                    <a:ext cx="5704" cy="3784"/>
                  </a:xfrm>
                  <a:prstGeom prst="rect">
                    <a:avLst/>
                  </a:prstGeom>
                  <a:solidFill>
                    <a:srgbClr val="00AE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4841" name="Freeform 25"/>
                  <p:cNvSpPr>
                    <a:spLocks/>
                  </p:cNvSpPr>
                  <p:nvPr/>
                </p:nvSpPr>
                <p:spPr bwMode="auto">
                  <a:xfrm>
                    <a:off x="4800" y="3233"/>
                    <a:ext cx="953" cy="1057"/>
                  </a:xfrm>
                  <a:custGeom>
                    <a:avLst/>
                    <a:gdLst/>
                    <a:ahLst/>
                    <a:cxnLst>
                      <a:cxn ang="0">
                        <a:pos x="877" y="469"/>
                      </a:cxn>
                      <a:cxn ang="0">
                        <a:pos x="814" y="480"/>
                      </a:cxn>
                      <a:cxn ang="0">
                        <a:pos x="751" y="448"/>
                      </a:cxn>
                      <a:cxn ang="0">
                        <a:pos x="689" y="407"/>
                      </a:cxn>
                      <a:cxn ang="0">
                        <a:pos x="637" y="354"/>
                      </a:cxn>
                      <a:cxn ang="0">
                        <a:pos x="584" y="302"/>
                      </a:cxn>
                      <a:cxn ang="0">
                        <a:pos x="522" y="281"/>
                      </a:cxn>
                      <a:cxn ang="0">
                        <a:pos x="459" y="292"/>
                      </a:cxn>
                      <a:cxn ang="0">
                        <a:pos x="397" y="261"/>
                      </a:cxn>
                      <a:cxn ang="0">
                        <a:pos x="344" y="208"/>
                      </a:cxn>
                      <a:cxn ang="0">
                        <a:pos x="282" y="167"/>
                      </a:cxn>
                      <a:cxn ang="0">
                        <a:pos x="219" y="114"/>
                      </a:cxn>
                      <a:cxn ang="0">
                        <a:pos x="157" y="73"/>
                      </a:cxn>
                      <a:cxn ang="0">
                        <a:pos x="94" y="21"/>
                      </a:cxn>
                      <a:cxn ang="0">
                        <a:pos x="63" y="21"/>
                      </a:cxn>
                      <a:cxn ang="0">
                        <a:pos x="0" y="0"/>
                      </a:cxn>
                      <a:cxn ang="0">
                        <a:pos x="31" y="31"/>
                      </a:cxn>
                      <a:cxn ang="0">
                        <a:pos x="94" y="73"/>
                      </a:cxn>
                      <a:cxn ang="0">
                        <a:pos x="104" y="135"/>
                      </a:cxn>
                      <a:cxn ang="0">
                        <a:pos x="83" y="198"/>
                      </a:cxn>
                      <a:cxn ang="0">
                        <a:pos x="73" y="261"/>
                      </a:cxn>
                      <a:cxn ang="0">
                        <a:pos x="83" y="323"/>
                      </a:cxn>
                      <a:cxn ang="0">
                        <a:pos x="115" y="386"/>
                      </a:cxn>
                      <a:cxn ang="0">
                        <a:pos x="146" y="448"/>
                      </a:cxn>
                      <a:cxn ang="0">
                        <a:pos x="198" y="501"/>
                      </a:cxn>
                      <a:cxn ang="0">
                        <a:pos x="240" y="553"/>
                      </a:cxn>
                      <a:cxn ang="0">
                        <a:pos x="303" y="594"/>
                      </a:cxn>
                      <a:cxn ang="0">
                        <a:pos x="313" y="657"/>
                      </a:cxn>
                      <a:cxn ang="0">
                        <a:pos x="334" y="720"/>
                      </a:cxn>
                      <a:cxn ang="0">
                        <a:pos x="376" y="782"/>
                      </a:cxn>
                      <a:cxn ang="0">
                        <a:pos x="417" y="845"/>
                      </a:cxn>
                      <a:cxn ang="0">
                        <a:pos x="470" y="876"/>
                      </a:cxn>
                      <a:cxn ang="0">
                        <a:pos x="511" y="824"/>
                      </a:cxn>
                      <a:cxn ang="0">
                        <a:pos x="543" y="761"/>
                      </a:cxn>
                      <a:cxn ang="0">
                        <a:pos x="584" y="761"/>
                      </a:cxn>
                      <a:cxn ang="0">
                        <a:pos x="637" y="814"/>
                      </a:cxn>
                      <a:cxn ang="0">
                        <a:pos x="626" y="876"/>
                      </a:cxn>
                      <a:cxn ang="0">
                        <a:pos x="616" y="939"/>
                      </a:cxn>
                      <a:cxn ang="0">
                        <a:pos x="668" y="991"/>
                      </a:cxn>
                      <a:cxn ang="0">
                        <a:pos x="730" y="1012"/>
                      </a:cxn>
                      <a:cxn ang="0">
                        <a:pos x="793" y="1054"/>
                      </a:cxn>
                      <a:cxn ang="0">
                        <a:pos x="856" y="1056"/>
                      </a:cxn>
                      <a:cxn ang="0">
                        <a:pos x="918" y="1056"/>
                      </a:cxn>
                      <a:cxn ang="0">
                        <a:pos x="950" y="1022"/>
                      </a:cxn>
                      <a:cxn ang="0">
                        <a:pos x="952" y="960"/>
                      </a:cxn>
                      <a:cxn ang="0">
                        <a:pos x="952" y="897"/>
                      </a:cxn>
                      <a:cxn ang="0">
                        <a:pos x="952" y="834"/>
                      </a:cxn>
                      <a:cxn ang="0">
                        <a:pos x="952" y="772"/>
                      </a:cxn>
                      <a:cxn ang="0">
                        <a:pos x="952" y="709"/>
                      </a:cxn>
                      <a:cxn ang="0">
                        <a:pos x="952" y="647"/>
                      </a:cxn>
                      <a:cxn ang="0">
                        <a:pos x="952" y="584"/>
                      </a:cxn>
                      <a:cxn ang="0">
                        <a:pos x="939" y="521"/>
                      </a:cxn>
                      <a:cxn ang="0">
                        <a:pos x="912" y="488"/>
                      </a:cxn>
                    </a:cxnLst>
                    <a:rect l="0" t="0" r="r" b="b"/>
                    <a:pathLst>
                      <a:path w="953" h="1057">
                        <a:moveTo>
                          <a:pt x="912" y="488"/>
                        </a:moveTo>
                        <a:lnTo>
                          <a:pt x="877" y="469"/>
                        </a:lnTo>
                        <a:lnTo>
                          <a:pt x="845" y="480"/>
                        </a:lnTo>
                        <a:lnTo>
                          <a:pt x="814" y="480"/>
                        </a:lnTo>
                        <a:lnTo>
                          <a:pt x="783" y="469"/>
                        </a:lnTo>
                        <a:lnTo>
                          <a:pt x="751" y="448"/>
                        </a:lnTo>
                        <a:lnTo>
                          <a:pt x="720" y="427"/>
                        </a:lnTo>
                        <a:lnTo>
                          <a:pt x="689" y="407"/>
                        </a:lnTo>
                        <a:lnTo>
                          <a:pt x="657" y="386"/>
                        </a:lnTo>
                        <a:lnTo>
                          <a:pt x="637" y="354"/>
                        </a:lnTo>
                        <a:lnTo>
                          <a:pt x="605" y="334"/>
                        </a:lnTo>
                        <a:lnTo>
                          <a:pt x="584" y="302"/>
                        </a:lnTo>
                        <a:lnTo>
                          <a:pt x="553" y="281"/>
                        </a:lnTo>
                        <a:lnTo>
                          <a:pt x="522" y="281"/>
                        </a:lnTo>
                        <a:lnTo>
                          <a:pt x="490" y="281"/>
                        </a:lnTo>
                        <a:lnTo>
                          <a:pt x="459" y="292"/>
                        </a:lnTo>
                        <a:lnTo>
                          <a:pt x="428" y="292"/>
                        </a:lnTo>
                        <a:lnTo>
                          <a:pt x="397" y="261"/>
                        </a:lnTo>
                        <a:lnTo>
                          <a:pt x="365" y="240"/>
                        </a:lnTo>
                        <a:lnTo>
                          <a:pt x="344" y="208"/>
                        </a:lnTo>
                        <a:lnTo>
                          <a:pt x="313" y="187"/>
                        </a:lnTo>
                        <a:lnTo>
                          <a:pt x="282" y="167"/>
                        </a:lnTo>
                        <a:lnTo>
                          <a:pt x="250" y="146"/>
                        </a:lnTo>
                        <a:lnTo>
                          <a:pt x="219" y="114"/>
                        </a:lnTo>
                        <a:lnTo>
                          <a:pt x="188" y="94"/>
                        </a:lnTo>
                        <a:lnTo>
                          <a:pt x="157" y="73"/>
                        </a:lnTo>
                        <a:lnTo>
                          <a:pt x="125" y="52"/>
                        </a:lnTo>
                        <a:lnTo>
                          <a:pt x="94" y="21"/>
                        </a:lnTo>
                        <a:lnTo>
                          <a:pt x="96" y="8"/>
                        </a:lnTo>
                        <a:lnTo>
                          <a:pt x="63" y="21"/>
                        </a:lnTo>
                        <a:lnTo>
                          <a:pt x="31" y="10"/>
                        </a:lnTo>
                        <a:lnTo>
                          <a:pt x="0" y="0"/>
                        </a:lnTo>
                        <a:lnTo>
                          <a:pt x="0" y="31"/>
                        </a:lnTo>
                        <a:lnTo>
                          <a:pt x="31" y="31"/>
                        </a:lnTo>
                        <a:lnTo>
                          <a:pt x="63" y="41"/>
                        </a:lnTo>
                        <a:lnTo>
                          <a:pt x="94" y="73"/>
                        </a:lnTo>
                        <a:lnTo>
                          <a:pt x="115" y="104"/>
                        </a:lnTo>
                        <a:lnTo>
                          <a:pt x="104" y="135"/>
                        </a:lnTo>
                        <a:lnTo>
                          <a:pt x="94" y="167"/>
                        </a:lnTo>
                        <a:lnTo>
                          <a:pt x="83" y="198"/>
                        </a:lnTo>
                        <a:lnTo>
                          <a:pt x="73" y="229"/>
                        </a:lnTo>
                        <a:lnTo>
                          <a:pt x="73" y="261"/>
                        </a:lnTo>
                        <a:lnTo>
                          <a:pt x="73" y="292"/>
                        </a:lnTo>
                        <a:lnTo>
                          <a:pt x="83" y="323"/>
                        </a:lnTo>
                        <a:lnTo>
                          <a:pt x="94" y="354"/>
                        </a:lnTo>
                        <a:lnTo>
                          <a:pt x="115" y="386"/>
                        </a:lnTo>
                        <a:lnTo>
                          <a:pt x="125" y="417"/>
                        </a:lnTo>
                        <a:lnTo>
                          <a:pt x="146" y="448"/>
                        </a:lnTo>
                        <a:lnTo>
                          <a:pt x="177" y="469"/>
                        </a:lnTo>
                        <a:lnTo>
                          <a:pt x="198" y="501"/>
                        </a:lnTo>
                        <a:lnTo>
                          <a:pt x="209" y="532"/>
                        </a:lnTo>
                        <a:lnTo>
                          <a:pt x="240" y="553"/>
                        </a:lnTo>
                        <a:lnTo>
                          <a:pt x="271" y="574"/>
                        </a:lnTo>
                        <a:lnTo>
                          <a:pt x="303" y="594"/>
                        </a:lnTo>
                        <a:lnTo>
                          <a:pt x="303" y="626"/>
                        </a:lnTo>
                        <a:lnTo>
                          <a:pt x="313" y="657"/>
                        </a:lnTo>
                        <a:lnTo>
                          <a:pt x="323" y="688"/>
                        </a:lnTo>
                        <a:lnTo>
                          <a:pt x="334" y="720"/>
                        </a:lnTo>
                        <a:lnTo>
                          <a:pt x="355" y="751"/>
                        </a:lnTo>
                        <a:lnTo>
                          <a:pt x="376" y="782"/>
                        </a:lnTo>
                        <a:lnTo>
                          <a:pt x="397" y="814"/>
                        </a:lnTo>
                        <a:lnTo>
                          <a:pt x="417" y="845"/>
                        </a:lnTo>
                        <a:lnTo>
                          <a:pt x="438" y="876"/>
                        </a:lnTo>
                        <a:lnTo>
                          <a:pt x="470" y="876"/>
                        </a:lnTo>
                        <a:lnTo>
                          <a:pt x="480" y="845"/>
                        </a:lnTo>
                        <a:lnTo>
                          <a:pt x="511" y="824"/>
                        </a:lnTo>
                        <a:lnTo>
                          <a:pt x="522" y="793"/>
                        </a:lnTo>
                        <a:lnTo>
                          <a:pt x="543" y="761"/>
                        </a:lnTo>
                        <a:lnTo>
                          <a:pt x="563" y="730"/>
                        </a:lnTo>
                        <a:lnTo>
                          <a:pt x="584" y="761"/>
                        </a:lnTo>
                        <a:lnTo>
                          <a:pt x="616" y="782"/>
                        </a:lnTo>
                        <a:lnTo>
                          <a:pt x="637" y="814"/>
                        </a:lnTo>
                        <a:lnTo>
                          <a:pt x="637" y="845"/>
                        </a:lnTo>
                        <a:lnTo>
                          <a:pt x="626" y="876"/>
                        </a:lnTo>
                        <a:lnTo>
                          <a:pt x="605" y="907"/>
                        </a:lnTo>
                        <a:lnTo>
                          <a:pt x="616" y="939"/>
                        </a:lnTo>
                        <a:lnTo>
                          <a:pt x="647" y="960"/>
                        </a:lnTo>
                        <a:lnTo>
                          <a:pt x="668" y="991"/>
                        </a:lnTo>
                        <a:lnTo>
                          <a:pt x="699" y="1012"/>
                        </a:lnTo>
                        <a:lnTo>
                          <a:pt x="730" y="1012"/>
                        </a:lnTo>
                        <a:lnTo>
                          <a:pt x="762" y="1033"/>
                        </a:lnTo>
                        <a:lnTo>
                          <a:pt x="793" y="1054"/>
                        </a:lnTo>
                        <a:lnTo>
                          <a:pt x="824" y="1056"/>
                        </a:lnTo>
                        <a:lnTo>
                          <a:pt x="856" y="1056"/>
                        </a:lnTo>
                        <a:lnTo>
                          <a:pt x="887" y="1056"/>
                        </a:lnTo>
                        <a:lnTo>
                          <a:pt x="918" y="1056"/>
                        </a:lnTo>
                        <a:lnTo>
                          <a:pt x="950" y="1056"/>
                        </a:lnTo>
                        <a:lnTo>
                          <a:pt x="950" y="1022"/>
                        </a:lnTo>
                        <a:lnTo>
                          <a:pt x="950" y="991"/>
                        </a:lnTo>
                        <a:lnTo>
                          <a:pt x="952" y="960"/>
                        </a:lnTo>
                        <a:lnTo>
                          <a:pt x="952" y="928"/>
                        </a:lnTo>
                        <a:lnTo>
                          <a:pt x="952" y="897"/>
                        </a:lnTo>
                        <a:lnTo>
                          <a:pt x="952" y="866"/>
                        </a:lnTo>
                        <a:lnTo>
                          <a:pt x="952" y="834"/>
                        </a:lnTo>
                        <a:lnTo>
                          <a:pt x="952" y="803"/>
                        </a:lnTo>
                        <a:lnTo>
                          <a:pt x="952" y="772"/>
                        </a:lnTo>
                        <a:lnTo>
                          <a:pt x="952" y="741"/>
                        </a:lnTo>
                        <a:lnTo>
                          <a:pt x="952" y="709"/>
                        </a:lnTo>
                        <a:lnTo>
                          <a:pt x="952" y="678"/>
                        </a:lnTo>
                        <a:lnTo>
                          <a:pt x="952" y="647"/>
                        </a:lnTo>
                        <a:lnTo>
                          <a:pt x="952" y="615"/>
                        </a:lnTo>
                        <a:lnTo>
                          <a:pt x="952" y="584"/>
                        </a:lnTo>
                        <a:lnTo>
                          <a:pt x="952" y="553"/>
                        </a:lnTo>
                        <a:lnTo>
                          <a:pt x="939" y="521"/>
                        </a:lnTo>
                        <a:lnTo>
                          <a:pt x="908" y="511"/>
                        </a:lnTo>
                        <a:lnTo>
                          <a:pt x="912" y="488"/>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4842" name="Freeform 26"/>
                  <p:cNvSpPr>
                    <a:spLocks/>
                  </p:cNvSpPr>
                  <p:nvPr/>
                </p:nvSpPr>
                <p:spPr bwMode="auto">
                  <a:xfrm>
                    <a:off x="0" y="541"/>
                    <a:ext cx="4102" cy="2578"/>
                  </a:xfrm>
                  <a:custGeom>
                    <a:avLst/>
                    <a:gdLst/>
                    <a:ahLst/>
                    <a:cxnLst>
                      <a:cxn ang="0">
                        <a:pos x="877" y="271"/>
                      </a:cxn>
                      <a:cxn ang="0">
                        <a:pos x="814" y="574"/>
                      </a:cxn>
                      <a:cxn ang="0">
                        <a:pos x="522" y="553"/>
                      </a:cxn>
                      <a:cxn ang="0">
                        <a:pos x="177" y="522"/>
                      </a:cxn>
                      <a:cxn ang="0">
                        <a:pos x="177" y="835"/>
                      </a:cxn>
                      <a:cxn ang="0">
                        <a:pos x="83" y="1127"/>
                      </a:cxn>
                      <a:cxn ang="0">
                        <a:pos x="240" y="1367"/>
                      </a:cxn>
                      <a:cxn ang="0">
                        <a:pos x="543" y="1409"/>
                      </a:cxn>
                      <a:cxn ang="0">
                        <a:pos x="835" y="1252"/>
                      </a:cxn>
                      <a:cxn ang="0">
                        <a:pos x="1043" y="981"/>
                      </a:cxn>
                      <a:cxn ang="0">
                        <a:pos x="1283" y="783"/>
                      </a:cxn>
                      <a:cxn ang="0">
                        <a:pos x="1597" y="762"/>
                      </a:cxn>
                      <a:cxn ang="0">
                        <a:pos x="1743" y="981"/>
                      </a:cxn>
                      <a:cxn ang="0">
                        <a:pos x="1983" y="1263"/>
                      </a:cxn>
                      <a:cxn ang="0">
                        <a:pos x="2097" y="1565"/>
                      </a:cxn>
                      <a:cxn ang="0">
                        <a:pos x="2223" y="1461"/>
                      </a:cxn>
                      <a:cxn ang="0">
                        <a:pos x="2337" y="1283"/>
                      </a:cxn>
                      <a:cxn ang="0">
                        <a:pos x="2097" y="1023"/>
                      </a:cxn>
                      <a:cxn ang="0">
                        <a:pos x="1899" y="710"/>
                      </a:cxn>
                      <a:cxn ang="0">
                        <a:pos x="2139" y="845"/>
                      </a:cxn>
                      <a:cxn ang="0">
                        <a:pos x="2379" y="1158"/>
                      </a:cxn>
                      <a:cxn ang="0">
                        <a:pos x="2504" y="1461"/>
                      </a:cxn>
                      <a:cxn ang="0">
                        <a:pos x="2713" y="1711"/>
                      </a:cxn>
                      <a:cxn ang="0">
                        <a:pos x="2817" y="1482"/>
                      </a:cxn>
                      <a:cxn ang="0">
                        <a:pos x="2984" y="1190"/>
                      </a:cxn>
                      <a:cxn ang="0">
                        <a:pos x="3235" y="1096"/>
                      </a:cxn>
                      <a:cxn ang="0">
                        <a:pos x="3183" y="783"/>
                      </a:cxn>
                      <a:cxn ang="0">
                        <a:pos x="3391" y="522"/>
                      </a:cxn>
                      <a:cxn ang="0">
                        <a:pos x="3652" y="699"/>
                      </a:cxn>
                      <a:cxn ang="0">
                        <a:pos x="3704" y="397"/>
                      </a:cxn>
                      <a:cxn ang="0">
                        <a:pos x="3767" y="616"/>
                      </a:cxn>
                      <a:cxn ang="0">
                        <a:pos x="4070" y="814"/>
                      </a:cxn>
                      <a:cxn ang="0">
                        <a:pos x="3882" y="950"/>
                      </a:cxn>
                      <a:cxn ang="0">
                        <a:pos x="3569" y="1033"/>
                      </a:cxn>
                      <a:cxn ang="0">
                        <a:pos x="3266" y="1252"/>
                      </a:cxn>
                      <a:cxn ang="0">
                        <a:pos x="3068" y="1482"/>
                      </a:cxn>
                      <a:cxn ang="0">
                        <a:pos x="3277" y="1763"/>
                      </a:cxn>
                      <a:cxn ang="0">
                        <a:pos x="3590" y="1763"/>
                      </a:cxn>
                      <a:cxn ang="0">
                        <a:pos x="3830" y="1649"/>
                      </a:cxn>
                      <a:cxn ang="0">
                        <a:pos x="3913" y="1951"/>
                      </a:cxn>
                      <a:cxn ang="0">
                        <a:pos x="3694" y="2212"/>
                      </a:cxn>
                      <a:cxn ang="0">
                        <a:pos x="3475" y="2504"/>
                      </a:cxn>
                      <a:cxn ang="0">
                        <a:pos x="3162" y="2442"/>
                      </a:cxn>
                      <a:cxn ang="0">
                        <a:pos x="2807" y="2504"/>
                      </a:cxn>
                      <a:cxn ang="0">
                        <a:pos x="2494" y="2400"/>
                      </a:cxn>
                      <a:cxn ang="0">
                        <a:pos x="2129" y="2421"/>
                      </a:cxn>
                      <a:cxn ang="0">
                        <a:pos x="1951" y="2483"/>
                      </a:cxn>
                      <a:cxn ang="0">
                        <a:pos x="1659" y="2254"/>
                      </a:cxn>
                      <a:cxn ang="0">
                        <a:pos x="1461" y="2045"/>
                      </a:cxn>
                      <a:cxn ang="0">
                        <a:pos x="1325" y="1805"/>
                      </a:cxn>
                      <a:cxn ang="0">
                        <a:pos x="908" y="1805"/>
                      </a:cxn>
                      <a:cxn ang="0">
                        <a:pos x="459" y="1680"/>
                      </a:cxn>
                      <a:cxn ang="0">
                        <a:pos x="125" y="1628"/>
                      </a:cxn>
                      <a:cxn ang="0">
                        <a:pos x="0" y="1617"/>
                      </a:cxn>
                      <a:cxn ang="0">
                        <a:pos x="0" y="908"/>
                      </a:cxn>
                      <a:cxn ang="0">
                        <a:pos x="0" y="104"/>
                      </a:cxn>
                      <a:cxn ang="0">
                        <a:pos x="397" y="21"/>
                      </a:cxn>
                    </a:cxnLst>
                    <a:rect l="0" t="0" r="r" b="b"/>
                    <a:pathLst>
                      <a:path w="4102" h="2578">
                        <a:moveTo>
                          <a:pt x="720" y="0"/>
                        </a:moveTo>
                        <a:lnTo>
                          <a:pt x="751" y="31"/>
                        </a:lnTo>
                        <a:lnTo>
                          <a:pt x="772" y="63"/>
                        </a:lnTo>
                        <a:lnTo>
                          <a:pt x="803" y="83"/>
                        </a:lnTo>
                        <a:lnTo>
                          <a:pt x="824" y="115"/>
                        </a:lnTo>
                        <a:lnTo>
                          <a:pt x="845" y="146"/>
                        </a:lnTo>
                        <a:lnTo>
                          <a:pt x="856" y="177"/>
                        </a:lnTo>
                        <a:lnTo>
                          <a:pt x="866" y="209"/>
                        </a:lnTo>
                        <a:lnTo>
                          <a:pt x="877" y="240"/>
                        </a:lnTo>
                        <a:lnTo>
                          <a:pt x="877" y="271"/>
                        </a:lnTo>
                        <a:lnTo>
                          <a:pt x="877" y="303"/>
                        </a:lnTo>
                        <a:lnTo>
                          <a:pt x="877" y="334"/>
                        </a:lnTo>
                        <a:lnTo>
                          <a:pt x="877" y="365"/>
                        </a:lnTo>
                        <a:lnTo>
                          <a:pt x="866" y="397"/>
                        </a:lnTo>
                        <a:lnTo>
                          <a:pt x="866" y="428"/>
                        </a:lnTo>
                        <a:lnTo>
                          <a:pt x="866" y="459"/>
                        </a:lnTo>
                        <a:lnTo>
                          <a:pt x="866" y="490"/>
                        </a:lnTo>
                        <a:lnTo>
                          <a:pt x="866" y="522"/>
                        </a:lnTo>
                        <a:lnTo>
                          <a:pt x="845" y="553"/>
                        </a:lnTo>
                        <a:lnTo>
                          <a:pt x="814" y="574"/>
                        </a:lnTo>
                        <a:lnTo>
                          <a:pt x="793" y="605"/>
                        </a:lnTo>
                        <a:lnTo>
                          <a:pt x="772" y="637"/>
                        </a:lnTo>
                        <a:lnTo>
                          <a:pt x="741" y="657"/>
                        </a:lnTo>
                        <a:lnTo>
                          <a:pt x="710" y="637"/>
                        </a:lnTo>
                        <a:lnTo>
                          <a:pt x="678" y="616"/>
                        </a:lnTo>
                        <a:lnTo>
                          <a:pt x="647" y="595"/>
                        </a:lnTo>
                        <a:lnTo>
                          <a:pt x="616" y="574"/>
                        </a:lnTo>
                        <a:lnTo>
                          <a:pt x="584" y="563"/>
                        </a:lnTo>
                        <a:lnTo>
                          <a:pt x="553" y="563"/>
                        </a:lnTo>
                        <a:lnTo>
                          <a:pt x="522" y="553"/>
                        </a:lnTo>
                        <a:lnTo>
                          <a:pt x="449" y="553"/>
                        </a:lnTo>
                        <a:lnTo>
                          <a:pt x="417" y="543"/>
                        </a:lnTo>
                        <a:lnTo>
                          <a:pt x="386" y="543"/>
                        </a:lnTo>
                        <a:lnTo>
                          <a:pt x="355" y="543"/>
                        </a:lnTo>
                        <a:lnTo>
                          <a:pt x="323" y="532"/>
                        </a:lnTo>
                        <a:lnTo>
                          <a:pt x="292" y="522"/>
                        </a:lnTo>
                        <a:lnTo>
                          <a:pt x="261" y="511"/>
                        </a:lnTo>
                        <a:lnTo>
                          <a:pt x="230" y="501"/>
                        </a:lnTo>
                        <a:lnTo>
                          <a:pt x="198" y="490"/>
                        </a:lnTo>
                        <a:lnTo>
                          <a:pt x="177" y="522"/>
                        </a:lnTo>
                        <a:lnTo>
                          <a:pt x="177" y="553"/>
                        </a:lnTo>
                        <a:lnTo>
                          <a:pt x="177" y="584"/>
                        </a:lnTo>
                        <a:lnTo>
                          <a:pt x="177" y="616"/>
                        </a:lnTo>
                        <a:lnTo>
                          <a:pt x="177" y="647"/>
                        </a:lnTo>
                        <a:lnTo>
                          <a:pt x="177" y="678"/>
                        </a:lnTo>
                        <a:lnTo>
                          <a:pt x="177" y="710"/>
                        </a:lnTo>
                        <a:lnTo>
                          <a:pt x="177" y="741"/>
                        </a:lnTo>
                        <a:lnTo>
                          <a:pt x="177" y="772"/>
                        </a:lnTo>
                        <a:lnTo>
                          <a:pt x="177" y="803"/>
                        </a:lnTo>
                        <a:lnTo>
                          <a:pt x="177" y="835"/>
                        </a:lnTo>
                        <a:lnTo>
                          <a:pt x="146" y="845"/>
                        </a:lnTo>
                        <a:lnTo>
                          <a:pt x="125" y="877"/>
                        </a:lnTo>
                        <a:lnTo>
                          <a:pt x="94" y="908"/>
                        </a:lnTo>
                        <a:lnTo>
                          <a:pt x="83" y="939"/>
                        </a:lnTo>
                        <a:lnTo>
                          <a:pt x="73" y="970"/>
                        </a:lnTo>
                        <a:lnTo>
                          <a:pt x="73" y="1002"/>
                        </a:lnTo>
                        <a:lnTo>
                          <a:pt x="73" y="1033"/>
                        </a:lnTo>
                        <a:lnTo>
                          <a:pt x="73" y="1064"/>
                        </a:lnTo>
                        <a:lnTo>
                          <a:pt x="73" y="1096"/>
                        </a:lnTo>
                        <a:lnTo>
                          <a:pt x="83" y="1127"/>
                        </a:lnTo>
                        <a:lnTo>
                          <a:pt x="83" y="1158"/>
                        </a:lnTo>
                        <a:lnTo>
                          <a:pt x="94" y="1190"/>
                        </a:lnTo>
                        <a:lnTo>
                          <a:pt x="94" y="1221"/>
                        </a:lnTo>
                        <a:lnTo>
                          <a:pt x="94" y="1252"/>
                        </a:lnTo>
                        <a:lnTo>
                          <a:pt x="94" y="1283"/>
                        </a:lnTo>
                        <a:lnTo>
                          <a:pt x="125" y="1294"/>
                        </a:lnTo>
                        <a:lnTo>
                          <a:pt x="157" y="1304"/>
                        </a:lnTo>
                        <a:lnTo>
                          <a:pt x="188" y="1304"/>
                        </a:lnTo>
                        <a:lnTo>
                          <a:pt x="209" y="1336"/>
                        </a:lnTo>
                        <a:lnTo>
                          <a:pt x="240" y="1367"/>
                        </a:lnTo>
                        <a:lnTo>
                          <a:pt x="261" y="1398"/>
                        </a:lnTo>
                        <a:lnTo>
                          <a:pt x="292" y="1409"/>
                        </a:lnTo>
                        <a:lnTo>
                          <a:pt x="323" y="1409"/>
                        </a:lnTo>
                        <a:lnTo>
                          <a:pt x="355" y="1409"/>
                        </a:lnTo>
                        <a:lnTo>
                          <a:pt x="386" y="1409"/>
                        </a:lnTo>
                        <a:lnTo>
                          <a:pt x="417" y="1409"/>
                        </a:lnTo>
                        <a:lnTo>
                          <a:pt x="449" y="1409"/>
                        </a:lnTo>
                        <a:lnTo>
                          <a:pt x="480" y="1409"/>
                        </a:lnTo>
                        <a:lnTo>
                          <a:pt x="511" y="1409"/>
                        </a:lnTo>
                        <a:lnTo>
                          <a:pt x="543" y="1409"/>
                        </a:lnTo>
                        <a:lnTo>
                          <a:pt x="574" y="1409"/>
                        </a:lnTo>
                        <a:lnTo>
                          <a:pt x="605" y="1409"/>
                        </a:lnTo>
                        <a:lnTo>
                          <a:pt x="637" y="1409"/>
                        </a:lnTo>
                        <a:lnTo>
                          <a:pt x="668" y="1409"/>
                        </a:lnTo>
                        <a:lnTo>
                          <a:pt x="689" y="1377"/>
                        </a:lnTo>
                        <a:lnTo>
                          <a:pt x="720" y="1367"/>
                        </a:lnTo>
                        <a:lnTo>
                          <a:pt x="741" y="1336"/>
                        </a:lnTo>
                        <a:lnTo>
                          <a:pt x="772" y="1315"/>
                        </a:lnTo>
                        <a:lnTo>
                          <a:pt x="803" y="1283"/>
                        </a:lnTo>
                        <a:lnTo>
                          <a:pt x="835" y="1252"/>
                        </a:lnTo>
                        <a:lnTo>
                          <a:pt x="866" y="1231"/>
                        </a:lnTo>
                        <a:lnTo>
                          <a:pt x="866" y="1200"/>
                        </a:lnTo>
                        <a:lnTo>
                          <a:pt x="866" y="1169"/>
                        </a:lnTo>
                        <a:lnTo>
                          <a:pt x="866" y="1075"/>
                        </a:lnTo>
                        <a:lnTo>
                          <a:pt x="887" y="1043"/>
                        </a:lnTo>
                        <a:lnTo>
                          <a:pt x="918" y="1033"/>
                        </a:lnTo>
                        <a:lnTo>
                          <a:pt x="950" y="1023"/>
                        </a:lnTo>
                        <a:lnTo>
                          <a:pt x="981" y="1012"/>
                        </a:lnTo>
                        <a:lnTo>
                          <a:pt x="1012" y="1002"/>
                        </a:lnTo>
                        <a:lnTo>
                          <a:pt x="1043" y="981"/>
                        </a:lnTo>
                        <a:lnTo>
                          <a:pt x="1064" y="950"/>
                        </a:lnTo>
                        <a:lnTo>
                          <a:pt x="1085" y="918"/>
                        </a:lnTo>
                        <a:lnTo>
                          <a:pt x="1096" y="887"/>
                        </a:lnTo>
                        <a:lnTo>
                          <a:pt x="1106" y="856"/>
                        </a:lnTo>
                        <a:lnTo>
                          <a:pt x="1137" y="824"/>
                        </a:lnTo>
                        <a:lnTo>
                          <a:pt x="1158" y="793"/>
                        </a:lnTo>
                        <a:lnTo>
                          <a:pt x="1190" y="783"/>
                        </a:lnTo>
                        <a:lnTo>
                          <a:pt x="1221" y="772"/>
                        </a:lnTo>
                        <a:lnTo>
                          <a:pt x="1252" y="772"/>
                        </a:lnTo>
                        <a:lnTo>
                          <a:pt x="1283" y="783"/>
                        </a:lnTo>
                        <a:lnTo>
                          <a:pt x="1315" y="793"/>
                        </a:lnTo>
                        <a:lnTo>
                          <a:pt x="1346" y="803"/>
                        </a:lnTo>
                        <a:lnTo>
                          <a:pt x="1377" y="814"/>
                        </a:lnTo>
                        <a:lnTo>
                          <a:pt x="1409" y="814"/>
                        </a:lnTo>
                        <a:lnTo>
                          <a:pt x="1440" y="814"/>
                        </a:lnTo>
                        <a:lnTo>
                          <a:pt x="1471" y="814"/>
                        </a:lnTo>
                        <a:lnTo>
                          <a:pt x="1503" y="793"/>
                        </a:lnTo>
                        <a:lnTo>
                          <a:pt x="1534" y="772"/>
                        </a:lnTo>
                        <a:lnTo>
                          <a:pt x="1565" y="762"/>
                        </a:lnTo>
                        <a:lnTo>
                          <a:pt x="1597" y="762"/>
                        </a:lnTo>
                        <a:lnTo>
                          <a:pt x="1628" y="762"/>
                        </a:lnTo>
                        <a:lnTo>
                          <a:pt x="1659" y="762"/>
                        </a:lnTo>
                        <a:lnTo>
                          <a:pt x="1690" y="783"/>
                        </a:lnTo>
                        <a:lnTo>
                          <a:pt x="1722" y="793"/>
                        </a:lnTo>
                        <a:lnTo>
                          <a:pt x="1732" y="824"/>
                        </a:lnTo>
                        <a:lnTo>
                          <a:pt x="1732" y="856"/>
                        </a:lnTo>
                        <a:lnTo>
                          <a:pt x="1732" y="887"/>
                        </a:lnTo>
                        <a:lnTo>
                          <a:pt x="1732" y="918"/>
                        </a:lnTo>
                        <a:lnTo>
                          <a:pt x="1732" y="950"/>
                        </a:lnTo>
                        <a:lnTo>
                          <a:pt x="1743" y="981"/>
                        </a:lnTo>
                        <a:lnTo>
                          <a:pt x="1763" y="1012"/>
                        </a:lnTo>
                        <a:lnTo>
                          <a:pt x="1784" y="1043"/>
                        </a:lnTo>
                        <a:lnTo>
                          <a:pt x="1805" y="1075"/>
                        </a:lnTo>
                        <a:lnTo>
                          <a:pt x="1837" y="1096"/>
                        </a:lnTo>
                        <a:lnTo>
                          <a:pt x="1857" y="1127"/>
                        </a:lnTo>
                        <a:lnTo>
                          <a:pt x="1889" y="1148"/>
                        </a:lnTo>
                        <a:lnTo>
                          <a:pt x="1920" y="1169"/>
                        </a:lnTo>
                        <a:lnTo>
                          <a:pt x="1941" y="1200"/>
                        </a:lnTo>
                        <a:lnTo>
                          <a:pt x="1962" y="1231"/>
                        </a:lnTo>
                        <a:lnTo>
                          <a:pt x="1983" y="1263"/>
                        </a:lnTo>
                        <a:lnTo>
                          <a:pt x="2014" y="1283"/>
                        </a:lnTo>
                        <a:lnTo>
                          <a:pt x="2035" y="1315"/>
                        </a:lnTo>
                        <a:lnTo>
                          <a:pt x="2045" y="1346"/>
                        </a:lnTo>
                        <a:lnTo>
                          <a:pt x="2066" y="1377"/>
                        </a:lnTo>
                        <a:lnTo>
                          <a:pt x="2077" y="1409"/>
                        </a:lnTo>
                        <a:lnTo>
                          <a:pt x="2087" y="1440"/>
                        </a:lnTo>
                        <a:lnTo>
                          <a:pt x="2097" y="1471"/>
                        </a:lnTo>
                        <a:lnTo>
                          <a:pt x="2097" y="1503"/>
                        </a:lnTo>
                        <a:lnTo>
                          <a:pt x="2097" y="1534"/>
                        </a:lnTo>
                        <a:lnTo>
                          <a:pt x="2097" y="1565"/>
                        </a:lnTo>
                        <a:lnTo>
                          <a:pt x="2097" y="1597"/>
                        </a:lnTo>
                        <a:lnTo>
                          <a:pt x="2129" y="1628"/>
                        </a:lnTo>
                        <a:lnTo>
                          <a:pt x="2160" y="1649"/>
                        </a:lnTo>
                        <a:lnTo>
                          <a:pt x="2191" y="1649"/>
                        </a:lnTo>
                        <a:lnTo>
                          <a:pt x="2212" y="1617"/>
                        </a:lnTo>
                        <a:lnTo>
                          <a:pt x="2223" y="1586"/>
                        </a:lnTo>
                        <a:lnTo>
                          <a:pt x="2233" y="1555"/>
                        </a:lnTo>
                        <a:lnTo>
                          <a:pt x="2233" y="1523"/>
                        </a:lnTo>
                        <a:lnTo>
                          <a:pt x="2223" y="1492"/>
                        </a:lnTo>
                        <a:lnTo>
                          <a:pt x="2223" y="1461"/>
                        </a:lnTo>
                        <a:lnTo>
                          <a:pt x="2223" y="1430"/>
                        </a:lnTo>
                        <a:lnTo>
                          <a:pt x="2223" y="1398"/>
                        </a:lnTo>
                        <a:lnTo>
                          <a:pt x="2254" y="1388"/>
                        </a:lnTo>
                        <a:lnTo>
                          <a:pt x="2285" y="1388"/>
                        </a:lnTo>
                        <a:lnTo>
                          <a:pt x="2317" y="1398"/>
                        </a:lnTo>
                        <a:lnTo>
                          <a:pt x="2348" y="1409"/>
                        </a:lnTo>
                        <a:lnTo>
                          <a:pt x="2358" y="1377"/>
                        </a:lnTo>
                        <a:lnTo>
                          <a:pt x="2358" y="1346"/>
                        </a:lnTo>
                        <a:lnTo>
                          <a:pt x="2348" y="1315"/>
                        </a:lnTo>
                        <a:lnTo>
                          <a:pt x="2337" y="1283"/>
                        </a:lnTo>
                        <a:lnTo>
                          <a:pt x="2306" y="1273"/>
                        </a:lnTo>
                        <a:lnTo>
                          <a:pt x="2275" y="1242"/>
                        </a:lnTo>
                        <a:lnTo>
                          <a:pt x="2254" y="1210"/>
                        </a:lnTo>
                        <a:lnTo>
                          <a:pt x="2223" y="1190"/>
                        </a:lnTo>
                        <a:lnTo>
                          <a:pt x="2202" y="1158"/>
                        </a:lnTo>
                        <a:lnTo>
                          <a:pt x="2170" y="1137"/>
                        </a:lnTo>
                        <a:lnTo>
                          <a:pt x="2139" y="1117"/>
                        </a:lnTo>
                        <a:lnTo>
                          <a:pt x="2118" y="1085"/>
                        </a:lnTo>
                        <a:lnTo>
                          <a:pt x="2108" y="1054"/>
                        </a:lnTo>
                        <a:lnTo>
                          <a:pt x="2097" y="1023"/>
                        </a:lnTo>
                        <a:lnTo>
                          <a:pt x="2087" y="991"/>
                        </a:lnTo>
                        <a:lnTo>
                          <a:pt x="2066" y="960"/>
                        </a:lnTo>
                        <a:lnTo>
                          <a:pt x="2045" y="929"/>
                        </a:lnTo>
                        <a:lnTo>
                          <a:pt x="2014" y="897"/>
                        </a:lnTo>
                        <a:lnTo>
                          <a:pt x="2003" y="866"/>
                        </a:lnTo>
                        <a:lnTo>
                          <a:pt x="1983" y="835"/>
                        </a:lnTo>
                        <a:lnTo>
                          <a:pt x="1962" y="803"/>
                        </a:lnTo>
                        <a:lnTo>
                          <a:pt x="1941" y="772"/>
                        </a:lnTo>
                        <a:lnTo>
                          <a:pt x="1920" y="741"/>
                        </a:lnTo>
                        <a:lnTo>
                          <a:pt x="1899" y="710"/>
                        </a:lnTo>
                        <a:lnTo>
                          <a:pt x="1910" y="678"/>
                        </a:lnTo>
                        <a:lnTo>
                          <a:pt x="1941" y="668"/>
                        </a:lnTo>
                        <a:lnTo>
                          <a:pt x="1972" y="668"/>
                        </a:lnTo>
                        <a:lnTo>
                          <a:pt x="2003" y="668"/>
                        </a:lnTo>
                        <a:lnTo>
                          <a:pt x="2035" y="689"/>
                        </a:lnTo>
                        <a:lnTo>
                          <a:pt x="2056" y="720"/>
                        </a:lnTo>
                        <a:lnTo>
                          <a:pt x="2087" y="751"/>
                        </a:lnTo>
                        <a:lnTo>
                          <a:pt x="2108" y="783"/>
                        </a:lnTo>
                        <a:lnTo>
                          <a:pt x="2129" y="814"/>
                        </a:lnTo>
                        <a:lnTo>
                          <a:pt x="2139" y="845"/>
                        </a:lnTo>
                        <a:lnTo>
                          <a:pt x="2160" y="877"/>
                        </a:lnTo>
                        <a:lnTo>
                          <a:pt x="2191" y="908"/>
                        </a:lnTo>
                        <a:lnTo>
                          <a:pt x="2202" y="939"/>
                        </a:lnTo>
                        <a:lnTo>
                          <a:pt x="2233" y="970"/>
                        </a:lnTo>
                        <a:lnTo>
                          <a:pt x="2254" y="1002"/>
                        </a:lnTo>
                        <a:lnTo>
                          <a:pt x="2285" y="1033"/>
                        </a:lnTo>
                        <a:lnTo>
                          <a:pt x="2296" y="1064"/>
                        </a:lnTo>
                        <a:lnTo>
                          <a:pt x="2317" y="1096"/>
                        </a:lnTo>
                        <a:lnTo>
                          <a:pt x="2348" y="1127"/>
                        </a:lnTo>
                        <a:lnTo>
                          <a:pt x="2379" y="1158"/>
                        </a:lnTo>
                        <a:lnTo>
                          <a:pt x="2410" y="1190"/>
                        </a:lnTo>
                        <a:lnTo>
                          <a:pt x="2431" y="1221"/>
                        </a:lnTo>
                        <a:lnTo>
                          <a:pt x="2452" y="1252"/>
                        </a:lnTo>
                        <a:lnTo>
                          <a:pt x="2463" y="1283"/>
                        </a:lnTo>
                        <a:lnTo>
                          <a:pt x="2473" y="1315"/>
                        </a:lnTo>
                        <a:lnTo>
                          <a:pt x="2473" y="1346"/>
                        </a:lnTo>
                        <a:lnTo>
                          <a:pt x="2473" y="1377"/>
                        </a:lnTo>
                        <a:lnTo>
                          <a:pt x="2473" y="1409"/>
                        </a:lnTo>
                        <a:lnTo>
                          <a:pt x="2473" y="1440"/>
                        </a:lnTo>
                        <a:lnTo>
                          <a:pt x="2504" y="1461"/>
                        </a:lnTo>
                        <a:lnTo>
                          <a:pt x="2536" y="1482"/>
                        </a:lnTo>
                        <a:lnTo>
                          <a:pt x="2557" y="1513"/>
                        </a:lnTo>
                        <a:lnTo>
                          <a:pt x="2557" y="1544"/>
                        </a:lnTo>
                        <a:lnTo>
                          <a:pt x="2557" y="1576"/>
                        </a:lnTo>
                        <a:lnTo>
                          <a:pt x="2557" y="1607"/>
                        </a:lnTo>
                        <a:lnTo>
                          <a:pt x="2588" y="1628"/>
                        </a:lnTo>
                        <a:lnTo>
                          <a:pt x="2619" y="1649"/>
                        </a:lnTo>
                        <a:lnTo>
                          <a:pt x="2650" y="1670"/>
                        </a:lnTo>
                        <a:lnTo>
                          <a:pt x="2682" y="1690"/>
                        </a:lnTo>
                        <a:lnTo>
                          <a:pt x="2713" y="1711"/>
                        </a:lnTo>
                        <a:lnTo>
                          <a:pt x="2744" y="1711"/>
                        </a:lnTo>
                        <a:lnTo>
                          <a:pt x="2776" y="1711"/>
                        </a:lnTo>
                        <a:lnTo>
                          <a:pt x="2807" y="1701"/>
                        </a:lnTo>
                        <a:lnTo>
                          <a:pt x="2828" y="1670"/>
                        </a:lnTo>
                        <a:lnTo>
                          <a:pt x="2849" y="1638"/>
                        </a:lnTo>
                        <a:lnTo>
                          <a:pt x="2859" y="1607"/>
                        </a:lnTo>
                        <a:lnTo>
                          <a:pt x="2870" y="1576"/>
                        </a:lnTo>
                        <a:lnTo>
                          <a:pt x="2859" y="1544"/>
                        </a:lnTo>
                        <a:lnTo>
                          <a:pt x="2838" y="1513"/>
                        </a:lnTo>
                        <a:lnTo>
                          <a:pt x="2817" y="1482"/>
                        </a:lnTo>
                        <a:lnTo>
                          <a:pt x="2797" y="1450"/>
                        </a:lnTo>
                        <a:lnTo>
                          <a:pt x="2786" y="1419"/>
                        </a:lnTo>
                        <a:lnTo>
                          <a:pt x="2786" y="1388"/>
                        </a:lnTo>
                        <a:lnTo>
                          <a:pt x="2817" y="1357"/>
                        </a:lnTo>
                        <a:lnTo>
                          <a:pt x="2849" y="1336"/>
                        </a:lnTo>
                        <a:lnTo>
                          <a:pt x="2880" y="1325"/>
                        </a:lnTo>
                        <a:lnTo>
                          <a:pt x="2911" y="1315"/>
                        </a:lnTo>
                        <a:lnTo>
                          <a:pt x="2943" y="1294"/>
                        </a:lnTo>
                        <a:lnTo>
                          <a:pt x="2974" y="1273"/>
                        </a:lnTo>
                        <a:lnTo>
                          <a:pt x="2984" y="1190"/>
                        </a:lnTo>
                        <a:lnTo>
                          <a:pt x="2995" y="1106"/>
                        </a:lnTo>
                        <a:lnTo>
                          <a:pt x="3026" y="1096"/>
                        </a:lnTo>
                        <a:lnTo>
                          <a:pt x="3057" y="1096"/>
                        </a:lnTo>
                        <a:lnTo>
                          <a:pt x="3089" y="1096"/>
                        </a:lnTo>
                        <a:lnTo>
                          <a:pt x="3120" y="1106"/>
                        </a:lnTo>
                        <a:lnTo>
                          <a:pt x="3151" y="1127"/>
                        </a:lnTo>
                        <a:lnTo>
                          <a:pt x="3183" y="1148"/>
                        </a:lnTo>
                        <a:lnTo>
                          <a:pt x="3214" y="1158"/>
                        </a:lnTo>
                        <a:lnTo>
                          <a:pt x="3235" y="1127"/>
                        </a:lnTo>
                        <a:lnTo>
                          <a:pt x="3235" y="1096"/>
                        </a:lnTo>
                        <a:lnTo>
                          <a:pt x="3235" y="1064"/>
                        </a:lnTo>
                        <a:lnTo>
                          <a:pt x="3214" y="1033"/>
                        </a:lnTo>
                        <a:lnTo>
                          <a:pt x="3193" y="1002"/>
                        </a:lnTo>
                        <a:lnTo>
                          <a:pt x="3183" y="970"/>
                        </a:lnTo>
                        <a:lnTo>
                          <a:pt x="3183" y="939"/>
                        </a:lnTo>
                        <a:lnTo>
                          <a:pt x="3183" y="908"/>
                        </a:lnTo>
                        <a:lnTo>
                          <a:pt x="3183" y="877"/>
                        </a:lnTo>
                        <a:lnTo>
                          <a:pt x="3183" y="845"/>
                        </a:lnTo>
                        <a:lnTo>
                          <a:pt x="3183" y="814"/>
                        </a:lnTo>
                        <a:lnTo>
                          <a:pt x="3183" y="783"/>
                        </a:lnTo>
                        <a:lnTo>
                          <a:pt x="3183" y="751"/>
                        </a:lnTo>
                        <a:lnTo>
                          <a:pt x="3193" y="668"/>
                        </a:lnTo>
                        <a:lnTo>
                          <a:pt x="3193" y="637"/>
                        </a:lnTo>
                        <a:lnTo>
                          <a:pt x="3203" y="605"/>
                        </a:lnTo>
                        <a:lnTo>
                          <a:pt x="3235" y="574"/>
                        </a:lnTo>
                        <a:lnTo>
                          <a:pt x="3266" y="563"/>
                        </a:lnTo>
                        <a:lnTo>
                          <a:pt x="3297" y="543"/>
                        </a:lnTo>
                        <a:lnTo>
                          <a:pt x="3329" y="532"/>
                        </a:lnTo>
                        <a:lnTo>
                          <a:pt x="3360" y="522"/>
                        </a:lnTo>
                        <a:lnTo>
                          <a:pt x="3391" y="522"/>
                        </a:lnTo>
                        <a:lnTo>
                          <a:pt x="3423" y="522"/>
                        </a:lnTo>
                        <a:lnTo>
                          <a:pt x="3454" y="553"/>
                        </a:lnTo>
                        <a:lnTo>
                          <a:pt x="3475" y="584"/>
                        </a:lnTo>
                        <a:lnTo>
                          <a:pt x="3475" y="616"/>
                        </a:lnTo>
                        <a:lnTo>
                          <a:pt x="3496" y="647"/>
                        </a:lnTo>
                        <a:lnTo>
                          <a:pt x="3527" y="668"/>
                        </a:lnTo>
                        <a:lnTo>
                          <a:pt x="3558" y="699"/>
                        </a:lnTo>
                        <a:lnTo>
                          <a:pt x="3590" y="710"/>
                        </a:lnTo>
                        <a:lnTo>
                          <a:pt x="3621" y="710"/>
                        </a:lnTo>
                        <a:lnTo>
                          <a:pt x="3652" y="699"/>
                        </a:lnTo>
                        <a:lnTo>
                          <a:pt x="3673" y="668"/>
                        </a:lnTo>
                        <a:lnTo>
                          <a:pt x="3694" y="637"/>
                        </a:lnTo>
                        <a:lnTo>
                          <a:pt x="3704" y="605"/>
                        </a:lnTo>
                        <a:lnTo>
                          <a:pt x="3694" y="574"/>
                        </a:lnTo>
                        <a:lnTo>
                          <a:pt x="3673" y="543"/>
                        </a:lnTo>
                        <a:lnTo>
                          <a:pt x="3652" y="511"/>
                        </a:lnTo>
                        <a:lnTo>
                          <a:pt x="3652" y="480"/>
                        </a:lnTo>
                        <a:lnTo>
                          <a:pt x="3652" y="449"/>
                        </a:lnTo>
                        <a:lnTo>
                          <a:pt x="3673" y="417"/>
                        </a:lnTo>
                        <a:lnTo>
                          <a:pt x="3704" y="397"/>
                        </a:lnTo>
                        <a:lnTo>
                          <a:pt x="3736" y="386"/>
                        </a:lnTo>
                        <a:lnTo>
                          <a:pt x="3767" y="365"/>
                        </a:lnTo>
                        <a:lnTo>
                          <a:pt x="3777" y="397"/>
                        </a:lnTo>
                        <a:lnTo>
                          <a:pt x="3798" y="428"/>
                        </a:lnTo>
                        <a:lnTo>
                          <a:pt x="3819" y="459"/>
                        </a:lnTo>
                        <a:lnTo>
                          <a:pt x="3809" y="490"/>
                        </a:lnTo>
                        <a:lnTo>
                          <a:pt x="3788" y="522"/>
                        </a:lnTo>
                        <a:lnTo>
                          <a:pt x="3767" y="553"/>
                        </a:lnTo>
                        <a:lnTo>
                          <a:pt x="3767" y="584"/>
                        </a:lnTo>
                        <a:lnTo>
                          <a:pt x="3767" y="616"/>
                        </a:lnTo>
                        <a:lnTo>
                          <a:pt x="3798" y="637"/>
                        </a:lnTo>
                        <a:lnTo>
                          <a:pt x="3830" y="668"/>
                        </a:lnTo>
                        <a:lnTo>
                          <a:pt x="3861" y="678"/>
                        </a:lnTo>
                        <a:lnTo>
                          <a:pt x="3892" y="689"/>
                        </a:lnTo>
                        <a:lnTo>
                          <a:pt x="3923" y="710"/>
                        </a:lnTo>
                        <a:lnTo>
                          <a:pt x="3955" y="720"/>
                        </a:lnTo>
                        <a:lnTo>
                          <a:pt x="3986" y="730"/>
                        </a:lnTo>
                        <a:lnTo>
                          <a:pt x="4017" y="751"/>
                        </a:lnTo>
                        <a:lnTo>
                          <a:pt x="4049" y="783"/>
                        </a:lnTo>
                        <a:lnTo>
                          <a:pt x="4070" y="814"/>
                        </a:lnTo>
                        <a:lnTo>
                          <a:pt x="4090" y="845"/>
                        </a:lnTo>
                        <a:lnTo>
                          <a:pt x="4101" y="877"/>
                        </a:lnTo>
                        <a:lnTo>
                          <a:pt x="4080" y="908"/>
                        </a:lnTo>
                        <a:lnTo>
                          <a:pt x="4070" y="939"/>
                        </a:lnTo>
                        <a:lnTo>
                          <a:pt x="4038" y="950"/>
                        </a:lnTo>
                        <a:lnTo>
                          <a:pt x="4007" y="950"/>
                        </a:lnTo>
                        <a:lnTo>
                          <a:pt x="3976" y="950"/>
                        </a:lnTo>
                        <a:lnTo>
                          <a:pt x="3944" y="950"/>
                        </a:lnTo>
                        <a:lnTo>
                          <a:pt x="3913" y="950"/>
                        </a:lnTo>
                        <a:lnTo>
                          <a:pt x="3882" y="950"/>
                        </a:lnTo>
                        <a:lnTo>
                          <a:pt x="3850" y="950"/>
                        </a:lnTo>
                        <a:lnTo>
                          <a:pt x="3819" y="960"/>
                        </a:lnTo>
                        <a:lnTo>
                          <a:pt x="3788" y="960"/>
                        </a:lnTo>
                        <a:lnTo>
                          <a:pt x="3757" y="960"/>
                        </a:lnTo>
                        <a:lnTo>
                          <a:pt x="3725" y="960"/>
                        </a:lnTo>
                        <a:lnTo>
                          <a:pt x="3694" y="970"/>
                        </a:lnTo>
                        <a:lnTo>
                          <a:pt x="3663" y="981"/>
                        </a:lnTo>
                        <a:lnTo>
                          <a:pt x="3631" y="1002"/>
                        </a:lnTo>
                        <a:lnTo>
                          <a:pt x="3600" y="1012"/>
                        </a:lnTo>
                        <a:lnTo>
                          <a:pt x="3569" y="1033"/>
                        </a:lnTo>
                        <a:lnTo>
                          <a:pt x="3537" y="1064"/>
                        </a:lnTo>
                        <a:lnTo>
                          <a:pt x="3506" y="1085"/>
                        </a:lnTo>
                        <a:lnTo>
                          <a:pt x="3475" y="1106"/>
                        </a:lnTo>
                        <a:lnTo>
                          <a:pt x="3454" y="1137"/>
                        </a:lnTo>
                        <a:lnTo>
                          <a:pt x="3423" y="1158"/>
                        </a:lnTo>
                        <a:lnTo>
                          <a:pt x="3391" y="1179"/>
                        </a:lnTo>
                        <a:lnTo>
                          <a:pt x="3360" y="1190"/>
                        </a:lnTo>
                        <a:lnTo>
                          <a:pt x="3329" y="1200"/>
                        </a:lnTo>
                        <a:lnTo>
                          <a:pt x="3297" y="1221"/>
                        </a:lnTo>
                        <a:lnTo>
                          <a:pt x="3266" y="1252"/>
                        </a:lnTo>
                        <a:lnTo>
                          <a:pt x="3235" y="1273"/>
                        </a:lnTo>
                        <a:lnTo>
                          <a:pt x="3203" y="1283"/>
                        </a:lnTo>
                        <a:lnTo>
                          <a:pt x="3172" y="1294"/>
                        </a:lnTo>
                        <a:lnTo>
                          <a:pt x="3141" y="1304"/>
                        </a:lnTo>
                        <a:lnTo>
                          <a:pt x="3120" y="1336"/>
                        </a:lnTo>
                        <a:lnTo>
                          <a:pt x="3089" y="1357"/>
                        </a:lnTo>
                        <a:lnTo>
                          <a:pt x="3078" y="1388"/>
                        </a:lnTo>
                        <a:lnTo>
                          <a:pt x="3057" y="1419"/>
                        </a:lnTo>
                        <a:lnTo>
                          <a:pt x="3057" y="1450"/>
                        </a:lnTo>
                        <a:lnTo>
                          <a:pt x="3068" y="1482"/>
                        </a:lnTo>
                        <a:lnTo>
                          <a:pt x="3078" y="1513"/>
                        </a:lnTo>
                        <a:lnTo>
                          <a:pt x="3089" y="1544"/>
                        </a:lnTo>
                        <a:lnTo>
                          <a:pt x="3120" y="1565"/>
                        </a:lnTo>
                        <a:lnTo>
                          <a:pt x="3130" y="1597"/>
                        </a:lnTo>
                        <a:lnTo>
                          <a:pt x="3151" y="1628"/>
                        </a:lnTo>
                        <a:lnTo>
                          <a:pt x="3172" y="1659"/>
                        </a:lnTo>
                        <a:lnTo>
                          <a:pt x="3203" y="1690"/>
                        </a:lnTo>
                        <a:lnTo>
                          <a:pt x="3235" y="1711"/>
                        </a:lnTo>
                        <a:lnTo>
                          <a:pt x="3245" y="1743"/>
                        </a:lnTo>
                        <a:lnTo>
                          <a:pt x="3277" y="1763"/>
                        </a:lnTo>
                        <a:lnTo>
                          <a:pt x="3308" y="1763"/>
                        </a:lnTo>
                        <a:lnTo>
                          <a:pt x="3339" y="1763"/>
                        </a:lnTo>
                        <a:lnTo>
                          <a:pt x="3370" y="1763"/>
                        </a:lnTo>
                        <a:lnTo>
                          <a:pt x="3402" y="1763"/>
                        </a:lnTo>
                        <a:lnTo>
                          <a:pt x="3433" y="1753"/>
                        </a:lnTo>
                        <a:lnTo>
                          <a:pt x="3464" y="1743"/>
                        </a:lnTo>
                        <a:lnTo>
                          <a:pt x="3496" y="1743"/>
                        </a:lnTo>
                        <a:lnTo>
                          <a:pt x="3527" y="1743"/>
                        </a:lnTo>
                        <a:lnTo>
                          <a:pt x="3558" y="1753"/>
                        </a:lnTo>
                        <a:lnTo>
                          <a:pt x="3590" y="1763"/>
                        </a:lnTo>
                        <a:lnTo>
                          <a:pt x="3621" y="1774"/>
                        </a:lnTo>
                        <a:lnTo>
                          <a:pt x="3652" y="1774"/>
                        </a:lnTo>
                        <a:lnTo>
                          <a:pt x="3683" y="1774"/>
                        </a:lnTo>
                        <a:lnTo>
                          <a:pt x="3704" y="1743"/>
                        </a:lnTo>
                        <a:lnTo>
                          <a:pt x="3725" y="1711"/>
                        </a:lnTo>
                        <a:lnTo>
                          <a:pt x="3736" y="1680"/>
                        </a:lnTo>
                        <a:lnTo>
                          <a:pt x="3757" y="1649"/>
                        </a:lnTo>
                        <a:lnTo>
                          <a:pt x="3788" y="1628"/>
                        </a:lnTo>
                        <a:lnTo>
                          <a:pt x="3819" y="1617"/>
                        </a:lnTo>
                        <a:lnTo>
                          <a:pt x="3830" y="1649"/>
                        </a:lnTo>
                        <a:lnTo>
                          <a:pt x="3830" y="1680"/>
                        </a:lnTo>
                        <a:lnTo>
                          <a:pt x="3819" y="1711"/>
                        </a:lnTo>
                        <a:lnTo>
                          <a:pt x="3809" y="1743"/>
                        </a:lnTo>
                        <a:lnTo>
                          <a:pt x="3830" y="1774"/>
                        </a:lnTo>
                        <a:lnTo>
                          <a:pt x="3861" y="1795"/>
                        </a:lnTo>
                        <a:lnTo>
                          <a:pt x="3882" y="1826"/>
                        </a:lnTo>
                        <a:lnTo>
                          <a:pt x="3892" y="1857"/>
                        </a:lnTo>
                        <a:lnTo>
                          <a:pt x="3913" y="1889"/>
                        </a:lnTo>
                        <a:lnTo>
                          <a:pt x="3913" y="1920"/>
                        </a:lnTo>
                        <a:lnTo>
                          <a:pt x="3913" y="1951"/>
                        </a:lnTo>
                        <a:lnTo>
                          <a:pt x="3903" y="1983"/>
                        </a:lnTo>
                        <a:lnTo>
                          <a:pt x="3903" y="2014"/>
                        </a:lnTo>
                        <a:lnTo>
                          <a:pt x="3903" y="2045"/>
                        </a:lnTo>
                        <a:lnTo>
                          <a:pt x="3882" y="2077"/>
                        </a:lnTo>
                        <a:lnTo>
                          <a:pt x="3850" y="2097"/>
                        </a:lnTo>
                        <a:lnTo>
                          <a:pt x="3819" y="2118"/>
                        </a:lnTo>
                        <a:lnTo>
                          <a:pt x="3788" y="2150"/>
                        </a:lnTo>
                        <a:lnTo>
                          <a:pt x="3757" y="2170"/>
                        </a:lnTo>
                        <a:lnTo>
                          <a:pt x="3725" y="2191"/>
                        </a:lnTo>
                        <a:lnTo>
                          <a:pt x="3694" y="2212"/>
                        </a:lnTo>
                        <a:lnTo>
                          <a:pt x="3663" y="2233"/>
                        </a:lnTo>
                        <a:lnTo>
                          <a:pt x="3631" y="2264"/>
                        </a:lnTo>
                        <a:lnTo>
                          <a:pt x="3600" y="2285"/>
                        </a:lnTo>
                        <a:lnTo>
                          <a:pt x="3590" y="2317"/>
                        </a:lnTo>
                        <a:lnTo>
                          <a:pt x="3569" y="2348"/>
                        </a:lnTo>
                        <a:lnTo>
                          <a:pt x="3548" y="2379"/>
                        </a:lnTo>
                        <a:lnTo>
                          <a:pt x="3527" y="2410"/>
                        </a:lnTo>
                        <a:lnTo>
                          <a:pt x="3506" y="2442"/>
                        </a:lnTo>
                        <a:lnTo>
                          <a:pt x="3485" y="2473"/>
                        </a:lnTo>
                        <a:lnTo>
                          <a:pt x="3475" y="2504"/>
                        </a:lnTo>
                        <a:lnTo>
                          <a:pt x="3443" y="2515"/>
                        </a:lnTo>
                        <a:lnTo>
                          <a:pt x="3412" y="2515"/>
                        </a:lnTo>
                        <a:lnTo>
                          <a:pt x="3381" y="2515"/>
                        </a:lnTo>
                        <a:lnTo>
                          <a:pt x="3350" y="2515"/>
                        </a:lnTo>
                        <a:lnTo>
                          <a:pt x="3318" y="2504"/>
                        </a:lnTo>
                        <a:lnTo>
                          <a:pt x="3287" y="2504"/>
                        </a:lnTo>
                        <a:lnTo>
                          <a:pt x="3256" y="2483"/>
                        </a:lnTo>
                        <a:lnTo>
                          <a:pt x="3224" y="2463"/>
                        </a:lnTo>
                        <a:lnTo>
                          <a:pt x="3193" y="2442"/>
                        </a:lnTo>
                        <a:lnTo>
                          <a:pt x="3162" y="2442"/>
                        </a:lnTo>
                        <a:lnTo>
                          <a:pt x="3130" y="2442"/>
                        </a:lnTo>
                        <a:lnTo>
                          <a:pt x="3099" y="2442"/>
                        </a:lnTo>
                        <a:lnTo>
                          <a:pt x="3068" y="2452"/>
                        </a:lnTo>
                        <a:lnTo>
                          <a:pt x="3047" y="2483"/>
                        </a:lnTo>
                        <a:lnTo>
                          <a:pt x="3016" y="2504"/>
                        </a:lnTo>
                        <a:lnTo>
                          <a:pt x="2984" y="2504"/>
                        </a:lnTo>
                        <a:lnTo>
                          <a:pt x="2901" y="2504"/>
                        </a:lnTo>
                        <a:lnTo>
                          <a:pt x="2870" y="2504"/>
                        </a:lnTo>
                        <a:lnTo>
                          <a:pt x="2838" y="2504"/>
                        </a:lnTo>
                        <a:lnTo>
                          <a:pt x="2807" y="2504"/>
                        </a:lnTo>
                        <a:lnTo>
                          <a:pt x="2776" y="2504"/>
                        </a:lnTo>
                        <a:lnTo>
                          <a:pt x="2744" y="2494"/>
                        </a:lnTo>
                        <a:lnTo>
                          <a:pt x="2713" y="2483"/>
                        </a:lnTo>
                        <a:lnTo>
                          <a:pt x="2682" y="2452"/>
                        </a:lnTo>
                        <a:lnTo>
                          <a:pt x="2650" y="2431"/>
                        </a:lnTo>
                        <a:lnTo>
                          <a:pt x="2619" y="2410"/>
                        </a:lnTo>
                        <a:lnTo>
                          <a:pt x="2588" y="2410"/>
                        </a:lnTo>
                        <a:lnTo>
                          <a:pt x="2557" y="2400"/>
                        </a:lnTo>
                        <a:lnTo>
                          <a:pt x="2525" y="2400"/>
                        </a:lnTo>
                        <a:lnTo>
                          <a:pt x="2494" y="2400"/>
                        </a:lnTo>
                        <a:lnTo>
                          <a:pt x="2463" y="2400"/>
                        </a:lnTo>
                        <a:lnTo>
                          <a:pt x="2379" y="2400"/>
                        </a:lnTo>
                        <a:lnTo>
                          <a:pt x="2348" y="2400"/>
                        </a:lnTo>
                        <a:lnTo>
                          <a:pt x="2317" y="2400"/>
                        </a:lnTo>
                        <a:lnTo>
                          <a:pt x="2285" y="2400"/>
                        </a:lnTo>
                        <a:lnTo>
                          <a:pt x="2254" y="2400"/>
                        </a:lnTo>
                        <a:lnTo>
                          <a:pt x="2223" y="2400"/>
                        </a:lnTo>
                        <a:lnTo>
                          <a:pt x="2191" y="2410"/>
                        </a:lnTo>
                        <a:lnTo>
                          <a:pt x="2160" y="2410"/>
                        </a:lnTo>
                        <a:lnTo>
                          <a:pt x="2129" y="2421"/>
                        </a:lnTo>
                        <a:lnTo>
                          <a:pt x="2097" y="2431"/>
                        </a:lnTo>
                        <a:lnTo>
                          <a:pt x="2087" y="2463"/>
                        </a:lnTo>
                        <a:lnTo>
                          <a:pt x="2087" y="2494"/>
                        </a:lnTo>
                        <a:lnTo>
                          <a:pt x="2087" y="2525"/>
                        </a:lnTo>
                        <a:lnTo>
                          <a:pt x="2087" y="2557"/>
                        </a:lnTo>
                        <a:lnTo>
                          <a:pt x="2056" y="2577"/>
                        </a:lnTo>
                        <a:lnTo>
                          <a:pt x="2024" y="2567"/>
                        </a:lnTo>
                        <a:lnTo>
                          <a:pt x="1993" y="2546"/>
                        </a:lnTo>
                        <a:lnTo>
                          <a:pt x="1972" y="2515"/>
                        </a:lnTo>
                        <a:lnTo>
                          <a:pt x="1951" y="2483"/>
                        </a:lnTo>
                        <a:lnTo>
                          <a:pt x="1920" y="2452"/>
                        </a:lnTo>
                        <a:lnTo>
                          <a:pt x="1889" y="2431"/>
                        </a:lnTo>
                        <a:lnTo>
                          <a:pt x="1857" y="2410"/>
                        </a:lnTo>
                        <a:lnTo>
                          <a:pt x="1826" y="2390"/>
                        </a:lnTo>
                        <a:lnTo>
                          <a:pt x="1805" y="2358"/>
                        </a:lnTo>
                        <a:lnTo>
                          <a:pt x="1774" y="2337"/>
                        </a:lnTo>
                        <a:lnTo>
                          <a:pt x="1743" y="2306"/>
                        </a:lnTo>
                        <a:lnTo>
                          <a:pt x="1722" y="2275"/>
                        </a:lnTo>
                        <a:lnTo>
                          <a:pt x="1690" y="2264"/>
                        </a:lnTo>
                        <a:lnTo>
                          <a:pt x="1659" y="2254"/>
                        </a:lnTo>
                        <a:lnTo>
                          <a:pt x="1628" y="2254"/>
                        </a:lnTo>
                        <a:lnTo>
                          <a:pt x="1597" y="2254"/>
                        </a:lnTo>
                        <a:lnTo>
                          <a:pt x="1513" y="2254"/>
                        </a:lnTo>
                        <a:lnTo>
                          <a:pt x="1482" y="2233"/>
                        </a:lnTo>
                        <a:lnTo>
                          <a:pt x="1471" y="2202"/>
                        </a:lnTo>
                        <a:lnTo>
                          <a:pt x="1471" y="2170"/>
                        </a:lnTo>
                        <a:lnTo>
                          <a:pt x="1461" y="2139"/>
                        </a:lnTo>
                        <a:lnTo>
                          <a:pt x="1461" y="2108"/>
                        </a:lnTo>
                        <a:lnTo>
                          <a:pt x="1461" y="2077"/>
                        </a:lnTo>
                        <a:lnTo>
                          <a:pt x="1461" y="2045"/>
                        </a:lnTo>
                        <a:lnTo>
                          <a:pt x="1461" y="2014"/>
                        </a:lnTo>
                        <a:lnTo>
                          <a:pt x="1461" y="1983"/>
                        </a:lnTo>
                        <a:lnTo>
                          <a:pt x="1461" y="1951"/>
                        </a:lnTo>
                        <a:lnTo>
                          <a:pt x="1450" y="1920"/>
                        </a:lnTo>
                        <a:lnTo>
                          <a:pt x="1440" y="1889"/>
                        </a:lnTo>
                        <a:lnTo>
                          <a:pt x="1440" y="1857"/>
                        </a:lnTo>
                        <a:lnTo>
                          <a:pt x="1419" y="1826"/>
                        </a:lnTo>
                        <a:lnTo>
                          <a:pt x="1388" y="1805"/>
                        </a:lnTo>
                        <a:lnTo>
                          <a:pt x="1357" y="1805"/>
                        </a:lnTo>
                        <a:lnTo>
                          <a:pt x="1325" y="1805"/>
                        </a:lnTo>
                        <a:lnTo>
                          <a:pt x="1294" y="1805"/>
                        </a:lnTo>
                        <a:lnTo>
                          <a:pt x="1210" y="1805"/>
                        </a:lnTo>
                        <a:lnTo>
                          <a:pt x="1179" y="1816"/>
                        </a:lnTo>
                        <a:lnTo>
                          <a:pt x="1096" y="1816"/>
                        </a:lnTo>
                        <a:lnTo>
                          <a:pt x="1064" y="1826"/>
                        </a:lnTo>
                        <a:lnTo>
                          <a:pt x="1033" y="1826"/>
                        </a:lnTo>
                        <a:lnTo>
                          <a:pt x="1002" y="1826"/>
                        </a:lnTo>
                        <a:lnTo>
                          <a:pt x="970" y="1826"/>
                        </a:lnTo>
                        <a:lnTo>
                          <a:pt x="939" y="1826"/>
                        </a:lnTo>
                        <a:lnTo>
                          <a:pt x="908" y="1805"/>
                        </a:lnTo>
                        <a:lnTo>
                          <a:pt x="877" y="1784"/>
                        </a:lnTo>
                        <a:lnTo>
                          <a:pt x="845" y="1763"/>
                        </a:lnTo>
                        <a:lnTo>
                          <a:pt x="814" y="1732"/>
                        </a:lnTo>
                        <a:lnTo>
                          <a:pt x="783" y="1722"/>
                        </a:lnTo>
                        <a:lnTo>
                          <a:pt x="751" y="1711"/>
                        </a:lnTo>
                        <a:lnTo>
                          <a:pt x="678" y="1701"/>
                        </a:lnTo>
                        <a:lnTo>
                          <a:pt x="605" y="1701"/>
                        </a:lnTo>
                        <a:lnTo>
                          <a:pt x="522" y="1690"/>
                        </a:lnTo>
                        <a:lnTo>
                          <a:pt x="490" y="1680"/>
                        </a:lnTo>
                        <a:lnTo>
                          <a:pt x="459" y="1680"/>
                        </a:lnTo>
                        <a:lnTo>
                          <a:pt x="428" y="1649"/>
                        </a:lnTo>
                        <a:lnTo>
                          <a:pt x="407" y="1617"/>
                        </a:lnTo>
                        <a:lnTo>
                          <a:pt x="376" y="1597"/>
                        </a:lnTo>
                        <a:lnTo>
                          <a:pt x="344" y="1576"/>
                        </a:lnTo>
                        <a:lnTo>
                          <a:pt x="313" y="1576"/>
                        </a:lnTo>
                        <a:lnTo>
                          <a:pt x="282" y="1576"/>
                        </a:lnTo>
                        <a:lnTo>
                          <a:pt x="209" y="1576"/>
                        </a:lnTo>
                        <a:lnTo>
                          <a:pt x="177" y="1586"/>
                        </a:lnTo>
                        <a:lnTo>
                          <a:pt x="146" y="1597"/>
                        </a:lnTo>
                        <a:lnTo>
                          <a:pt x="125" y="1628"/>
                        </a:lnTo>
                        <a:lnTo>
                          <a:pt x="104" y="1659"/>
                        </a:lnTo>
                        <a:lnTo>
                          <a:pt x="73" y="1690"/>
                        </a:lnTo>
                        <a:lnTo>
                          <a:pt x="52" y="1722"/>
                        </a:lnTo>
                        <a:lnTo>
                          <a:pt x="21" y="1743"/>
                        </a:lnTo>
                        <a:lnTo>
                          <a:pt x="0" y="1774"/>
                        </a:lnTo>
                        <a:lnTo>
                          <a:pt x="0" y="1743"/>
                        </a:lnTo>
                        <a:lnTo>
                          <a:pt x="0" y="1711"/>
                        </a:lnTo>
                        <a:lnTo>
                          <a:pt x="0" y="1680"/>
                        </a:lnTo>
                        <a:lnTo>
                          <a:pt x="0" y="1649"/>
                        </a:lnTo>
                        <a:lnTo>
                          <a:pt x="0" y="1617"/>
                        </a:lnTo>
                        <a:lnTo>
                          <a:pt x="0" y="1534"/>
                        </a:lnTo>
                        <a:lnTo>
                          <a:pt x="0" y="1440"/>
                        </a:lnTo>
                        <a:lnTo>
                          <a:pt x="0" y="1357"/>
                        </a:lnTo>
                        <a:lnTo>
                          <a:pt x="0" y="1263"/>
                        </a:lnTo>
                        <a:lnTo>
                          <a:pt x="0" y="1169"/>
                        </a:lnTo>
                        <a:lnTo>
                          <a:pt x="0" y="1075"/>
                        </a:lnTo>
                        <a:lnTo>
                          <a:pt x="0" y="1043"/>
                        </a:lnTo>
                        <a:lnTo>
                          <a:pt x="0" y="1012"/>
                        </a:lnTo>
                        <a:lnTo>
                          <a:pt x="0" y="981"/>
                        </a:lnTo>
                        <a:lnTo>
                          <a:pt x="0" y="908"/>
                        </a:lnTo>
                        <a:lnTo>
                          <a:pt x="0" y="814"/>
                        </a:lnTo>
                        <a:lnTo>
                          <a:pt x="0" y="730"/>
                        </a:lnTo>
                        <a:lnTo>
                          <a:pt x="0" y="657"/>
                        </a:lnTo>
                        <a:lnTo>
                          <a:pt x="0" y="584"/>
                        </a:lnTo>
                        <a:lnTo>
                          <a:pt x="0" y="501"/>
                        </a:lnTo>
                        <a:lnTo>
                          <a:pt x="0" y="417"/>
                        </a:lnTo>
                        <a:lnTo>
                          <a:pt x="0" y="323"/>
                        </a:lnTo>
                        <a:lnTo>
                          <a:pt x="0" y="230"/>
                        </a:lnTo>
                        <a:lnTo>
                          <a:pt x="0" y="136"/>
                        </a:lnTo>
                        <a:lnTo>
                          <a:pt x="0" y="104"/>
                        </a:lnTo>
                        <a:lnTo>
                          <a:pt x="0" y="73"/>
                        </a:lnTo>
                        <a:lnTo>
                          <a:pt x="0" y="42"/>
                        </a:lnTo>
                        <a:lnTo>
                          <a:pt x="31" y="21"/>
                        </a:lnTo>
                        <a:lnTo>
                          <a:pt x="63" y="21"/>
                        </a:lnTo>
                        <a:lnTo>
                          <a:pt x="94" y="21"/>
                        </a:lnTo>
                        <a:lnTo>
                          <a:pt x="125" y="21"/>
                        </a:lnTo>
                        <a:lnTo>
                          <a:pt x="157" y="21"/>
                        </a:lnTo>
                        <a:lnTo>
                          <a:pt x="240" y="21"/>
                        </a:lnTo>
                        <a:lnTo>
                          <a:pt x="313" y="21"/>
                        </a:lnTo>
                        <a:lnTo>
                          <a:pt x="397" y="21"/>
                        </a:lnTo>
                        <a:lnTo>
                          <a:pt x="490" y="21"/>
                        </a:lnTo>
                        <a:lnTo>
                          <a:pt x="563" y="21"/>
                        </a:lnTo>
                        <a:lnTo>
                          <a:pt x="647" y="21"/>
                        </a:lnTo>
                        <a:lnTo>
                          <a:pt x="720" y="21"/>
                        </a:lnTo>
                        <a:lnTo>
                          <a:pt x="751" y="21"/>
                        </a:lnTo>
                        <a:lnTo>
                          <a:pt x="783" y="21"/>
                        </a:lnTo>
                        <a:lnTo>
                          <a:pt x="720" y="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4843" name="Freeform 27"/>
                  <p:cNvSpPr>
                    <a:spLocks/>
                  </p:cNvSpPr>
                  <p:nvPr/>
                </p:nvSpPr>
                <p:spPr bwMode="auto">
                  <a:xfrm>
                    <a:off x="3120" y="2977"/>
                    <a:ext cx="145" cy="976"/>
                  </a:xfrm>
                  <a:custGeom>
                    <a:avLst/>
                    <a:gdLst/>
                    <a:ahLst/>
                    <a:cxnLst>
                      <a:cxn ang="0">
                        <a:pos x="0" y="0"/>
                      </a:cxn>
                      <a:cxn ang="0">
                        <a:pos x="14" y="35"/>
                      </a:cxn>
                      <a:cxn ang="0">
                        <a:pos x="29" y="67"/>
                      </a:cxn>
                      <a:cxn ang="0">
                        <a:pos x="29" y="98"/>
                      </a:cxn>
                      <a:cxn ang="0">
                        <a:pos x="29" y="129"/>
                      </a:cxn>
                      <a:cxn ang="0">
                        <a:pos x="29" y="161"/>
                      </a:cxn>
                      <a:cxn ang="0">
                        <a:pos x="21" y="192"/>
                      </a:cxn>
                      <a:cxn ang="0">
                        <a:pos x="21" y="223"/>
                      </a:cxn>
                      <a:cxn ang="0">
                        <a:pos x="21" y="255"/>
                      </a:cxn>
                      <a:cxn ang="0">
                        <a:pos x="21" y="286"/>
                      </a:cxn>
                      <a:cxn ang="0">
                        <a:pos x="21" y="317"/>
                      </a:cxn>
                      <a:cxn ang="0">
                        <a:pos x="21" y="349"/>
                      </a:cxn>
                      <a:cxn ang="0">
                        <a:pos x="21" y="380"/>
                      </a:cxn>
                      <a:cxn ang="0">
                        <a:pos x="21" y="411"/>
                      </a:cxn>
                      <a:cxn ang="0">
                        <a:pos x="29" y="442"/>
                      </a:cxn>
                      <a:cxn ang="0">
                        <a:pos x="29" y="474"/>
                      </a:cxn>
                      <a:cxn ang="0">
                        <a:pos x="29" y="505"/>
                      </a:cxn>
                      <a:cxn ang="0">
                        <a:pos x="36" y="536"/>
                      </a:cxn>
                      <a:cxn ang="0">
                        <a:pos x="43" y="568"/>
                      </a:cxn>
                      <a:cxn ang="0">
                        <a:pos x="50" y="599"/>
                      </a:cxn>
                      <a:cxn ang="0">
                        <a:pos x="65" y="630"/>
                      </a:cxn>
                      <a:cxn ang="0">
                        <a:pos x="79" y="662"/>
                      </a:cxn>
                      <a:cxn ang="0">
                        <a:pos x="94" y="693"/>
                      </a:cxn>
                      <a:cxn ang="0">
                        <a:pos x="94" y="724"/>
                      </a:cxn>
                      <a:cxn ang="0">
                        <a:pos x="101" y="755"/>
                      </a:cxn>
                      <a:cxn ang="0">
                        <a:pos x="108" y="787"/>
                      </a:cxn>
                      <a:cxn ang="0">
                        <a:pos x="122" y="818"/>
                      </a:cxn>
                      <a:cxn ang="0">
                        <a:pos x="136" y="849"/>
                      </a:cxn>
                      <a:cxn ang="0">
                        <a:pos x="144" y="881"/>
                      </a:cxn>
                      <a:cxn ang="0">
                        <a:pos x="144" y="912"/>
                      </a:cxn>
                      <a:cxn ang="0">
                        <a:pos x="144" y="943"/>
                      </a:cxn>
                      <a:cxn ang="0">
                        <a:pos x="144" y="975"/>
                      </a:cxn>
                      <a:cxn ang="0">
                        <a:pos x="132" y="864"/>
                      </a:cxn>
                    </a:cxnLst>
                    <a:rect l="0" t="0" r="r" b="b"/>
                    <a:pathLst>
                      <a:path w="145" h="976">
                        <a:moveTo>
                          <a:pt x="0" y="0"/>
                        </a:moveTo>
                        <a:lnTo>
                          <a:pt x="14" y="35"/>
                        </a:lnTo>
                        <a:lnTo>
                          <a:pt x="29" y="67"/>
                        </a:lnTo>
                        <a:lnTo>
                          <a:pt x="29" y="98"/>
                        </a:lnTo>
                        <a:lnTo>
                          <a:pt x="29" y="129"/>
                        </a:lnTo>
                        <a:lnTo>
                          <a:pt x="29" y="161"/>
                        </a:lnTo>
                        <a:lnTo>
                          <a:pt x="21" y="192"/>
                        </a:lnTo>
                        <a:lnTo>
                          <a:pt x="21" y="223"/>
                        </a:lnTo>
                        <a:lnTo>
                          <a:pt x="21" y="255"/>
                        </a:lnTo>
                        <a:lnTo>
                          <a:pt x="21" y="286"/>
                        </a:lnTo>
                        <a:lnTo>
                          <a:pt x="21" y="317"/>
                        </a:lnTo>
                        <a:lnTo>
                          <a:pt x="21" y="349"/>
                        </a:lnTo>
                        <a:lnTo>
                          <a:pt x="21" y="380"/>
                        </a:lnTo>
                        <a:lnTo>
                          <a:pt x="21" y="411"/>
                        </a:lnTo>
                        <a:lnTo>
                          <a:pt x="29" y="442"/>
                        </a:lnTo>
                        <a:lnTo>
                          <a:pt x="29" y="474"/>
                        </a:lnTo>
                        <a:lnTo>
                          <a:pt x="29" y="505"/>
                        </a:lnTo>
                        <a:lnTo>
                          <a:pt x="36" y="536"/>
                        </a:lnTo>
                        <a:lnTo>
                          <a:pt x="43" y="568"/>
                        </a:lnTo>
                        <a:lnTo>
                          <a:pt x="50" y="599"/>
                        </a:lnTo>
                        <a:lnTo>
                          <a:pt x="65" y="630"/>
                        </a:lnTo>
                        <a:lnTo>
                          <a:pt x="79" y="662"/>
                        </a:lnTo>
                        <a:lnTo>
                          <a:pt x="94" y="693"/>
                        </a:lnTo>
                        <a:lnTo>
                          <a:pt x="94" y="724"/>
                        </a:lnTo>
                        <a:lnTo>
                          <a:pt x="101" y="755"/>
                        </a:lnTo>
                        <a:lnTo>
                          <a:pt x="108" y="787"/>
                        </a:lnTo>
                        <a:lnTo>
                          <a:pt x="122" y="818"/>
                        </a:lnTo>
                        <a:lnTo>
                          <a:pt x="136" y="849"/>
                        </a:lnTo>
                        <a:lnTo>
                          <a:pt x="144" y="881"/>
                        </a:lnTo>
                        <a:lnTo>
                          <a:pt x="144" y="912"/>
                        </a:lnTo>
                        <a:lnTo>
                          <a:pt x="144" y="943"/>
                        </a:lnTo>
                        <a:lnTo>
                          <a:pt x="144" y="975"/>
                        </a:lnTo>
                        <a:lnTo>
                          <a:pt x="132" y="864"/>
                        </a:lnTo>
                      </a:path>
                    </a:pathLst>
                  </a:custGeom>
                  <a:solidFill>
                    <a:srgbClr val="114FFB"/>
                  </a:solidFill>
                  <a:ln w="12700" cap="rnd" cmpd="sng">
                    <a:solidFill>
                      <a:srgbClr val="114FFB"/>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4844" name="Freeform 28"/>
                  <p:cNvSpPr>
                    <a:spLocks/>
                  </p:cNvSpPr>
                  <p:nvPr/>
                </p:nvSpPr>
                <p:spPr bwMode="auto">
                  <a:xfrm>
                    <a:off x="3199" y="3087"/>
                    <a:ext cx="992" cy="1203"/>
                  </a:xfrm>
                  <a:custGeom>
                    <a:avLst/>
                    <a:gdLst/>
                    <a:ahLst/>
                    <a:cxnLst>
                      <a:cxn ang="0">
                        <a:pos x="62" y="41"/>
                      </a:cxn>
                      <a:cxn ang="0">
                        <a:pos x="73" y="104"/>
                      </a:cxn>
                      <a:cxn ang="0">
                        <a:pos x="94" y="167"/>
                      </a:cxn>
                      <a:cxn ang="0">
                        <a:pos x="135" y="229"/>
                      </a:cxn>
                      <a:cxn ang="0">
                        <a:pos x="167" y="292"/>
                      </a:cxn>
                      <a:cxn ang="0">
                        <a:pos x="208" y="344"/>
                      </a:cxn>
                      <a:cxn ang="0">
                        <a:pos x="240" y="407"/>
                      </a:cxn>
                      <a:cxn ang="0">
                        <a:pos x="271" y="469"/>
                      </a:cxn>
                      <a:cxn ang="0">
                        <a:pos x="302" y="532"/>
                      </a:cxn>
                      <a:cxn ang="0">
                        <a:pos x="344" y="594"/>
                      </a:cxn>
                      <a:cxn ang="0">
                        <a:pos x="396" y="657"/>
                      </a:cxn>
                      <a:cxn ang="0">
                        <a:pos x="428" y="720"/>
                      </a:cxn>
                      <a:cxn ang="0">
                        <a:pos x="469" y="782"/>
                      </a:cxn>
                      <a:cxn ang="0">
                        <a:pos x="522" y="845"/>
                      </a:cxn>
                      <a:cxn ang="0">
                        <a:pos x="553" y="907"/>
                      </a:cxn>
                      <a:cxn ang="0">
                        <a:pos x="553" y="970"/>
                      </a:cxn>
                      <a:cxn ang="0">
                        <a:pos x="563" y="1033"/>
                      </a:cxn>
                      <a:cxn ang="0">
                        <a:pos x="584" y="1095"/>
                      </a:cxn>
                      <a:cxn ang="0">
                        <a:pos x="636" y="1158"/>
                      </a:cxn>
                      <a:cxn ang="0">
                        <a:pos x="699" y="1202"/>
                      </a:cxn>
                      <a:cxn ang="0">
                        <a:pos x="762" y="1202"/>
                      </a:cxn>
                      <a:cxn ang="0">
                        <a:pos x="824" y="1202"/>
                      </a:cxn>
                      <a:cxn ang="0">
                        <a:pos x="887" y="1202"/>
                      </a:cxn>
                      <a:cxn ang="0">
                        <a:pos x="949" y="1202"/>
                      </a:cxn>
                      <a:cxn ang="0">
                        <a:pos x="991" y="1168"/>
                      </a:cxn>
                      <a:cxn ang="0">
                        <a:pos x="960" y="1106"/>
                      </a:cxn>
                      <a:cxn ang="0">
                        <a:pos x="928" y="1043"/>
                      </a:cxn>
                      <a:cxn ang="0">
                        <a:pos x="887" y="980"/>
                      </a:cxn>
                      <a:cxn ang="0">
                        <a:pos x="855" y="918"/>
                      </a:cxn>
                      <a:cxn ang="0">
                        <a:pos x="803" y="855"/>
                      </a:cxn>
                      <a:cxn ang="0">
                        <a:pos x="741" y="803"/>
                      </a:cxn>
                      <a:cxn ang="0">
                        <a:pos x="688" y="751"/>
                      </a:cxn>
                      <a:cxn ang="0">
                        <a:pos x="657" y="688"/>
                      </a:cxn>
                      <a:cxn ang="0">
                        <a:pos x="636" y="626"/>
                      </a:cxn>
                      <a:cxn ang="0">
                        <a:pos x="595" y="563"/>
                      </a:cxn>
                      <a:cxn ang="0">
                        <a:pos x="553" y="500"/>
                      </a:cxn>
                      <a:cxn ang="0">
                        <a:pos x="511" y="438"/>
                      </a:cxn>
                      <a:cxn ang="0">
                        <a:pos x="469" y="386"/>
                      </a:cxn>
                      <a:cxn ang="0">
                        <a:pos x="417" y="333"/>
                      </a:cxn>
                      <a:cxn ang="0">
                        <a:pos x="355" y="292"/>
                      </a:cxn>
                      <a:cxn ang="0">
                        <a:pos x="292" y="250"/>
                      </a:cxn>
                      <a:cxn ang="0">
                        <a:pos x="229" y="187"/>
                      </a:cxn>
                      <a:cxn ang="0">
                        <a:pos x="219" y="125"/>
                      </a:cxn>
                      <a:cxn ang="0">
                        <a:pos x="240" y="62"/>
                      </a:cxn>
                      <a:cxn ang="0">
                        <a:pos x="250" y="0"/>
                      </a:cxn>
                      <a:cxn ang="0">
                        <a:pos x="198" y="41"/>
                      </a:cxn>
                      <a:cxn ang="0">
                        <a:pos x="156" y="104"/>
                      </a:cxn>
                      <a:cxn ang="0">
                        <a:pos x="125" y="114"/>
                      </a:cxn>
                      <a:cxn ang="0">
                        <a:pos x="94" y="52"/>
                      </a:cxn>
                      <a:cxn ang="0">
                        <a:pos x="31" y="20"/>
                      </a:cxn>
                      <a:cxn ang="0">
                        <a:pos x="29" y="10"/>
                      </a:cxn>
                    </a:cxnLst>
                    <a:rect l="0" t="0" r="r" b="b"/>
                    <a:pathLst>
                      <a:path w="992" h="1203">
                        <a:moveTo>
                          <a:pt x="29" y="10"/>
                        </a:moveTo>
                        <a:lnTo>
                          <a:pt x="62" y="41"/>
                        </a:lnTo>
                        <a:lnTo>
                          <a:pt x="62" y="73"/>
                        </a:lnTo>
                        <a:lnTo>
                          <a:pt x="73" y="104"/>
                        </a:lnTo>
                        <a:lnTo>
                          <a:pt x="83" y="135"/>
                        </a:lnTo>
                        <a:lnTo>
                          <a:pt x="94" y="167"/>
                        </a:lnTo>
                        <a:lnTo>
                          <a:pt x="115" y="198"/>
                        </a:lnTo>
                        <a:lnTo>
                          <a:pt x="135" y="229"/>
                        </a:lnTo>
                        <a:lnTo>
                          <a:pt x="146" y="260"/>
                        </a:lnTo>
                        <a:lnTo>
                          <a:pt x="167" y="292"/>
                        </a:lnTo>
                        <a:lnTo>
                          <a:pt x="177" y="323"/>
                        </a:lnTo>
                        <a:lnTo>
                          <a:pt x="208" y="344"/>
                        </a:lnTo>
                        <a:lnTo>
                          <a:pt x="219" y="375"/>
                        </a:lnTo>
                        <a:lnTo>
                          <a:pt x="240" y="407"/>
                        </a:lnTo>
                        <a:lnTo>
                          <a:pt x="261" y="438"/>
                        </a:lnTo>
                        <a:lnTo>
                          <a:pt x="271" y="469"/>
                        </a:lnTo>
                        <a:lnTo>
                          <a:pt x="282" y="500"/>
                        </a:lnTo>
                        <a:lnTo>
                          <a:pt x="302" y="532"/>
                        </a:lnTo>
                        <a:lnTo>
                          <a:pt x="323" y="563"/>
                        </a:lnTo>
                        <a:lnTo>
                          <a:pt x="344" y="594"/>
                        </a:lnTo>
                        <a:lnTo>
                          <a:pt x="375" y="626"/>
                        </a:lnTo>
                        <a:lnTo>
                          <a:pt x="396" y="657"/>
                        </a:lnTo>
                        <a:lnTo>
                          <a:pt x="407" y="688"/>
                        </a:lnTo>
                        <a:lnTo>
                          <a:pt x="428" y="720"/>
                        </a:lnTo>
                        <a:lnTo>
                          <a:pt x="448" y="751"/>
                        </a:lnTo>
                        <a:lnTo>
                          <a:pt x="469" y="782"/>
                        </a:lnTo>
                        <a:lnTo>
                          <a:pt x="490" y="813"/>
                        </a:lnTo>
                        <a:lnTo>
                          <a:pt x="522" y="845"/>
                        </a:lnTo>
                        <a:lnTo>
                          <a:pt x="542" y="876"/>
                        </a:lnTo>
                        <a:lnTo>
                          <a:pt x="553" y="907"/>
                        </a:lnTo>
                        <a:lnTo>
                          <a:pt x="553" y="939"/>
                        </a:lnTo>
                        <a:lnTo>
                          <a:pt x="553" y="970"/>
                        </a:lnTo>
                        <a:lnTo>
                          <a:pt x="553" y="1001"/>
                        </a:lnTo>
                        <a:lnTo>
                          <a:pt x="563" y="1033"/>
                        </a:lnTo>
                        <a:lnTo>
                          <a:pt x="563" y="1064"/>
                        </a:lnTo>
                        <a:lnTo>
                          <a:pt x="584" y="1095"/>
                        </a:lnTo>
                        <a:lnTo>
                          <a:pt x="615" y="1127"/>
                        </a:lnTo>
                        <a:lnTo>
                          <a:pt x="636" y="1158"/>
                        </a:lnTo>
                        <a:lnTo>
                          <a:pt x="668" y="1189"/>
                        </a:lnTo>
                        <a:lnTo>
                          <a:pt x="699" y="1202"/>
                        </a:lnTo>
                        <a:lnTo>
                          <a:pt x="730" y="1202"/>
                        </a:lnTo>
                        <a:lnTo>
                          <a:pt x="762" y="1202"/>
                        </a:lnTo>
                        <a:lnTo>
                          <a:pt x="793" y="1202"/>
                        </a:lnTo>
                        <a:lnTo>
                          <a:pt x="824" y="1202"/>
                        </a:lnTo>
                        <a:lnTo>
                          <a:pt x="855" y="1202"/>
                        </a:lnTo>
                        <a:lnTo>
                          <a:pt x="887" y="1202"/>
                        </a:lnTo>
                        <a:lnTo>
                          <a:pt x="918" y="1202"/>
                        </a:lnTo>
                        <a:lnTo>
                          <a:pt x="949" y="1202"/>
                        </a:lnTo>
                        <a:lnTo>
                          <a:pt x="981" y="1202"/>
                        </a:lnTo>
                        <a:lnTo>
                          <a:pt x="991" y="1168"/>
                        </a:lnTo>
                        <a:lnTo>
                          <a:pt x="970" y="1137"/>
                        </a:lnTo>
                        <a:lnTo>
                          <a:pt x="960" y="1106"/>
                        </a:lnTo>
                        <a:lnTo>
                          <a:pt x="949" y="1074"/>
                        </a:lnTo>
                        <a:lnTo>
                          <a:pt x="928" y="1043"/>
                        </a:lnTo>
                        <a:lnTo>
                          <a:pt x="908" y="1012"/>
                        </a:lnTo>
                        <a:lnTo>
                          <a:pt x="887" y="980"/>
                        </a:lnTo>
                        <a:lnTo>
                          <a:pt x="876" y="949"/>
                        </a:lnTo>
                        <a:lnTo>
                          <a:pt x="855" y="918"/>
                        </a:lnTo>
                        <a:lnTo>
                          <a:pt x="824" y="887"/>
                        </a:lnTo>
                        <a:lnTo>
                          <a:pt x="803" y="855"/>
                        </a:lnTo>
                        <a:lnTo>
                          <a:pt x="772" y="824"/>
                        </a:lnTo>
                        <a:lnTo>
                          <a:pt x="741" y="803"/>
                        </a:lnTo>
                        <a:lnTo>
                          <a:pt x="720" y="772"/>
                        </a:lnTo>
                        <a:lnTo>
                          <a:pt x="688" y="751"/>
                        </a:lnTo>
                        <a:lnTo>
                          <a:pt x="668" y="720"/>
                        </a:lnTo>
                        <a:lnTo>
                          <a:pt x="657" y="688"/>
                        </a:lnTo>
                        <a:lnTo>
                          <a:pt x="647" y="657"/>
                        </a:lnTo>
                        <a:lnTo>
                          <a:pt x="636" y="626"/>
                        </a:lnTo>
                        <a:lnTo>
                          <a:pt x="615" y="594"/>
                        </a:lnTo>
                        <a:lnTo>
                          <a:pt x="595" y="563"/>
                        </a:lnTo>
                        <a:lnTo>
                          <a:pt x="574" y="532"/>
                        </a:lnTo>
                        <a:lnTo>
                          <a:pt x="553" y="500"/>
                        </a:lnTo>
                        <a:lnTo>
                          <a:pt x="532" y="469"/>
                        </a:lnTo>
                        <a:lnTo>
                          <a:pt x="511" y="438"/>
                        </a:lnTo>
                        <a:lnTo>
                          <a:pt x="501" y="407"/>
                        </a:lnTo>
                        <a:lnTo>
                          <a:pt x="469" y="386"/>
                        </a:lnTo>
                        <a:lnTo>
                          <a:pt x="438" y="365"/>
                        </a:lnTo>
                        <a:lnTo>
                          <a:pt x="417" y="333"/>
                        </a:lnTo>
                        <a:lnTo>
                          <a:pt x="386" y="313"/>
                        </a:lnTo>
                        <a:lnTo>
                          <a:pt x="355" y="292"/>
                        </a:lnTo>
                        <a:lnTo>
                          <a:pt x="323" y="271"/>
                        </a:lnTo>
                        <a:lnTo>
                          <a:pt x="292" y="250"/>
                        </a:lnTo>
                        <a:lnTo>
                          <a:pt x="261" y="219"/>
                        </a:lnTo>
                        <a:lnTo>
                          <a:pt x="229" y="187"/>
                        </a:lnTo>
                        <a:lnTo>
                          <a:pt x="219" y="156"/>
                        </a:lnTo>
                        <a:lnTo>
                          <a:pt x="219" y="125"/>
                        </a:lnTo>
                        <a:lnTo>
                          <a:pt x="229" y="93"/>
                        </a:lnTo>
                        <a:lnTo>
                          <a:pt x="240" y="62"/>
                        </a:lnTo>
                        <a:lnTo>
                          <a:pt x="250" y="31"/>
                        </a:lnTo>
                        <a:lnTo>
                          <a:pt x="250" y="0"/>
                        </a:lnTo>
                        <a:lnTo>
                          <a:pt x="219" y="10"/>
                        </a:lnTo>
                        <a:lnTo>
                          <a:pt x="198" y="41"/>
                        </a:lnTo>
                        <a:lnTo>
                          <a:pt x="177" y="73"/>
                        </a:lnTo>
                        <a:lnTo>
                          <a:pt x="156" y="104"/>
                        </a:lnTo>
                        <a:lnTo>
                          <a:pt x="156" y="135"/>
                        </a:lnTo>
                        <a:lnTo>
                          <a:pt x="125" y="114"/>
                        </a:lnTo>
                        <a:lnTo>
                          <a:pt x="115" y="83"/>
                        </a:lnTo>
                        <a:lnTo>
                          <a:pt x="94" y="52"/>
                        </a:lnTo>
                        <a:lnTo>
                          <a:pt x="62" y="41"/>
                        </a:lnTo>
                        <a:lnTo>
                          <a:pt x="31" y="20"/>
                        </a:lnTo>
                        <a:lnTo>
                          <a:pt x="0" y="10"/>
                        </a:lnTo>
                        <a:lnTo>
                          <a:pt x="29" y="1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4845" name="Rectangle 29"/>
                  <p:cNvSpPr>
                    <a:spLocks noChangeArrowheads="1"/>
                  </p:cNvSpPr>
                  <p:nvPr/>
                </p:nvSpPr>
                <p:spPr bwMode="auto">
                  <a:xfrm>
                    <a:off x="1094" y="3312"/>
                    <a:ext cx="2741" cy="404"/>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69649" name="Rectangle 30"/>
                <p:cNvSpPr>
                  <a:spLocks noChangeArrowheads="1"/>
                </p:cNvSpPr>
                <p:nvPr/>
              </p:nvSpPr>
              <p:spPr bwMode="auto">
                <a:xfrm>
                  <a:off x="39" y="4130"/>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Narrow" charset="0"/>
                    </a:rPr>
                    <a:t>©  EBibleTeacher.com  </a:t>
                  </a:r>
                </a:p>
              </p:txBody>
            </p:sp>
          </p:grpSp>
          <p:sp>
            <p:nvSpPr>
              <p:cNvPr id="34818" name="Rectangle 2"/>
              <p:cNvSpPr>
                <a:spLocks noChangeArrowheads="1"/>
              </p:cNvSpPr>
              <p:nvPr/>
            </p:nvSpPr>
            <p:spPr bwMode="auto">
              <a:xfrm>
                <a:off x="1843" y="2005"/>
                <a:ext cx="1440" cy="720"/>
              </a:xfrm>
              <a:prstGeom prst="rect">
                <a:avLst/>
              </a:prstGeom>
              <a:noFill/>
              <a:ln w="12700">
                <a:noFill/>
                <a:miter lim="800000"/>
                <a:headEnd/>
                <a:tailEnd/>
              </a:ln>
              <a:effectLst/>
            </p:spPr>
            <p:txBody>
              <a:bodyPr lIns="90488" tIns="44450" rIns="90488" bIns="44450" anchor="ctr"/>
              <a:lstStyle/>
              <a:p>
                <a:pPr>
                  <a:defRPr/>
                </a:pPr>
                <a:r>
                  <a:rPr lang="en-US" sz="4000">
                    <a:effectLst>
                      <a:outerShdw blurRad="38100" dist="38100" dir="2700000" algn="tl">
                        <a:srgbClr val="000000"/>
                      </a:outerShdw>
                    </a:effectLst>
                    <a:latin typeface="Arial" charset="0"/>
                    <a:cs typeface="+mn-cs"/>
                  </a:rPr>
                  <a:t>Đế quốc La mã</a:t>
                </a:r>
              </a:p>
            </p:txBody>
          </p:sp>
          <p:sp>
            <p:nvSpPr>
              <p:cNvPr id="34824" name="Rectangle 8"/>
              <p:cNvSpPr>
                <a:spLocks noChangeArrowheads="1"/>
              </p:cNvSpPr>
              <p:nvPr/>
            </p:nvSpPr>
            <p:spPr bwMode="auto">
              <a:xfrm>
                <a:off x="1378" y="1336"/>
                <a:ext cx="658" cy="286"/>
              </a:xfrm>
              <a:prstGeom prst="rect">
                <a:avLst/>
              </a:prstGeom>
              <a:noFill/>
              <a:ln w="12700">
                <a:noFill/>
                <a:miter lim="800000"/>
                <a:headEnd/>
                <a:tailEnd/>
              </a:ln>
              <a:effectLst/>
            </p:spPr>
            <p:txBody>
              <a:bodyPr wrap="none" lIns="90488" tIns="44450" rIns="90488" bIns="44450">
                <a:spAutoFit/>
              </a:bodyPr>
              <a:lstStyle/>
              <a:p>
                <a:pPr>
                  <a:defRPr/>
                </a:pPr>
                <a:r>
                  <a:rPr lang="en-US" sz="2400" u="none">
                    <a:solidFill>
                      <a:srgbClr val="FFFFFF"/>
                    </a:solidFill>
                    <a:effectLst>
                      <a:outerShdw blurRad="38100" dist="38100" dir="2700000" algn="tl">
                        <a:srgbClr val="000000"/>
                      </a:outerShdw>
                    </a:effectLst>
                    <a:latin typeface="Arial" charset="0"/>
                    <a:cs typeface="+mn-cs"/>
                  </a:rPr>
                  <a:t>La Mã</a:t>
                </a:r>
              </a:p>
            </p:txBody>
          </p:sp>
          <p:sp>
            <p:nvSpPr>
              <p:cNvPr id="34825" name="AutoShape 9"/>
              <p:cNvSpPr>
                <a:spLocks noChangeArrowheads="1"/>
              </p:cNvSpPr>
              <p:nvPr/>
            </p:nvSpPr>
            <p:spPr bwMode="auto">
              <a:xfrm>
                <a:off x="1871" y="1529"/>
                <a:ext cx="136" cy="136"/>
              </a:xfrm>
              <a:prstGeom prst="star5">
                <a:avLst/>
              </a:prstGeom>
              <a:solidFill>
                <a:srgbClr val="FC0128"/>
              </a:solidFill>
              <a:ln w="12700">
                <a:solidFill>
                  <a:srgbClr val="FC0128"/>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 name="Freeform 10"/>
              <p:cNvSpPr>
                <a:spLocks/>
              </p:cNvSpPr>
              <p:nvPr/>
            </p:nvSpPr>
            <p:spPr bwMode="auto">
              <a:xfrm>
                <a:off x="3551" y="2821"/>
                <a:ext cx="106" cy="128"/>
              </a:xfrm>
              <a:custGeom>
                <a:avLst/>
                <a:gdLst/>
                <a:ahLst/>
                <a:cxnLst>
                  <a:cxn ang="0">
                    <a:pos x="92" y="0"/>
                  </a:cxn>
                  <a:cxn ang="0">
                    <a:pos x="52" y="23"/>
                  </a:cxn>
                  <a:cxn ang="0">
                    <a:pos x="21" y="33"/>
                  </a:cxn>
                  <a:cxn ang="0">
                    <a:pos x="0" y="65"/>
                  </a:cxn>
                  <a:cxn ang="0">
                    <a:pos x="11" y="96"/>
                  </a:cxn>
                  <a:cxn ang="0">
                    <a:pos x="21" y="127"/>
                  </a:cxn>
                  <a:cxn ang="0">
                    <a:pos x="52" y="127"/>
                  </a:cxn>
                  <a:cxn ang="0">
                    <a:pos x="73" y="96"/>
                  </a:cxn>
                  <a:cxn ang="0">
                    <a:pos x="94" y="65"/>
                  </a:cxn>
                  <a:cxn ang="0">
                    <a:pos x="94" y="33"/>
                  </a:cxn>
                  <a:cxn ang="0">
                    <a:pos x="105" y="2"/>
                  </a:cxn>
                  <a:cxn ang="0">
                    <a:pos x="92" y="0"/>
                  </a:cxn>
                </a:cxnLst>
                <a:rect l="0" t="0" r="r" b="b"/>
                <a:pathLst>
                  <a:path w="106" h="128">
                    <a:moveTo>
                      <a:pt x="92" y="0"/>
                    </a:moveTo>
                    <a:lnTo>
                      <a:pt x="52" y="23"/>
                    </a:lnTo>
                    <a:lnTo>
                      <a:pt x="21" y="33"/>
                    </a:lnTo>
                    <a:lnTo>
                      <a:pt x="0" y="65"/>
                    </a:lnTo>
                    <a:lnTo>
                      <a:pt x="11" y="96"/>
                    </a:lnTo>
                    <a:lnTo>
                      <a:pt x="21" y="127"/>
                    </a:lnTo>
                    <a:lnTo>
                      <a:pt x="52" y="127"/>
                    </a:lnTo>
                    <a:lnTo>
                      <a:pt x="73" y="96"/>
                    </a:lnTo>
                    <a:lnTo>
                      <a:pt x="94" y="65"/>
                    </a:lnTo>
                    <a:lnTo>
                      <a:pt x="94" y="33"/>
                    </a:lnTo>
                    <a:lnTo>
                      <a:pt x="105" y="2"/>
                    </a:lnTo>
                    <a:lnTo>
                      <a:pt x="92" y="0"/>
                    </a:lnTo>
                  </a:path>
                </a:pathLst>
              </a:custGeom>
              <a:solidFill>
                <a:srgbClr val="FAFD00"/>
              </a:solidFill>
              <a:ln w="12700" cap="rnd" cmpd="sng">
                <a:solidFill>
                  <a:schemeClr val="tx1"/>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4827" name="Rectangle 11"/>
              <p:cNvSpPr>
                <a:spLocks noChangeArrowheads="1"/>
              </p:cNvSpPr>
              <p:nvPr/>
            </p:nvSpPr>
            <p:spPr bwMode="auto">
              <a:xfrm>
                <a:off x="3634" y="2536"/>
                <a:ext cx="710" cy="286"/>
              </a:xfrm>
              <a:prstGeom prst="rect">
                <a:avLst/>
              </a:prstGeom>
              <a:noFill/>
              <a:ln w="12700">
                <a:noFill/>
                <a:miter lim="800000"/>
                <a:headEnd/>
                <a:tailEnd/>
              </a:ln>
              <a:effectLst/>
            </p:spPr>
            <p:txBody>
              <a:bodyPr wrap="none" lIns="90488" tIns="44450" rIns="90488" bIns="44450">
                <a:spAutoFit/>
              </a:bodyPr>
              <a:lstStyle/>
              <a:p>
                <a:pPr>
                  <a:defRPr/>
                </a:pPr>
                <a:r>
                  <a:rPr lang="en-US" sz="2400" u="none">
                    <a:solidFill>
                      <a:srgbClr val="FFFFFF"/>
                    </a:solidFill>
                    <a:effectLst>
                      <a:outerShdw blurRad="38100" dist="38100" dir="2700000" algn="tl">
                        <a:srgbClr val="000000"/>
                      </a:outerShdw>
                    </a:effectLst>
                    <a:latin typeface="Arial" charset="0"/>
                    <a:cs typeface="+mn-cs"/>
                  </a:rPr>
                  <a:t>Giu đa</a:t>
                </a:r>
              </a:p>
            </p:txBody>
          </p:sp>
          <p:sp>
            <p:nvSpPr>
              <p:cNvPr id="34849" name="Freeform 33"/>
              <p:cNvSpPr>
                <a:spLocks/>
              </p:cNvSpPr>
              <p:nvPr/>
            </p:nvSpPr>
            <p:spPr bwMode="auto">
              <a:xfrm>
                <a:off x="67" y="492"/>
                <a:ext cx="4433" cy="3637"/>
              </a:xfrm>
              <a:custGeom>
                <a:avLst/>
                <a:gdLst/>
                <a:ahLst/>
                <a:cxnLst>
                  <a:cxn ang="0">
                    <a:pos x="1409" y="0"/>
                  </a:cxn>
                  <a:cxn ang="0">
                    <a:pos x="1481" y="144"/>
                  </a:cxn>
                  <a:cxn ang="0">
                    <a:pos x="1404" y="433"/>
                  </a:cxn>
                  <a:cxn ang="0">
                    <a:pos x="1476" y="541"/>
                  </a:cxn>
                  <a:cxn ang="0">
                    <a:pos x="1769" y="432"/>
                  </a:cxn>
                  <a:cxn ang="0">
                    <a:pos x="2052" y="541"/>
                  </a:cxn>
                  <a:cxn ang="0">
                    <a:pos x="2237" y="540"/>
                  </a:cxn>
                  <a:cxn ang="0">
                    <a:pos x="2273" y="720"/>
                  </a:cxn>
                  <a:cxn ang="0">
                    <a:pos x="2597" y="1008"/>
                  </a:cxn>
                  <a:cxn ang="0">
                    <a:pos x="2777" y="1008"/>
                  </a:cxn>
                  <a:cxn ang="0">
                    <a:pos x="3137" y="828"/>
                  </a:cxn>
                  <a:cxn ang="0">
                    <a:pos x="3137" y="576"/>
                  </a:cxn>
                  <a:cxn ang="0">
                    <a:pos x="3348" y="505"/>
                  </a:cxn>
                  <a:cxn ang="0">
                    <a:pos x="3564" y="505"/>
                  </a:cxn>
                  <a:cxn ang="0">
                    <a:pos x="3672" y="397"/>
                  </a:cxn>
                  <a:cxn ang="0">
                    <a:pos x="3780" y="433"/>
                  </a:cxn>
                  <a:cxn ang="0">
                    <a:pos x="3708" y="613"/>
                  </a:cxn>
                  <a:cxn ang="0">
                    <a:pos x="3929" y="756"/>
                  </a:cxn>
                  <a:cxn ang="0">
                    <a:pos x="4181" y="684"/>
                  </a:cxn>
                  <a:cxn ang="0">
                    <a:pos x="4361" y="720"/>
                  </a:cxn>
                  <a:cxn ang="0">
                    <a:pos x="4397" y="792"/>
                  </a:cxn>
                  <a:cxn ang="0">
                    <a:pos x="4433" y="864"/>
                  </a:cxn>
                  <a:cxn ang="0">
                    <a:pos x="4289" y="1008"/>
                  </a:cxn>
                  <a:cxn ang="0">
                    <a:pos x="4217" y="1152"/>
                  </a:cxn>
                  <a:cxn ang="0">
                    <a:pos x="4001" y="1368"/>
                  </a:cxn>
                  <a:cxn ang="0">
                    <a:pos x="3965" y="1584"/>
                  </a:cxn>
                  <a:cxn ang="0">
                    <a:pos x="4037" y="1800"/>
                  </a:cxn>
                  <a:cxn ang="0">
                    <a:pos x="4109" y="1944"/>
                  </a:cxn>
                  <a:cxn ang="0">
                    <a:pos x="4037" y="2268"/>
                  </a:cxn>
                  <a:cxn ang="0">
                    <a:pos x="3749" y="2520"/>
                  </a:cxn>
                  <a:cxn ang="0">
                    <a:pos x="3420" y="2845"/>
                  </a:cxn>
                  <a:cxn ang="0">
                    <a:pos x="3353" y="2952"/>
                  </a:cxn>
                  <a:cxn ang="0">
                    <a:pos x="3605" y="3348"/>
                  </a:cxn>
                  <a:cxn ang="0">
                    <a:pos x="3636" y="3529"/>
                  </a:cxn>
                  <a:cxn ang="0">
                    <a:pos x="3492" y="3529"/>
                  </a:cxn>
                  <a:cxn ang="0">
                    <a:pos x="3420" y="3601"/>
                  </a:cxn>
                  <a:cxn ang="0">
                    <a:pos x="3132" y="3637"/>
                  </a:cxn>
                  <a:cxn ang="0">
                    <a:pos x="3060" y="3637"/>
                  </a:cxn>
                  <a:cxn ang="0">
                    <a:pos x="2700" y="2989"/>
                  </a:cxn>
                  <a:cxn ang="0">
                    <a:pos x="2340" y="2953"/>
                  </a:cxn>
                  <a:cxn ang="0">
                    <a:pos x="2052" y="2917"/>
                  </a:cxn>
                  <a:cxn ang="0">
                    <a:pos x="1584" y="2737"/>
                  </a:cxn>
                  <a:cxn ang="0">
                    <a:pos x="1188" y="2665"/>
                  </a:cxn>
                  <a:cxn ang="0">
                    <a:pos x="1080" y="2521"/>
                  </a:cxn>
                  <a:cxn ang="0">
                    <a:pos x="1008" y="2197"/>
                  </a:cxn>
                  <a:cxn ang="0">
                    <a:pos x="72" y="1981"/>
                  </a:cxn>
                  <a:cxn ang="0">
                    <a:pos x="108" y="1405"/>
                  </a:cxn>
                  <a:cxn ang="0">
                    <a:pos x="36" y="1261"/>
                  </a:cxn>
                  <a:cxn ang="0">
                    <a:pos x="0" y="1117"/>
                  </a:cxn>
                  <a:cxn ang="0">
                    <a:pos x="36" y="937"/>
                  </a:cxn>
                  <a:cxn ang="0">
                    <a:pos x="108" y="793"/>
                  </a:cxn>
                  <a:cxn ang="0">
                    <a:pos x="77" y="522"/>
                  </a:cxn>
                  <a:cxn ang="0">
                    <a:pos x="569" y="594"/>
                  </a:cxn>
                  <a:cxn ang="0">
                    <a:pos x="684" y="721"/>
                  </a:cxn>
                  <a:cxn ang="0">
                    <a:pos x="756" y="613"/>
                  </a:cxn>
                  <a:cxn ang="0">
                    <a:pos x="792" y="361"/>
                  </a:cxn>
                  <a:cxn ang="0">
                    <a:pos x="756" y="181"/>
                  </a:cxn>
                  <a:cxn ang="0">
                    <a:pos x="504" y="37"/>
                  </a:cxn>
                </a:cxnLst>
                <a:rect l="0" t="0" r="r" b="b"/>
                <a:pathLst>
                  <a:path w="4433" h="3637">
                    <a:moveTo>
                      <a:pt x="1409" y="0"/>
                    </a:moveTo>
                    <a:lnTo>
                      <a:pt x="1481" y="144"/>
                    </a:lnTo>
                    <a:lnTo>
                      <a:pt x="1404" y="433"/>
                    </a:lnTo>
                    <a:lnTo>
                      <a:pt x="1476" y="541"/>
                    </a:lnTo>
                    <a:lnTo>
                      <a:pt x="1769" y="432"/>
                    </a:lnTo>
                    <a:lnTo>
                      <a:pt x="2052" y="541"/>
                    </a:lnTo>
                    <a:lnTo>
                      <a:pt x="2237" y="540"/>
                    </a:lnTo>
                    <a:lnTo>
                      <a:pt x="2273" y="720"/>
                    </a:lnTo>
                    <a:lnTo>
                      <a:pt x="2597" y="1008"/>
                    </a:lnTo>
                    <a:lnTo>
                      <a:pt x="2777" y="1008"/>
                    </a:lnTo>
                    <a:lnTo>
                      <a:pt x="3137" y="828"/>
                    </a:lnTo>
                    <a:lnTo>
                      <a:pt x="3137" y="576"/>
                    </a:lnTo>
                    <a:lnTo>
                      <a:pt x="3348" y="505"/>
                    </a:lnTo>
                    <a:lnTo>
                      <a:pt x="3564" y="505"/>
                    </a:lnTo>
                    <a:lnTo>
                      <a:pt x="3672" y="397"/>
                    </a:lnTo>
                    <a:lnTo>
                      <a:pt x="3780" y="433"/>
                    </a:lnTo>
                    <a:lnTo>
                      <a:pt x="3708" y="613"/>
                    </a:lnTo>
                    <a:lnTo>
                      <a:pt x="3929" y="756"/>
                    </a:lnTo>
                    <a:lnTo>
                      <a:pt x="4181" y="684"/>
                    </a:lnTo>
                    <a:lnTo>
                      <a:pt x="4361" y="720"/>
                    </a:lnTo>
                    <a:lnTo>
                      <a:pt x="4397" y="792"/>
                    </a:lnTo>
                    <a:lnTo>
                      <a:pt x="4433" y="864"/>
                    </a:lnTo>
                    <a:lnTo>
                      <a:pt x="4289" y="1008"/>
                    </a:lnTo>
                    <a:lnTo>
                      <a:pt x="4217" y="1152"/>
                    </a:lnTo>
                    <a:lnTo>
                      <a:pt x="4001" y="1368"/>
                    </a:lnTo>
                    <a:lnTo>
                      <a:pt x="3965" y="1584"/>
                    </a:lnTo>
                    <a:lnTo>
                      <a:pt x="4037" y="1800"/>
                    </a:lnTo>
                    <a:lnTo>
                      <a:pt x="4109" y="1944"/>
                    </a:lnTo>
                    <a:lnTo>
                      <a:pt x="4037" y="2268"/>
                    </a:lnTo>
                    <a:lnTo>
                      <a:pt x="3749" y="2520"/>
                    </a:lnTo>
                    <a:lnTo>
                      <a:pt x="3420" y="2845"/>
                    </a:lnTo>
                    <a:lnTo>
                      <a:pt x="3353" y="2952"/>
                    </a:lnTo>
                    <a:lnTo>
                      <a:pt x="3605" y="3348"/>
                    </a:lnTo>
                    <a:lnTo>
                      <a:pt x="3636" y="3529"/>
                    </a:lnTo>
                    <a:lnTo>
                      <a:pt x="3492" y="3529"/>
                    </a:lnTo>
                    <a:lnTo>
                      <a:pt x="3420" y="3601"/>
                    </a:lnTo>
                    <a:lnTo>
                      <a:pt x="3132" y="3637"/>
                    </a:lnTo>
                    <a:lnTo>
                      <a:pt x="3060" y="3637"/>
                    </a:lnTo>
                    <a:lnTo>
                      <a:pt x="2700" y="2989"/>
                    </a:lnTo>
                    <a:lnTo>
                      <a:pt x="2340" y="2953"/>
                    </a:lnTo>
                    <a:lnTo>
                      <a:pt x="2052" y="2917"/>
                    </a:lnTo>
                    <a:lnTo>
                      <a:pt x="1584" y="2737"/>
                    </a:lnTo>
                    <a:lnTo>
                      <a:pt x="1188" y="2665"/>
                    </a:lnTo>
                    <a:lnTo>
                      <a:pt x="1080" y="2521"/>
                    </a:lnTo>
                    <a:lnTo>
                      <a:pt x="1008" y="2197"/>
                    </a:lnTo>
                    <a:lnTo>
                      <a:pt x="72" y="1981"/>
                    </a:lnTo>
                    <a:lnTo>
                      <a:pt x="108" y="1405"/>
                    </a:lnTo>
                    <a:lnTo>
                      <a:pt x="36" y="1261"/>
                    </a:lnTo>
                    <a:lnTo>
                      <a:pt x="0" y="1117"/>
                    </a:lnTo>
                    <a:lnTo>
                      <a:pt x="36" y="937"/>
                    </a:lnTo>
                    <a:lnTo>
                      <a:pt x="108" y="793"/>
                    </a:lnTo>
                    <a:lnTo>
                      <a:pt x="77" y="522"/>
                    </a:lnTo>
                    <a:lnTo>
                      <a:pt x="569" y="594"/>
                    </a:lnTo>
                    <a:lnTo>
                      <a:pt x="684" y="721"/>
                    </a:lnTo>
                    <a:lnTo>
                      <a:pt x="756" y="613"/>
                    </a:lnTo>
                    <a:lnTo>
                      <a:pt x="792" y="361"/>
                    </a:lnTo>
                    <a:lnTo>
                      <a:pt x="756" y="181"/>
                    </a:lnTo>
                    <a:lnTo>
                      <a:pt x="504" y="37"/>
                    </a:lnTo>
                  </a:path>
                </a:pathLst>
              </a:custGeom>
              <a:noFill/>
              <a:ln w="38100" cap="flat" cmpd="sng">
                <a:solidFill>
                  <a:srgbClr val="FFFFFF"/>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34851" name="Text Box 35"/>
            <p:cNvSpPr txBox="1">
              <a:spLocks noChangeArrowheads="1"/>
            </p:cNvSpPr>
            <p:nvPr/>
          </p:nvSpPr>
          <p:spPr bwMode="auto">
            <a:xfrm>
              <a:off x="960" y="763"/>
              <a:ext cx="426" cy="24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sz="6000" b="1" u="sng">
                  <a:solidFill>
                    <a:srgbClr val="FAFD00"/>
                  </a:solidFill>
                  <a:latin typeface="Times New Roman" charset="0"/>
                  <a:ea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pPr algn="ctr">
                <a:defRPr/>
              </a:pPr>
              <a:r>
                <a:rPr lang="en-US" sz="2000" u="none" smtClean="0">
                  <a:solidFill>
                    <a:srgbClr val="FFFFFF"/>
                  </a:solidFill>
                  <a:effectLst>
                    <a:outerShdw blurRad="38100" dist="38100" dir="2700000" algn="tl">
                      <a:srgbClr val="000000"/>
                    </a:outerShdw>
                  </a:effectLst>
                  <a:latin typeface="Arial" charset="0"/>
                  <a:cs typeface="+mn-cs"/>
                </a:rPr>
                <a:t>Anh</a:t>
              </a:r>
            </a:p>
          </p:txBody>
        </p:sp>
        <p:sp>
          <p:nvSpPr>
            <p:cNvPr id="34852" name="AutoShape 36"/>
            <p:cNvSpPr>
              <a:spLocks noChangeArrowheads="1"/>
            </p:cNvSpPr>
            <p:nvPr/>
          </p:nvSpPr>
          <p:spPr bwMode="auto">
            <a:xfrm rot="-842174">
              <a:off x="1029" y="579"/>
              <a:ext cx="138" cy="198"/>
            </a:xfrm>
            <a:prstGeom prst="upArrow">
              <a:avLst>
                <a:gd name="adj1" fmla="val 50000"/>
                <a:gd name="adj2" fmla="val 35870"/>
              </a:avLst>
            </a:prstGeom>
            <a:solidFill>
              <a:srgbClr val="FFFFFF"/>
            </a:solid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4870" name="Freeform 54"/>
            <p:cNvSpPr>
              <a:spLocks/>
            </p:cNvSpPr>
            <p:nvPr/>
          </p:nvSpPr>
          <p:spPr bwMode="auto">
            <a:xfrm>
              <a:off x="4396" y="872"/>
              <a:ext cx="420" cy="588"/>
            </a:xfrm>
            <a:custGeom>
              <a:avLst/>
              <a:gdLst/>
              <a:ahLst/>
              <a:cxnLst>
                <a:cxn ang="0">
                  <a:pos x="0" y="252"/>
                </a:cxn>
                <a:cxn ang="0">
                  <a:pos x="48" y="132"/>
                </a:cxn>
                <a:cxn ang="0">
                  <a:pos x="252" y="0"/>
                </a:cxn>
                <a:cxn ang="0">
                  <a:pos x="300" y="60"/>
                </a:cxn>
                <a:cxn ang="0">
                  <a:pos x="228" y="156"/>
                </a:cxn>
                <a:cxn ang="0">
                  <a:pos x="288" y="192"/>
                </a:cxn>
                <a:cxn ang="0">
                  <a:pos x="348" y="300"/>
                </a:cxn>
                <a:cxn ang="0">
                  <a:pos x="384" y="276"/>
                </a:cxn>
                <a:cxn ang="0">
                  <a:pos x="420" y="348"/>
                </a:cxn>
                <a:cxn ang="0">
                  <a:pos x="396" y="360"/>
                </a:cxn>
                <a:cxn ang="0">
                  <a:pos x="372" y="336"/>
                </a:cxn>
                <a:cxn ang="0">
                  <a:pos x="420" y="480"/>
                </a:cxn>
                <a:cxn ang="0">
                  <a:pos x="336" y="564"/>
                </a:cxn>
                <a:cxn ang="0">
                  <a:pos x="300" y="564"/>
                </a:cxn>
                <a:cxn ang="0">
                  <a:pos x="276" y="540"/>
                </a:cxn>
                <a:cxn ang="0">
                  <a:pos x="252" y="588"/>
                </a:cxn>
                <a:cxn ang="0">
                  <a:pos x="120" y="516"/>
                </a:cxn>
                <a:cxn ang="0">
                  <a:pos x="120" y="420"/>
                </a:cxn>
                <a:cxn ang="0">
                  <a:pos x="120" y="360"/>
                </a:cxn>
                <a:cxn ang="0">
                  <a:pos x="48" y="324"/>
                </a:cxn>
                <a:cxn ang="0">
                  <a:pos x="0" y="252"/>
                </a:cxn>
              </a:cxnLst>
              <a:rect l="0" t="0" r="r" b="b"/>
              <a:pathLst>
                <a:path w="420" h="588">
                  <a:moveTo>
                    <a:pt x="0" y="252"/>
                  </a:moveTo>
                  <a:lnTo>
                    <a:pt x="48" y="132"/>
                  </a:lnTo>
                  <a:lnTo>
                    <a:pt x="252" y="0"/>
                  </a:lnTo>
                  <a:lnTo>
                    <a:pt x="300" y="60"/>
                  </a:lnTo>
                  <a:lnTo>
                    <a:pt x="228" y="156"/>
                  </a:lnTo>
                  <a:lnTo>
                    <a:pt x="288" y="192"/>
                  </a:lnTo>
                  <a:lnTo>
                    <a:pt x="348" y="300"/>
                  </a:lnTo>
                  <a:lnTo>
                    <a:pt x="384" y="276"/>
                  </a:lnTo>
                  <a:lnTo>
                    <a:pt x="420" y="348"/>
                  </a:lnTo>
                  <a:lnTo>
                    <a:pt x="396" y="360"/>
                  </a:lnTo>
                  <a:lnTo>
                    <a:pt x="372" y="336"/>
                  </a:lnTo>
                  <a:lnTo>
                    <a:pt x="420" y="480"/>
                  </a:lnTo>
                  <a:lnTo>
                    <a:pt x="336" y="564"/>
                  </a:lnTo>
                  <a:lnTo>
                    <a:pt x="300" y="564"/>
                  </a:lnTo>
                  <a:lnTo>
                    <a:pt x="276" y="540"/>
                  </a:lnTo>
                  <a:lnTo>
                    <a:pt x="252" y="588"/>
                  </a:lnTo>
                  <a:lnTo>
                    <a:pt x="120" y="516"/>
                  </a:lnTo>
                  <a:lnTo>
                    <a:pt x="120" y="420"/>
                  </a:lnTo>
                  <a:lnTo>
                    <a:pt x="120" y="360"/>
                  </a:lnTo>
                  <a:lnTo>
                    <a:pt x="48" y="324"/>
                  </a:lnTo>
                  <a:lnTo>
                    <a:pt x="0" y="252"/>
                  </a:lnTo>
                  <a:close/>
                </a:path>
              </a:pathLst>
            </a:custGeom>
            <a:solidFill>
              <a:srgbClr val="114FFB"/>
            </a:solidFill>
            <a:ln w="9525" cap="flat" cmpd="sng">
              <a:solidFill>
                <a:srgbClr val="000000"/>
              </a:solidFill>
              <a:prstDash val="solid"/>
              <a:round/>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69636" name="Text Box 16"/>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5715000" y="1685925"/>
            <a:ext cx="3352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buClr>
                <a:schemeClr val="hlink"/>
              </a:buClr>
              <a:buSzPct val="75000"/>
              <a:buFontTx/>
              <a:buChar char="•"/>
            </a:pPr>
            <a:r>
              <a:rPr lang="en-US" sz="4400" u="none">
                <a:latin typeface="Book Antiqua" charset="0"/>
              </a:rPr>
              <a:t>  Israel trong thời Tân Ước</a:t>
            </a:r>
          </a:p>
        </p:txBody>
      </p:sp>
      <p:grpSp>
        <p:nvGrpSpPr>
          <p:cNvPr id="71682" name="Group 44"/>
          <p:cNvGrpSpPr>
            <a:grpSpLocks/>
          </p:cNvGrpSpPr>
          <p:nvPr/>
        </p:nvGrpSpPr>
        <p:grpSpPr bwMode="auto">
          <a:xfrm>
            <a:off x="0" y="0"/>
            <a:ext cx="5359400" cy="6899275"/>
            <a:chOff x="0" y="0"/>
            <a:chExt cx="3376" cy="4346"/>
          </a:xfrm>
        </p:grpSpPr>
        <p:pic>
          <p:nvPicPr>
            <p:cNvPr id="71685" name="Picture 41" descr="Israel Enhanced1"/>
            <p:cNvPicPr>
              <a:picLocks noChangeAspect="1" noChangeArrowheads="1"/>
            </p:cNvPicPr>
            <p:nvPr/>
          </p:nvPicPr>
          <p:blipFill>
            <a:blip r:embed="rId3">
              <a:extLst>
                <a:ext uri="{28A0092B-C50C-407E-A947-70E740481C1C}">
                  <a14:useLocalDpi xmlns:a14="http://schemas.microsoft.com/office/drawing/2010/main" val="0"/>
                </a:ext>
              </a:extLst>
            </a:blip>
            <a:srcRect l="5046" t="19092" r="9181" b="3749"/>
            <a:stretch>
              <a:fillRect/>
            </a:stretch>
          </p:blipFill>
          <p:spPr bwMode="auto">
            <a:xfrm>
              <a:off x="0" y="0"/>
              <a:ext cx="332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AutoShape 4"/>
            <p:cNvSpPr>
              <a:spLocks noChangeArrowheads="1"/>
            </p:cNvSpPr>
            <p:nvPr/>
          </p:nvSpPr>
          <p:spPr bwMode="auto">
            <a:xfrm>
              <a:off x="2146" y="568"/>
              <a:ext cx="184"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 name="AutoShape 5"/>
            <p:cNvSpPr>
              <a:spLocks noChangeArrowheads="1"/>
            </p:cNvSpPr>
            <p:nvPr/>
          </p:nvSpPr>
          <p:spPr bwMode="auto">
            <a:xfrm>
              <a:off x="1754" y="3356"/>
              <a:ext cx="184"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 name="AutoShape 6"/>
            <p:cNvSpPr>
              <a:spLocks noChangeArrowheads="1"/>
            </p:cNvSpPr>
            <p:nvPr/>
          </p:nvSpPr>
          <p:spPr bwMode="auto">
            <a:xfrm>
              <a:off x="770" y="3342"/>
              <a:ext cx="184"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5847" name="AutoShape 7"/>
            <p:cNvSpPr>
              <a:spLocks noChangeArrowheads="1"/>
            </p:cNvSpPr>
            <p:nvPr/>
          </p:nvSpPr>
          <p:spPr bwMode="auto">
            <a:xfrm>
              <a:off x="1851" y="2762"/>
              <a:ext cx="184"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5848" name="AutoShape 8"/>
            <p:cNvSpPr>
              <a:spLocks noChangeArrowheads="1"/>
            </p:cNvSpPr>
            <p:nvPr/>
          </p:nvSpPr>
          <p:spPr bwMode="auto">
            <a:xfrm>
              <a:off x="2086" y="2542"/>
              <a:ext cx="184"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5849" name="AutoShape 9"/>
            <p:cNvSpPr>
              <a:spLocks noChangeArrowheads="1"/>
            </p:cNvSpPr>
            <p:nvPr/>
          </p:nvSpPr>
          <p:spPr bwMode="auto">
            <a:xfrm>
              <a:off x="926" y="2333"/>
              <a:ext cx="184"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5850" name="AutoShape 10"/>
            <p:cNvSpPr>
              <a:spLocks noChangeArrowheads="1"/>
            </p:cNvSpPr>
            <p:nvPr/>
          </p:nvSpPr>
          <p:spPr bwMode="auto">
            <a:xfrm>
              <a:off x="1593" y="1807"/>
              <a:ext cx="184"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5851" name="AutoShape 11"/>
            <p:cNvSpPr>
              <a:spLocks noChangeArrowheads="1"/>
            </p:cNvSpPr>
            <p:nvPr/>
          </p:nvSpPr>
          <p:spPr bwMode="auto">
            <a:xfrm>
              <a:off x="986" y="1380"/>
              <a:ext cx="184"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5852" name="AutoShape 12"/>
            <p:cNvSpPr>
              <a:spLocks noChangeArrowheads="1"/>
            </p:cNvSpPr>
            <p:nvPr/>
          </p:nvSpPr>
          <p:spPr bwMode="auto">
            <a:xfrm>
              <a:off x="1715" y="1039"/>
              <a:ext cx="184"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5853" name="Rectangle 13"/>
            <p:cNvSpPr>
              <a:spLocks noChangeArrowheads="1"/>
            </p:cNvSpPr>
            <p:nvPr/>
          </p:nvSpPr>
          <p:spPr bwMode="auto">
            <a:xfrm>
              <a:off x="2335" y="377"/>
              <a:ext cx="796" cy="286"/>
            </a:xfrm>
            <a:prstGeom prst="rect">
              <a:avLst/>
            </a:prstGeom>
            <a:noFill/>
            <a:ln w="12700">
              <a:noFill/>
              <a:miter lim="800000"/>
              <a:headEnd/>
              <a:tailEnd/>
            </a:ln>
            <a:effectLst/>
          </p:spPr>
          <p:txBody>
            <a:bodyPr wrap="none" lIns="90488" tIns="44450" rIns="90488" bIns="44450">
              <a:spAutoFit/>
            </a:bodyPr>
            <a:lstStyle/>
            <a:p>
              <a:pPr>
                <a:defRPr/>
              </a:pPr>
              <a:r>
                <a:rPr lang="en-US" sz="2400" i="1" u="none">
                  <a:solidFill>
                    <a:srgbClr val="FFFFFF"/>
                  </a:solidFill>
                  <a:effectLst>
                    <a:outerShdw blurRad="38100" dist="38100" dir="2700000" algn="tl">
                      <a:srgbClr val="000000"/>
                    </a:outerShdw>
                  </a:effectLst>
                  <a:cs typeface="+mn-cs"/>
                </a:rPr>
                <a:t>Bếtsaida</a:t>
              </a:r>
            </a:p>
          </p:txBody>
        </p:sp>
        <p:sp>
          <p:nvSpPr>
            <p:cNvPr id="35854" name="Rectangle 14"/>
            <p:cNvSpPr>
              <a:spLocks noChangeArrowheads="1"/>
            </p:cNvSpPr>
            <p:nvPr/>
          </p:nvSpPr>
          <p:spPr bwMode="auto">
            <a:xfrm>
              <a:off x="1277" y="792"/>
              <a:ext cx="850" cy="286"/>
            </a:xfrm>
            <a:prstGeom prst="rect">
              <a:avLst/>
            </a:prstGeom>
            <a:noFill/>
            <a:ln w="12700">
              <a:noFill/>
              <a:miter lim="800000"/>
              <a:headEnd/>
              <a:tailEnd/>
            </a:ln>
            <a:effectLst/>
          </p:spPr>
          <p:txBody>
            <a:bodyPr wrap="none" lIns="90488" tIns="44450" rIns="90488" bIns="44450">
              <a:spAutoFit/>
            </a:bodyPr>
            <a:lstStyle/>
            <a:p>
              <a:pPr>
                <a:defRPr/>
              </a:pPr>
              <a:r>
                <a:rPr lang="en-US" sz="2400" i="1" u="none">
                  <a:solidFill>
                    <a:srgbClr val="FFFFFF"/>
                  </a:solidFill>
                  <a:effectLst>
                    <a:outerShdw blurRad="38100" dist="38100" dir="2700000" algn="tl">
                      <a:srgbClr val="000000"/>
                    </a:outerShdw>
                  </a:effectLst>
                  <a:cs typeface="+mn-cs"/>
                </a:rPr>
                <a:t>Na xa rét</a:t>
              </a:r>
            </a:p>
          </p:txBody>
        </p:sp>
        <p:sp>
          <p:nvSpPr>
            <p:cNvPr id="35855" name="Rectangle 15"/>
            <p:cNvSpPr>
              <a:spLocks noChangeArrowheads="1"/>
            </p:cNvSpPr>
            <p:nvPr/>
          </p:nvSpPr>
          <p:spPr bwMode="auto">
            <a:xfrm>
              <a:off x="1081" y="1172"/>
              <a:ext cx="733" cy="286"/>
            </a:xfrm>
            <a:prstGeom prst="rect">
              <a:avLst/>
            </a:prstGeom>
            <a:noFill/>
            <a:ln w="12700">
              <a:noFill/>
              <a:miter lim="800000"/>
              <a:headEnd/>
              <a:tailEnd/>
            </a:ln>
            <a:effectLst/>
          </p:spPr>
          <p:txBody>
            <a:bodyPr wrap="none" lIns="90488" tIns="44450" rIns="90488" bIns="44450">
              <a:spAutoFit/>
            </a:bodyPr>
            <a:lstStyle/>
            <a:p>
              <a:pPr>
                <a:defRPr/>
              </a:pPr>
              <a:r>
                <a:rPr lang="en-US" sz="2400" i="1" u="none">
                  <a:solidFill>
                    <a:srgbClr val="FFFFFF"/>
                  </a:solidFill>
                  <a:effectLst>
                    <a:outerShdw blurRad="38100" dist="38100" dir="2700000" algn="tl">
                      <a:srgbClr val="000000"/>
                    </a:outerShdw>
                  </a:effectLst>
                  <a:cs typeface="+mn-cs"/>
                </a:rPr>
                <a:t>Sê sa rê</a:t>
              </a:r>
            </a:p>
          </p:txBody>
        </p:sp>
        <p:sp>
          <p:nvSpPr>
            <p:cNvPr id="35856" name="Rectangle 16"/>
            <p:cNvSpPr>
              <a:spLocks noChangeArrowheads="1"/>
            </p:cNvSpPr>
            <p:nvPr/>
          </p:nvSpPr>
          <p:spPr bwMode="auto">
            <a:xfrm>
              <a:off x="1506" y="1599"/>
              <a:ext cx="690" cy="286"/>
            </a:xfrm>
            <a:prstGeom prst="rect">
              <a:avLst/>
            </a:prstGeom>
            <a:noFill/>
            <a:ln w="12700">
              <a:noFill/>
              <a:miter lim="800000"/>
              <a:headEnd/>
              <a:tailEnd/>
            </a:ln>
            <a:effectLst/>
          </p:spPr>
          <p:txBody>
            <a:bodyPr wrap="none" lIns="90488" tIns="44450" rIns="90488" bIns="44450">
              <a:spAutoFit/>
            </a:bodyPr>
            <a:lstStyle/>
            <a:p>
              <a:pPr>
                <a:defRPr/>
              </a:pPr>
              <a:r>
                <a:rPr lang="en-US" sz="2400" i="1" u="none">
                  <a:solidFill>
                    <a:srgbClr val="FFFFFF"/>
                  </a:solidFill>
                  <a:effectLst>
                    <a:outerShdw blurRad="38100" dist="38100" dir="2700000" algn="tl">
                      <a:srgbClr val="000000"/>
                    </a:outerShdw>
                  </a:effectLst>
                  <a:cs typeface="+mn-cs"/>
                </a:rPr>
                <a:t>Samari</a:t>
              </a:r>
            </a:p>
          </p:txBody>
        </p:sp>
        <p:sp>
          <p:nvSpPr>
            <p:cNvPr id="35857" name="Rectangle 17"/>
            <p:cNvSpPr>
              <a:spLocks noChangeArrowheads="1"/>
            </p:cNvSpPr>
            <p:nvPr/>
          </p:nvSpPr>
          <p:spPr bwMode="auto">
            <a:xfrm>
              <a:off x="1004" y="2101"/>
              <a:ext cx="727" cy="286"/>
            </a:xfrm>
            <a:prstGeom prst="rect">
              <a:avLst/>
            </a:prstGeom>
            <a:noFill/>
            <a:ln w="12700">
              <a:noFill/>
              <a:miter lim="800000"/>
              <a:headEnd/>
              <a:tailEnd/>
            </a:ln>
            <a:effectLst/>
          </p:spPr>
          <p:txBody>
            <a:bodyPr wrap="none" lIns="90488" tIns="44450" rIns="90488" bIns="44450">
              <a:spAutoFit/>
            </a:bodyPr>
            <a:lstStyle/>
            <a:p>
              <a:pPr>
                <a:defRPr/>
              </a:pPr>
              <a:r>
                <a:rPr lang="en-US" sz="2400" i="1" u="none">
                  <a:solidFill>
                    <a:srgbClr val="FFFFFF"/>
                  </a:solidFill>
                  <a:effectLst>
                    <a:outerShdw blurRad="38100" dist="38100" dir="2700000" algn="tl">
                      <a:srgbClr val="000000"/>
                    </a:outerShdw>
                  </a:effectLst>
                  <a:cs typeface="+mn-cs"/>
                </a:rPr>
                <a:t>Gióp bê</a:t>
              </a:r>
            </a:p>
          </p:txBody>
        </p:sp>
        <p:sp>
          <p:nvSpPr>
            <p:cNvPr id="35858" name="Rectangle 18"/>
            <p:cNvSpPr>
              <a:spLocks noChangeArrowheads="1"/>
            </p:cNvSpPr>
            <p:nvPr/>
          </p:nvSpPr>
          <p:spPr bwMode="auto">
            <a:xfrm>
              <a:off x="1746" y="2330"/>
              <a:ext cx="796" cy="286"/>
            </a:xfrm>
            <a:prstGeom prst="rect">
              <a:avLst/>
            </a:prstGeom>
            <a:noFill/>
            <a:ln w="12700">
              <a:noFill/>
              <a:miter lim="800000"/>
              <a:headEnd/>
              <a:tailEnd/>
            </a:ln>
            <a:effectLst/>
          </p:spPr>
          <p:txBody>
            <a:bodyPr wrap="none" lIns="90488" tIns="44450" rIns="90488" bIns="44450">
              <a:spAutoFit/>
            </a:bodyPr>
            <a:lstStyle/>
            <a:p>
              <a:pPr>
                <a:defRPr/>
              </a:pPr>
              <a:r>
                <a:rPr lang="en-US" sz="2400" i="1" u="none">
                  <a:solidFill>
                    <a:srgbClr val="FFFFFF"/>
                  </a:solidFill>
                  <a:effectLst>
                    <a:outerShdw blurRad="38100" dist="38100" dir="2700000" algn="tl">
                      <a:srgbClr val="000000"/>
                    </a:outerShdw>
                  </a:effectLst>
                  <a:cs typeface="+mn-cs"/>
                </a:rPr>
                <a:t>Giê ri cô</a:t>
              </a:r>
            </a:p>
          </p:txBody>
        </p:sp>
        <p:sp>
          <p:nvSpPr>
            <p:cNvPr id="35859" name="Rectangle 19"/>
            <p:cNvSpPr>
              <a:spLocks noChangeArrowheads="1"/>
            </p:cNvSpPr>
            <p:nvPr/>
          </p:nvSpPr>
          <p:spPr bwMode="auto">
            <a:xfrm>
              <a:off x="1092" y="2541"/>
              <a:ext cx="1071" cy="325"/>
            </a:xfrm>
            <a:prstGeom prst="rect">
              <a:avLst/>
            </a:prstGeom>
            <a:noFill/>
            <a:ln w="12700">
              <a:noFill/>
              <a:miter lim="800000"/>
              <a:headEnd/>
              <a:tailEnd/>
            </a:ln>
            <a:effectLst/>
          </p:spPr>
          <p:txBody>
            <a:bodyPr wrap="none" lIns="90488" tIns="44450" rIns="90488" bIns="44450">
              <a:spAutoFit/>
            </a:bodyPr>
            <a:lstStyle/>
            <a:p>
              <a:pPr>
                <a:defRPr/>
              </a:pPr>
              <a:r>
                <a:rPr lang="en-US" sz="2800" i="1" u="none">
                  <a:solidFill>
                    <a:srgbClr val="FFFFFF"/>
                  </a:solidFill>
                  <a:effectLst>
                    <a:outerShdw blurRad="38100" dist="38100" dir="2700000" algn="tl">
                      <a:srgbClr val="000000"/>
                    </a:outerShdw>
                  </a:effectLst>
                  <a:cs typeface="+mn-cs"/>
                </a:rPr>
                <a:t>Jerusalem</a:t>
              </a:r>
            </a:p>
          </p:txBody>
        </p:sp>
        <p:sp>
          <p:nvSpPr>
            <p:cNvPr id="35860" name="Rectangle 20"/>
            <p:cNvSpPr>
              <a:spLocks noChangeArrowheads="1"/>
            </p:cNvSpPr>
            <p:nvPr/>
          </p:nvSpPr>
          <p:spPr bwMode="auto">
            <a:xfrm>
              <a:off x="1396" y="3116"/>
              <a:ext cx="770" cy="286"/>
            </a:xfrm>
            <a:prstGeom prst="rect">
              <a:avLst/>
            </a:prstGeom>
            <a:noFill/>
            <a:ln w="12700">
              <a:noFill/>
              <a:miter lim="800000"/>
              <a:headEnd/>
              <a:tailEnd/>
            </a:ln>
            <a:effectLst/>
          </p:spPr>
          <p:txBody>
            <a:bodyPr wrap="none" lIns="90488" tIns="44450" rIns="90488" bIns="44450">
              <a:spAutoFit/>
            </a:bodyPr>
            <a:lstStyle/>
            <a:p>
              <a:pPr>
                <a:defRPr/>
              </a:pPr>
              <a:r>
                <a:rPr lang="en-US" sz="2400" i="1" u="none">
                  <a:solidFill>
                    <a:srgbClr val="FFFFFF"/>
                  </a:solidFill>
                  <a:effectLst>
                    <a:outerShdw blurRad="38100" dist="38100" dir="2700000" algn="tl">
                      <a:srgbClr val="000000"/>
                    </a:outerShdw>
                  </a:effectLst>
                  <a:cs typeface="+mn-cs"/>
                </a:rPr>
                <a:t>Hếp rôn</a:t>
              </a:r>
            </a:p>
          </p:txBody>
        </p:sp>
        <p:sp>
          <p:nvSpPr>
            <p:cNvPr id="35861" name="Rectangle 21"/>
            <p:cNvSpPr>
              <a:spLocks noChangeArrowheads="1"/>
            </p:cNvSpPr>
            <p:nvPr/>
          </p:nvSpPr>
          <p:spPr bwMode="auto">
            <a:xfrm>
              <a:off x="883" y="3312"/>
              <a:ext cx="573" cy="286"/>
            </a:xfrm>
            <a:prstGeom prst="rect">
              <a:avLst/>
            </a:prstGeom>
            <a:noFill/>
            <a:ln w="12700">
              <a:noFill/>
              <a:miter lim="800000"/>
              <a:headEnd/>
              <a:tailEnd/>
            </a:ln>
            <a:effectLst/>
          </p:spPr>
          <p:txBody>
            <a:bodyPr wrap="none" lIns="90488" tIns="44450" rIns="90488" bIns="44450">
              <a:spAutoFit/>
            </a:bodyPr>
            <a:lstStyle/>
            <a:p>
              <a:pPr>
                <a:defRPr/>
              </a:pPr>
              <a:r>
                <a:rPr lang="en-US" sz="2400" i="1" u="none">
                  <a:solidFill>
                    <a:srgbClr val="FFFFFF"/>
                  </a:solidFill>
                  <a:effectLst>
                    <a:outerShdw blurRad="38100" dist="38100" dir="2700000" algn="tl">
                      <a:srgbClr val="000000"/>
                    </a:outerShdw>
                  </a:effectLst>
                  <a:latin typeface="Arial" charset="0"/>
                  <a:cs typeface="+mn-cs"/>
                </a:rPr>
                <a:t>Gaza</a:t>
              </a:r>
            </a:p>
          </p:txBody>
        </p:sp>
        <p:sp>
          <p:nvSpPr>
            <p:cNvPr id="35862" name="Rectangle 22"/>
            <p:cNvSpPr>
              <a:spLocks noChangeArrowheads="1"/>
            </p:cNvSpPr>
            <p:nvPr/>
          </p:nvSpPr>
          <p:spPr bwMode="auto">
            <a:xfrm>
              <a:off x="2128" y="707"/>
              <a:ext cx="878" cy="267"/>
            </a:xfrm>
            <a:prstGeom prst="rect">
              <a:avLst/>
            </a:prstGeom>
            <a:noFill/>
            <a:ln w="12700">
              <a:noFill/>
              <a:miter lim="800000"/>
              <a:headEnd/>
              <a:tailEnd/>
            </a:ln>
            <a:effectLst/>
          </p:spPr>
          <p:txBody>
            <a:bodyPr wrap="none" lIns="90488" tIns="44450" rIns="90488" bIns="44450">
              <a:spAutoFit/>
            </a:bodyPr>
            <a:lstStyle/>
            <a:p>
              <a:pPr>
                <a:defRPr/>
              </a:pPr>
              <a:r>
                <a:rPr lang="en-US" sz="2200" u="none">
                  <a:solidFill>
                    <a:srgbClr val="FFFFFF"/>
                  </a:solidFill>
                  <a:effectLst>
                    <a:outerShdw blurRad="38100" dist="38100" dir="2700000" algn="tl">
                      <a:srgbClr val="000000"/>
                    </a:outerShdw>
                  </a:effectLst>
                  <a:latin typeface="Arial" charset="0"/>
                  <a:cs typeface="+mn-cs"/>
                </a:rPr>
                <a:t>Hồ Galilê</a:t>
              </a:r>
            </a:p>
          </p:txBody>
        </p:sp>
        <p:sp>
          <p:nvSpPr>
            <p:cNvPr id="35863" name="Rectangle 23"/>
            <p:cNvSpPr>
              <a:spLocks noChangeArrowheads="1"/>
            </p:cNvSpPr>
            <p:nvPr/>
          </p:nvSpPr>
          <p:spPr bwMode="auto">
            <a:xfrm>
              <a:off x="2313" y="3115"/>
              <a:ext cx="1010" cy="286"/>
            </a:xfrm>
            <a:prstGeom prst="rect">
              <a:avLst/>
            </a:prstGeom>
            <a:noFill/>
            <a:ln w="12700">
              <a:noFill/>
              <a:miter lim="800000"/>
              <a:headEnd/>
              <a:tailEnd/>
            </a:ln>
            <a:effectLst/>
          </p:spPr>
          <p:txBody>
            <a:bodyPr wrap="none" lIns="90488" tIns="44450" rIns="90488" bIns="44450">
              <a:spAutoFit/>
            </a:bodyPr>
            <a:lstStyle/>
            <a:p>
              <a:pPr>
                <a:defRPr/>
              </a:pPr>
              <a:r>
                <a:rPr lang="en-US" sz="2400" u="none">
                  <a:solidFill>
                    <a:srgbClr val="FFFFFF"/>
                  </a:solidFill>
                  <a:effectLst>
                    <a:outerShdw blurRad="38100" dist="38100" dir="2700000" algn="tl">
                      <a:srgbClr val="000000"/>
                    </a:outerShdw>
                  </a:effectLst>
                  <a:latin typeface="Arial" charset="0"/>
                  <a:cs typeface="+mn-cs"/>
                </a:rPr>
                <a:t>Biển Chết</a:t>
              </a:r>
            </a:p>
          </p:txBody>
        </p:sp>
        <p:sp>
          <p:nvSpPr>
            <p:cNvPr id="35864" name="Rectangle 24"/>
            <p:cNvSpPr>
              <a:spLocks noChangeArrowheads="1"/>
            </p:cNvSpPr>
            <p:nvPr/>
          </p:nvSpPr>
          <p:spPr bwMode="auto">
            <a:xfrm rot="16200000">
              <a:off x="1725" y="1446"/>
              <a:ext cx="1396"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charset="0"/>
                  <a:cs typeface="+mn-cs"/>
                </a:rPr>
                <a:t>Sông Giô đanh</a:t>
              </a:r>
            </a:p>
          </p:txBody>
        </p:sp>
        <p:sp>
          <p:nvSpPr>
            <p:cNvPr id="35865" name="Rectangle 25"/>
            <p:cNvSpPr>
              <a:spLocks noChangeArrowheads="1"/>
            </p:cNvSpPr>
            <p:nvPr/>
          </p:nvSpPr>
          <p:spPr bwMode="auto">
            <a:xfrm rot="17340000">
              <a:off x="-449" y="1662"/>
              <a:ext cx="1986" cy="402"/>
            </a:xfrm>
            <a:prstGeom prst="rect">
              <a:avLst/>
            </a:prstGeom>
            <a:noFill/>
            <a:ln w="12700">
              <a:noFill/>
              <a:miter lim="800000"/>
              <a:headEnd/>
              <a:tailEnd/>
            </a:ln>
            <a:effectLst/>
          </p:spPr>
          <p:txBody>
            <a:bodyPr wrap="none" lIns="90488" tIns="44450" rIns="90488" bIns="44450">
              <a:spAutoFit/>
            </a:bodyPr>
            <a:lstStyle/>
            <a:p>
              <a:pPr>
                <a:defRPr/>
              </a:pPr>
              <a:r>
                <a:rPr lang="en-US" sz="3600" i="1" u="none">
                  <a:solidFill>
                    <a:srgbClr val="FFFFFF"/>
                  </a:solidFill>
                  <a:effectLst>
                    <a:outerShdw blurRad="38100" dist="38100" dir="2700000" algn="tl">
                      <a:srgbClr val="000000"/>
                    </a:outerShdw>
                  </a:effectLst>
                  <a:latin typeface="Arial" charset="0"/>
                  <a:cs typeface="+mn-cs"/>
                </a:rPr>
                <a:t>Địa Trung Hải</a:t>
              </a:r>
            </a:p>
          </p:txBody>
        </p:sp>
        <p:sp>
          <p:nvSpPr>
            <p:cNvPr id="71708" name="Rectangle 26"/>
            <p:cNvSpPr>
              <a:spLocks noChangeArrowheads="1"/>
            </p:cNvSpPr>
            <p:nvPr/>
          </p:nvSpPr>
          <p:spPr bwMode="auto">
            <a:xfrm>
              <a:off x="2423" y="4136"/>
              <a:ext cx="95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600" b="0" u="none">
                  <a:solidFill>
                    <a:srgbClr val="000000"/>
                  </a:solidFill>
                  <a:latin typeface="Arial" charset="0"/>
                </a:rPr>
                <a:t>NASA PHOTO</a:t>
              </a:r>
            </a:p>
          </p:txBody>
        </p:sp>
        <p:sp>
          <p:nvSpPr>
            <p:cNvPr id="71709" name="Rectangle 27"/>
            <p:cNvSpPr>
              <a:spLocks noChangeArrowheads="1"/>
            </p:cNvSpPr>
            <p:nvPr/>
          </p:nvSpPr>
          <p:spPr bwMode="auto">
            <a:xfrm>
              <a:off x="78" y="4179"/>
              <a:ext cx="150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000" b="0" u="none">
                  <a:solidFill>
                    <a:srgbClr val="000000"/>
                  </a:solidFill>
                  <a:latin typeface="Arial" charset="0"/>
                </a:rPr>
                <a:t>©  EBibleTeacher.com  </a:t>
              </a:r>
            </a:p>
          </p:txBody>
        </p:sp>
        <p:sp>
          <p:nvSpPr>
            <p:cNvPr id="35868" name="Rectangle 28"/>
            <p:cNvSpPr>
              <a:spLocks noChangeArrowheads="1"/>
            </p:cNvSpPr>
            <p:nvPr/>
          </p:nvSpPr>
          <p:spPr bwMode="auto">
            <a:xfrm>
              <a:off x="2275" y="1"/>
              <a:ext cx="733" cy="424"/>
            </a:xfrm>
            <a:prstGeom prst="rect">
              <a:avLst/>
            </a:prstGeom>
            <a:noFill/>
            <a:ln w="12700">
              <a:noFill/>
              <a:miter lim="800000"/>
              <a:headEnd/>
              <a:tailEnd/>
            </a:ln>
            <a:effectLst/>
          </p:spPr>
          <p:txBody>
            <a:bodyPr wrap="none" lIns="90488" tIns="44450" rIns="90488" bIns="44450">
              <a:spAutoFit/>
            </a:bodyPr>
            <a:lstStyle/>
            <a:p>
              <a:pPr>
                <a:lnSpc>
                  <a:spcPct val="80000"/>
                </a:lnSpc>
                <a:defRPr/>
              </a:pPr>
              <a:r>
                <a:rPr lang="en-US" sz="2400" i="1" u="none">
                  <a:solidFill>
                    <a:srgbClr val="FFFFFF"/>
                  </a:solidFill>
                  <a:effectLst>
                    <a:outerShdw blurRad="38100" dist="38100" dir="2700000" algn="tl">
                      <a:srgbClr val="000000"/>
                    </a:outerShdw>
                  </a:effectLst>
                  <a:cs typeface="+mn-cs"/>
                </a:rPr>
                <a:t>Sê sa rê</a:t>
              </a:r>
            </a:p>
            <a:p>
              <a:pPr>
                <a:lnSpc>
                  <a:spcPct val="80000"/>
                </a:lnSpc>
                <a:defRPr/>
              </a:pPr>
              <a:r>
                <a:rPr lang="en-US" sz="2400" i="1" u="none">
                  <a:solidFill>
                    <a:srgbClr val="FFFFFF"/>
                  </a:solidFill>
                  <a:effectLst>
                    <a:outerShdw blurRad="38100" dist="38100" dir="2700000" algn="tl">
                      <a:srgbClr val="000000"/>
                    </a:outerShdw>
                  </a:effectLst>
                  <a:cs typeface="+mn-cs"/>
                </a:rPr>
                <a:t>Philip</a:t>
              </a:r>
            </a:p>
          </p:txBody>
        </p:sp>
        <p:sp>
          <p:nvSpPr>
            <p:cNvPr id="4" name="AutoShape 29"/>
            <p:cNvSpPr>
              <a:spLocks noChangeArrowheads="1"/>
            </p:cNvSpPr>
            <p:nvPr/>
          </p:nvSpPr>
          <p:spPr bwMode="auto">
            <a:xfrm>
              <a:off x="2033" y="536"/>
              <a:ext cx="184"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5" name="AutoShape 30"/>
            <p:cNvSpPr>
              <a:spLocks noChangeArrowheads="1"/>
            </p:cNvSpPr>
            <p:nvPr/>
          </p:nvSpPr>
          <p:spPr bwMode="auto">
            <a:xfrm>
              <a:off x="1329" y="4"/>
              <a:ext cx="184"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5871" name="Rectangle 31"/>
            <p:cNvSpPr>
              <a:spLocks noChangeArrowheads="1"/>
            </p:cNvSpPr>
            <p:nvPr/>
          </p:nvSpPr>
          <p:spPr bwMode="auto">
            <a:xfrm>
              <a:off x="1442" y="1"/>
              <a:ext cx="621" cy="286"/>
            </a:xfrm>
            <a:prstGeom prst="rect">
              <a:avLst/>
            </a:prstGeom>
            <a:noFill/>
            <a:ln w="12700">
              <a:noFill/>
              <a:miter lim="800000"/>
              <a:headEnd/>
              <a:tailEnd/>
            </a:ln>
            <a:effectLst/>
          </p:spPr>
          <p:txBody>
            <a:bodyPr wrap="none" lIns="90488" tIns="44450" rIns="90488" bIns="44450">
              <a:spAutoFit/>
            </a:bodyPr>
            <a:lstStyle/>
            <a:p>
              <a:pPr>
                <a:defRPr/>
              </a:pPr>
              <a:r>
                <a:rPr lang="en-US" sz="2400" i="1" u="none">
                  <a:solidFill>
                    <a:srgbClr val="FFFFFF"/>
                  </a:solidFill>
                  <a:effectLst>
                    <a:outerShdw blurRad="38100" dist="38100" dir="2700000" algn="tl">
                      <a:srgbClr val="000000"/>
                    </a:outerShdw>
                  </a:effectLst>
                  <a:cs typeface="+mn-cs"/>
                </a:rPr>
                <a:t>Si đôn</a:t>
              </a:r>
            </a:p>
          </p:txBody>
        </p:sp>
        <p:sp>
          <p:nvSpPr>
            <p:cNvPr id="35872" name="AutoShape 32"/>
            <p:cNvSpPr>
              <a:spLocks noChangeArrowheads="1"/>
            </p:cNvSpPr>
            <p:nvPr/>
          </p:nvSpPr>
          <p:spPr bwMode="auto">
            <a:xfrm>
              <a:off x="1210" y="183"/>
              <a:ext cx="184"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5873" name="Rectangle 33"/>
            <p:cNvSpPr>
              <a:spLocks noChangeArrowheads="1"/>
            </p:cNvSpPr>
            <p:nvPr/>
          </p:nvSpPr>
          <p:spPr bwMode="auto">
            <a:xfrm>
              <a:off x="751" y="129"/>
              <a:ext cx="542" cy="286"/>
            </a:xfrm>
            <a:prstGeom prst="rect">
              <a:avLst/>
            </a:prstGeom>
            <a:noFill/>
            <a:ln w="12700">
              <a:noFill/>
              <a:miter lim="800000"/>
              <a:headEnd/>
              <a:tailEnd/>
            </a:ln>
            <a:effectLst/>
          </p:spPr>
          <p:txBody>
            <a:bodyPr wrap="none" lIns="90488" tIns="44450" rIns="90488" bIns="44450">
              <a:spAutoFit/>
            </a:bodyPr>
            <a:lstStyle/>
            <a:p>
              <a:pPr>
                <a:defRPr/>
              </a:pPr>
              <a:r>
                <a:rPr lang="en-US" sz="2400" i="1" u="none">
                  <a:solidFill>
                    <a:srgbClr val="FFFFFF"/>
                  </a:solidFill>
                  <a:effectLst>
                    <a:outerShdw blurRad="38100" dist="38100" dir="2700000" algn="tl">
                      <a:srgbClr val="000000"/>
                    </a:outerShdw>
                  </a:effectLst>
                  <a:latin typeface="Times New Roman" pitchFamily="18" charset="0"/>
                  <a:ea typeface="+mn-ea"/>
                  <a:cs typeface="+mn-cs"/>
                </a:rPr>
                <a:t>Ty rơ</a:t>
              </a:r>
            </a:p>
          </p:txBody>
        </p:sp>
        <p:sp>
          <p:nvSpPr>
            <p:cNvPr id="35874" name="AutoShape 34"/>
            <p:cNvSpPr>
              <a:spLocks noChangeArrowheads="1"/>
            </p:cNvSpPr>
            <p:nvPr/>
          </p:nvSpPr>
          <p:spPr bwMode="auto">
            <a:xfrm>
              <a:off x="2108" y="161"/>
              <a:ext cx="184"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5875" name="Rectangle 35"/>
            <p:cNvSpPr>
              <a:spLocks noChangeArrowheads="1"/>
            </p:cNvSpPr>
            <p:nvPr/>
          </p:nvSpPr>
          <p:spPr bwMode="auto">
            <a:xfrm>
              <a:off x="1052" y="400"/>
              <a:ext cx="1122" cy="286"/>
            </a:xfrm>
            <a:prstGeom prst="rect">
              <a:avLst/>
            </a:prstGeom>
            <a:noFill/>
            <a:ln w="12700">
              <a:noFill/>
              <a:miter lim="800000"/>
              <a:headEnd/>
              <a:tailEnd/>
            </a:ln>
            <a:effectLst/>
          </p:spPr>
          <p:txBody>
            <a:bodyPr wrap="none" lIns="90488" tIns="44450" rIns="90488" bIns="44450">
              <a:spAutoFit/>
            </a:bodyPr>
            <a:lstStyle/>
            <a:p>
              <a:pPr>
                <a:defRPr/>
              </a:pPr>
              <a:r>
                <a:rPr lang="en-US" sz="2400" i="1" u="none">
                  <a:solidFill>
                    <a:srgbClr val="FFFFFF"/>
                  </a:solidFill>
                  <a:effectLst>
                    <a:outerShdw blurRad="38100" dist="38100" dir="2700000" algn="tl">
                      <a:srgbClr val="000000"/>
                    </a:outerShdw>
                  </a:effectLst>
                  <a:cs typeface="+mn-cs"/>
                </a:rPr>
                <a:t>Ca bê na um</a:t>
              </a:r>
            </a:p>
          </p:txBody>
        </p:sp>
        <p:sp>
          <p:nvSpPr>
            <p:cNvPr id="35876" name="Rectangle 36"/>
            <p:cNvSpPr>
              <a:spLocks noChangeArrowheads="1"/>
            </p:cNvSpPr>
            <p:nvPr/>
          </p:nvSpPr>
          <p:spPr bwMode="auto">
            <a:xfrm>
              <a:off x="545" y="3821"/>
              <a:ext cx="2550" cy="363"/>
            </a:xfrm>
            <a:prstGeom prst="rect">
              <a:avLst/>
            </a:prstGeom>
            <a:noFill/>
            <a:ln w="12700">
              <a:noFill/>
              <a:miter lim="800000"/>
              <a:headEnd/>
              <a:tailEnd/>
            </a:ln>
            <a:effectLst/>
          </p:spPr>
          <p:txBody>
            <a:bodyPr wrap="none" lIns="90488" tIns="44450" rIns="90488" bIns="44450">
              <a:spAutoFit/>
            </a:bodyPr>
            <a:lstStyle/>
            <a:p>
              <a:pPr>
                <a:defRPr/>
              </a:pPr>
              <a:r>
                <a:rPr lang="en-US" sz="3200">
                  <a:effectLst>
                    <a:outerShdw blurRad="38100" dist="38100" dir="2700000" algn="tl">
                      <a:srgbClr val="000000"/>
                    </a:outerShdw>
                  </a:effectLst>
                  <a:latin typeface="Arial" charset="0"/>
                  <a:cs typeface="+mn-cs"/>
                </a:rPr>
                <a:t>Israel thời Tân Ước </a:t>
              </a:r>
            </a:p>
          </p:txBody>
        </p:sp>
      </p:grpSp>
      <p:sp>
        <p:nvSpPr>
          <p:cNvPr id="35878" name="Rectangle 38"/>
          <p:cNvSpPr>
            <a:spLocks noGrp="1" noChangeArrowheads="1"/>
          </p:cNvSpPr>
          <p:nvPr>
            <p:ph type="title" idx="4294967295"/>
          </p:nvPr>
        </p:nvSpPr>
        <p:spPr>
          <a:xfrm>
            <a:off x="7524750" y="609600"/>
            <a:ext cx="1371600" cy="228600"/>
          </a:xfrm>
          <a:effectLst/>
        </p:spPr>
        <p:txBody>
          <a:bodyPr/>
          <a:lstStyle/>
          <a:p>
            <a:pPr>
              <a:defRPr/>
            </a:pPr>
            <a:r>
              <a:rPr lang="en-US" sz="100" b="0" u="none" smtClean="0">
                <a:solidFill>
                  <a:srgbClr val="000066"/>
                </a:solidFill>
                <a:effectLst/>
                <a:latin typeface="Arial Narrow" pitchFamily="34" charset="0"/>
                <a:ea typeface="+mj-ea"/>
                <a:cs typeface="+mj-cs"/>
              </a:rPr>
              <a:t>Israel in the New Testament</a:t>
            </a:r>
            <a:endParaRPr lang="en-US" sz="100" smtClean="0">
              <a:solidFill>
                <a:srgbClr val="000066"/>
              </a:solidFill>
              <a:ea typeface="+mj-ea"/>
              <a:cs typeface="+mj-cs"/>
            </a:endParaRPr>
          </a:p>
        </p:txBody>
      </p:sp>
      <p:sp>
        <p:nvSpPr>
          <p:cNvPr id="71684" name="Text Box 39"/>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5715000" y="234950"/>
            <a:ext cx="3352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gn="ctr">
              <a:spcBef>
                <a:spcPct val="20000"/>
              </a:spcBef>
            </a:pPr>
            <a:r>
              <a:rPr lang="en-US" u="none"/>
              <a:t>Thời</a:t>
            </a:r>
          </a:p>
          <a:p>
            <a:pPr marL="342900" indent="-342900" algn="ctr">
              <a:spcBef>
                <a:spcPct val="20000"/>
              </a:spcBef>
            </a:pPr>
            <a:r>
              <a:rPr lang="en-US" u="none"/>
              <a:t>Thơ ấu</a:t>
            </a:r>
          </a:p>
          <a:p>
            <a:pPr marL="342900" indent="-342900" algn="ctr">
              <a:spcBef>
                <a:spcPct val="20000"/>
              </a:spcBef>
            </a:pPr>
            <a:r>
              <a:rPr lang="en-US" u="none"/>
              <a:t>Của </a:t>
            </a:r>
          </a:p>
          <a:p>
            <a:pPr marL="342900" indent="-342900" algn="ctr">
              <a:spcBef>
                <a:spcPct val="20000"/>
              </a:spcBef>
            </a:pPr>
            <a:r>
              <a:rPr lang="en-US" u="none"/>
              <a:t>Chúa Jesus</a:t>
            </a:r>
          </a:p>
        </p:txBody>
      </p:sp>
      <p:grpSp>
        <p:nvGrpSpPr>
          <p:cNvPr id="73730" name="Group 26"/>
          <p:cNvGrpSpPr>
            <a:grpSpLocks/>
          </p:cNvGrpSpPr>
          <p:nvPr/>
        </p:nvGrpSpPr>
        <p:grpSpPr bwMode="auto">
          <a:xfrm>
            <a:off x="0" y="-14288"/>
            <a:ext cx="5562600" cy="6872288"/>
            <a:chOff x="-128" y="232"/>
            <a:chExt cx="3504" cy="4320"/>
          </a:xfrm>
        </p:grpSpPr>
        <p:pic>
          <p:nvPicPr>
            <p:cNvPr id="73733" name="Picture 24" descr="Israel Enhanced1"/>
            <p:cNvPicPr>
              <a:picLocks noChangeAspect="1" noChangeArrowheads="1"/>
            </p:cNvPicPr>
            <p:nvPr/>
          </p:nvPicPr>
          <p:blipFill>
            <a:blip r:embed="rId3">
              <a:extLst>
                <a:ext uri="{28A0092B-C50C-407E-A947-70E740481C1C}">
                  <a14:useLocalDpi xmlns:a14="http://schemas.microsoft.com/office/drawing/2010/main" val="0"/>
                </a:ext>
              </a:extLst>
            </a:blip>
            <a:srcRect l="5046" t="19092" r="9181" b="3749"/>
            <a:stretch>
              <a:fillRect/>
            </a:stretch>
          </p:blipFill>
          <p:spPr bwMode="auto">
            <a:xfrm>
              <a:off x="-128" y="232"/>
              <a:ext cx="332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34" name="Group 25"/>
            <p:cNvGrpSpPr>
              <a:grpSpLocks/>
            </p:cNvGrpSpPr>
            <p:nvPr/>
          </p:nvGrpSpPr>
          <p:grpSpPr bwMode="auto">
            <a:xfrm>
              <a:off x="78" y="707"/>
              <a:ext cx="3298" cy="3736"/>
              <a:chOff x="78" y="707"/>
              <a:chExt cx="3298" cy="3736"/>
            </a:xfrm>
          </p:grpSpPr>
          <p:sp>
            <p:nvSpPr>
              <p:cNvPr id="36868" name="AutoShape 4"/>
              <p:cNvSpPr>
                <a:spLocks noChangeArrowheads="1"/>
              </p:cNvSpPr>
              <p:nvPr/>
            </p:nvSpPr>
            <p:spPr bwMode="auto">
              <a:xfrm>
                <a:off x="1851" y="2758"/>
                <a:ext cx="184" cy="143"/>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 name="AutoShape 5"/>
              <p:cNvSpPr>
                <a:spLocks noChangeArrowheads="1"/>
              </p:cNvSpPr>
              <p:nvPr/>
            </p:nvSpPr>
            <p:spPr bwMode="auto">
              <a:xfrm>
                <a:off x="1859" y="1039"/>
                <a:ext cx="184"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 name="Rectangle 6"/>
              <p:cNvSpPr>
                <a:spLocks noChangeArrowheads="1"/>
              </p:cNvSpPr>
              <p:nvPr/>
            </p:nvSpPr>
            <p:spPr bwMode="auto">
              <a:xfrm>
                <a:off x="1277" y="788"/>
                <a:ext cx="754" cy="286"/>
              </a:xfrm>
              <a:prstGeom prst="rect">
                <a:avLst/>
              </a:prstGeom>
              <a:noFill/>
              <a:ln w="12700">
                <a:noFill/>
                <a:miter lim="800000"/>
                <a:headEnd/>
                <a:tailEnd/>
              </a:ln>
              <a:effectLst/>
            </p:spPr>
            <p:txBody>
              <a:bodyPr wrap="none" lIns="90488" tIns="44450" rIns="90488" bIns="44450">
                <a:spAutoFit/>
              </a:bodyPr>
              <a:lstStyle/>
              <a:p>
                <a:pPr>
                  <a:defRPr/>
                </a:pPr>
                <a:r>
                  <a:rPr lang="en-US" sz="2400" i="1" u="none">
                    <a:solidFill>
                      <a:srgbClr val="FFFFFF"/>
                    </a:solidFill>
                    <a:effectLst>
                      <a:outerShdw blurRad="38100" dist="38100" dir="2700000" algn="tl">
                        <a:srgbClr val="000000"/>
                      </a:outerShdw>
                    </a:effectLst>
                    <a:cs typeface="+mn-cs"/>
                  </a:rPr>
                  <a:t>Naxarét</a:t>
                </a:r>
              </a:p>
            </p:txBody>
          </p:sp>
          <p:sp>
            <p:nvSpPr>
              <p:cNvPr id="4" name="Rectangle 7"/>
              <p:cNvSpPr>
                <a:spLocks noChangeArrowheads="1"/>
              </p:cNvSpPr>
              <p:nvPr/>
            </p:nvSpPr>
            <p:spPr bwMode="auto">
              <a:xfrm>
                <a:off x="642" y="3615"/>
                <a:ext cx="620" cy="286"/>
              </a:xfrm>
              <a:prstGeom prst="rect">
                <a:avLst/>
              </a:prstGeom>
              <a:noFill/>
              <a:ln w="12700">
                <a:noFill/>
                <a:miter lim="800000"/>
                <a:headEnd/>
                <a:tailEnd/>
              </a:ln>
              <a:effectLst/>
            </p:spPr>
            <p:txBody>
              <a:bodyPr wrap="none" lIns="90488" tIns="44450" rIns="90488" bIns="44450">
                <a:spAutoFit/>
              </a:bodyPr>
              <a:lstStyle/>
              <a:p>
                <a:pPr>
                  <a:defRPr/>
                </a:pPr>
                <a:r>
                  <a:rPr lang="en-US" sz="2400" i="1" u="none">
                    <a:solidFill>
                      <a:srgbClr val="FFFFFF"/>
                    </a:solidFill>
                    <a:effectLst>
                      <a:outerShdw blurRad="38100" dist="38100" dir="2700000" algn="tl">
                        <a:srgbClr val="000000"/>
                      </a:outerShdw>
                    </a:effectLst>
                    <a:cs typeface="+mn-cs"/>
                  </a:rPr>
                  <a:t>Ai cập</a:t>
                </a:r>
              </a:p>
            </p:txBody>
          </p:sp>
          <p:sp>
            <p:nvSpPr>
              <p:cNvPr id="36872" name="Rectangle 8"/>
              <p:cNvSpPr>
                <a:spLocks noChangeArrowheads="1"/>
              </p:cNvSpPr>
              <p:nvPr/>
            </p:nvSpPr>
            <p:spPr bwMode="auto">
              <a:xfrm>
                <a:off x="1092" y="2469"/>
                <a:ext cx="1071" cy="318"/>
              </a:xfrm>
              <a:prstGeom prst="rect">
                <a:avLst/>
              </a:prstGeom>
              <a:noFill/>
              <a:ln w="12700">
                <a:noFill/>
                <a:miter lim="800000"/>
                <a:headEnd/>
                <a:tailEnd/>
              </a:ln>
              <a:effectLst/>
            </p:spPr>
            <p:txBody>
              <a:bodyPr wrap="none" lIns="90488" tIns="44450" rIns="90488" bIns="44450">
                <a:spAutoFit/>
              </a:bodyPr>
              <a:lstStyle/>
              <a:p>
                <a:pPr>
                  <a:defRPr/>
                </a:pPr>
                <a:r>
                  <a:rPr lang="en-US" sz="2800" i="1" u="none">
                    <a:solidFill>
                      <a:srgbClr val="FFFFFF"/>
                    </a:solidFill>
                    <a:effectLst>
                      <a:outerShdw blurRad="38100" dist="38100" dir="2700000" algn="tl">
                        <a:srgbClr val="000000"/>
                      </a:outerShdw>
                    </a:effectLst>
                    <a:cs typeface="+mn-cs"/>
                  </a:rPr>
                  <a:t>Jerusalem</a:t>
                </a:r>
              </a:p>
            </p:txBody>
          </p:sp>
          <p:sp>
            <p:nvSpPr>
              <p:cNvPr id="36873" name="Rectangle 9"/>
              <p:cNvSpPr>
                <a:spLocks noChangeArrowheads="1"/>
              </p:cNvSpPr>
              <p:nvPr/>
            </p:nvSpPr>
            <p:spPr bwMode="auto">
              <a:xfrm>
                <a:off x="1036" y="3032"/>
                <a:ext cx="955" cy="286"/>
              </a:xfrm>
              <a:prstGeom prst="rect">
                <a:avLst/>
              </a:prstGeom>
              <a:noFill/>
              <a:ln w="12700">
                <a:noFill/>
                <a:miter lim="800000"/>
                <a:headEnd/>
                <a:tailEnd/>
              </a:ln>
              <a:effectLst/>
            </p:spPr>
            <p:txBody>
              <a:bodyPr wrap="none" lIns="90488" tIns="44450" rIns="90488" bIns="44450">
                <a:spAutoFit/>
              </a:bodyPr>
              <a:lstStyle/>
              <a:p>
                <a:pPr>
                  <a:defRPr/>
                </a:pPr>
                <a:r>
                  <a:rPr lang="en-US" sz="2400" i="1" u="none">
                    <a:solidFill>
                      <a:srgbClr val="FFFFFF"/>
                    </a:solidFill>
                    <a:effectLst>
                      <a:outerShdw blurRad="38100" dist="38100" dir="2700000" algn="tl">
                        <a:srgbClr val="000000"/>
                      </a:outerShdw>
                    </a:effectLst>
                    <a:cs typeface="+mn-cs"/>
                  </a:rPr>
                  <a:t>Bết lê hem</a:t>
                </a:r>
              </a:p>
            </p:txBody>
          </p:sp>
          <p:sp>
            <p:nvSpPr>
              <p:cNvPr id="36874" name="Rectangle 10"/>
              <p:cNvSpPr>
                <a:spLocks noChangeArrowheads="1"/>
              </p:cNvSpPr>
              <p:nvPr/>
            </p:nvSpPr>
            <p:spPr bwMode="auto">
              <a:xfrm>
                <a:off x="2128" y="707"/>
                <a:ext cx="887" cy="269"/>
              </a:xfrm>
              <a:prstGeom prst="rect">
                <a:avLst/>
              </a:prstGeom>
              <a:noFill/>
              <a:ln w="12700">
                <a:noFill/>
                <a:miter lim="800000"/>
                <a:headEnd/>
                <a:tailEnd/>
              </a:ln>
              <a:effectLst/>
            </p:spPr>
            <p:txBody>
              <a:bodyPr wrap="none" lIns="90488" tIns="44450" rIns="90488" bIns="44450">
                <a:spAutoFit/>
              </a:bodyPr>
              <a:lstStyle/>
              <a:p>
                <a:pPr>
                  <a:defRPr/>
                </a:pPr>
                <a:r>
                  <a:rPr lang="en-US" sz="2200" u="none">
                    <a:solidFill>
                      <a:srgbClr val="FFFFFF"/>
                    </a:solidFill>
                    <a:effectLst>
                      <a:outerShdw blurRad="38100" dist="38100" dir="2700000" algn="tl">
                        <a:srgbClr val="000000"/>
                      </a:outerShdw>
                    </a:effectLst>
                    <a:latin typeface="Arial" charset="0"/>
                    <a:cs typeface="+mn-cs"/>
                  </a:rPr>
                  <a:t>Hồ Galile</a:t>
                </a:r>
              </a:p>
            </p:txBody>
          </p:sp>
          <p:sp>
            <p:nvSpPr>
              <p:cNvPr id="36875" name="Rectangle 11"/>
              <p:cNvSpPr>
                <a:spLocks noChangeArrowheads="1"/>
              </p:cNvSpPr>
              <p:nvPr/>
            </p:nvSpPr>
            <p:spPr bwMode="auto">
              <a:xfrm>
                <a:off x="2313" y="3115"/>
                <a:ext cx="978" cy="286"/>
              </a:xfrm>
              <a:prstGeom prst="rect">
                <a:avLst/>
              </a:prstGeom>
              <a:noFill/>
              <a:ln w="12700">
                <a:noFill/>
                <a:miter lim="800000"/>
                <a:headEnd/>
                <a:tailEnd/>
              </a:ln>
              <a:effectLst/>
            </p:spPr>
            <p:txBody>
              <a:bodyPr wrap="none" lIns="90488" tIns="44450" rIns="90488" bIns="44450">
                <a:spAutoFit/>
              </a:bodyPr>
              <a:lstStyle/>
              <a:p>
                <a:pPr>
                  <a:defRPr/>
                </a:pPr>
                <a:r>
                  <a:rPr lang="en-US" sz="2400" u="none">
                    <a:solidFill>
                      <a:srgbClr val="FFFFFF"/>
                    </a:solidFill>
                    <a:effectLst>
                      <a:outerShdw blurRad="38100" dist="38100" dir="2700000" algn="tl">
                        <a:srgbClr val="000000"/>
                      </a:outerShdw>
                    </a:effectLst>
                    <a:latin typeface="Arial" charset="0"/>
                    <a:cs typeface="+mn-cs"/>
                  </a:rPr>
                  <a:t>Biển chết</a:t>
                </a:r>
              </a:p>
            </p:txBody>
          </p:sp>
          <p:sp>
            <p:nvSpPr>
              <p:cNvPr id="36876" name="Rectangle 12"/>
              <p:cNvSpPr>
                <a:spLocks noChangeArrowheads="1"/>
              </p:cNvSpPr>
              <p:nvPr/>
            </p:nvSpPr>
            <p:spPr bwMode="auto">
              <a:xfrm rot="16200000">
                <a:off x="1397" y="1665"/>
                <a:ext cx="1393"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charset="0"/>
                    <a:cs typeface="+mn-cs"/>
                  </a:rPr>
                  <a:t>Sông Giô đanh</a:t>
                </a:r>
              </a:p>
            </p:txBody>
          </p:sp>
          <p:sp>
            <p:nvSpPr>
              <p:cNvPr id="36877" name="Rectangle 13"/>
              <p:cNvSpPr>
                <a:spLocks noChangeArrowheads="1"/>
              </p:cNvSpPr>
              <p:nvPr/>
            </p:nvSpPr>
            <p:spPr bwMode="auto">
              <a:xfrm rot="17340000">
                <a:off x="-409" y="1715"/>
                <a:ext cx="1870" cy="402"/>
              </a:xfrm>
              <a:prstGeom prst="rect">
                <a:avLst/>
              </a:prstGeom>
              <a:noFill/>
              <a:ln w="12700">
                <a:noFill/>
                <a:miter lim="800000"/>
                <a:headEnd/>
                <a:tailEnd/>
              </a:ln>
              <a:effectLst/>
            </p:spPr>
            <p:txBody>
              <a:bodyPr wrap="none" lIns="90488" tIns="44450" rIns="90488" bIns="44450">
                <a:spAutoFit/>
              </a:bodyPr>
              <a:lstStyle/>
              <a:p>
                <a:pPr>
                  <a:defRPr/>
                </a:pPr>
                <a:r>
                  <a:rPr lang="en-US" sz="3600" i="1" u="none">
                    <a:solidFill>
                      <a:srgbClr val="FFFFFF"/>
                    </a:solidFill>
                    <a:effectLst>
                      <a:outerShdw blurRad="38100" dist="38100" dir="2700000" algn="tl">
                        <a:srgbClr val="000000"/>
                      </a:outerShdw>
                    </a:effectLst>
                    <a:latin typeface="Arial" charset="0"/>
                    <a:cs typeface="+mn-cs"/>
                  </a:rPr>
                  <a:t>Địa trung hải</a:t>
                </a:r>
              </a:p>
            </p:txBody>
          </p:sp>
          <p:sp>
            <p:nvSpPr>
              <p:cNvPr id="73745" name="Rectangle 14"/>
              <p:cNvSpPr>
                <a:spLocks noChangeArrowheads="1"/>
              </p:cNvSpPr>
              <p:nvPr/>
            </p:nvSpPr>
            <p:spPr bwMode="auto">
              <a:xfrm>
                <a:off x="2423" y="4136"/>
                <a:ext cx="95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600" b="0" u="none">
                    <a:solidFill>
                      <a:srgbClr val="000000"/>
                    </a:solidFill>
                    <a:latin typeface="Arial" charset="0"/>
                  </a:rPr>
                  <a:t>NASA PHOTO</a:t>
                </a:r>
              </a:p>
            </p:txBody>
          </p:sp>
          <p:sp>
            <p:nvSpPr>
              <p:cNvPr id="73746" name="Rectangle 15"/>
              <p:cNvSpPr>
                <a:spLocks noChangeArrowheads="1"/>
              </p:cNvSpPr>
              <p:nvPr/>
            </p:nvSpPr>
            <p:spPr bwMode="auto">
              <a:xfrm>
                <a:off x="78" y="4179"/>
                <a:ext cx="150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000" b="0" u="none">
                    <a:solidFill>
                      <a:srgbClr val="000000"/>
                    </a:solidFill>
                    <a:latin typeface="Arial" charset="0"/>
                  </a:rPr>
                  <a:t>©  eBibleTeacher.com</a:t>
                </a:r>
              </a:p>
            </p:txBody>
          </p:sp>
          <p:sp>
            <p:nvSpPr>
              <p:cNvPr id="36880" name="Rectangle 16"/>
              <p:cNvSpPr>
                <a:spLocks noChangeArrowheads="1"/>
              </p:cNvSpPr>
              <p:nvPr/>
            </p:nvSpPr>
            <p:spPr bwMode="auto">
              <a:xfrm>
                <a:off x="689" y="3849"/>
                <a:ext cx="2587" cy="594"/>
              </a:xfrm>
              <a:prstGeom prst="rect">
                <a:avLst/>
              </a:prstGeom>
              <a:noFill/>
              <a:ln w="12700">
                <a:noFill/>
                <a:miter lim="800000"/>
                <a:headEnd/>
                <a:tailEnd/>
              </a:ln>
              <a:effectLst/>
            </p:spPr>
            <p:txBody>
              <a:bodyPr lIns="90488" tIns="44450" rIns="90488" bIns="44450">
                <a:spAutoFit/>
              </a:bodyPr>
              <a:lstStyle/>
              <a:p>
                <a:pPr>
                  <a:defRPr/>
                </a:pPr>
                <a:r>
                  <a:rPr lang="en-US" sz="2800">
                    <a:effectLst>
                      <a:outerShdw blurRad="38100" dist="38100" dir="2700000" algn="tl">
                        <a:srgbClr val="000000"/>
                      </a:outerShdw>
                    </a:effectLst>
                    <a:latin typeface="Arial" charset="0"/>
                    <a:cs typeface="+mn-cs"/>
                  </a:rPr>
                  <a:t>Israel trong thời thơ ấu của Chúa Jesus </a:t>
                </a:r>
              </a:p>
            </p:txBody>
          </p:sp>
          <p:sp>
            <p:nvSpPr>
              <p:cNvPr id="36881" name="AutoShape 17"/>
              <p:cNvSpPr>
                <a:spLocks noChangeArrowheads="1"/>
              </p:cNvSpPr>
              <p:nvPr/>
            </p:nvSpPr>
            <p:spPr bwMode="auto">
              <a:xfrm>
                <a:off x="1803" y="2872"/>
                <a:ext cx="184"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5" name="AutoShape 18"/>
              <p:cNvSpPr>
                <a:spLocks noChangeArrowheads="1"/>
              </p:cNvSpPr>
              <p:nvPr/>
            </p:nvSpPr>
            <p:spPr bwMode="auto">
              <a:xfrm rot="18480000" flipH="1">
                <a:off x="437" y="3938"/>
                <a:ext cx="321" cy="136"/>
              </a:xfrm>
              <a:prstGeom prst="rightArrow">
                <a:avLst>
                  <a:gd name="adj1" fmla="val 50000"/>
                  <a:gd name="adj2" fmla="val 120599"/>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grpSp>
      <p:sp>
        <p:nvSpPr>
          <p:cNvPr id="36884" name="Rectangle 20"/>
          <p:cNvSpPr>
            <a:spLocks noGrp="1" noChangeArrowheads="1"/>
          </p:cNvSpPr>
          <p:nvPr>
            <p:ph type="title" idx="4294967295"/>
          </p:nvPr>
        </p:nvSpPr>
        <p:spPr>
          <a:xfrm>
            <a:off x="7753350" y="609600"/>
            <a:ext cx="1143000" cy="228600"/>
          </a:xfrm>
          <a:effectLst/>
        </p:spPr>
        <p:txBody>
          <a:bodyPr/>
          <a:lstStyle/>
          <a:p>
            <a:pPr>
              <a:defRPr/>
            </a:pPr>
            <a:r>
              <a:rPr lang="en-US" sz="100" b="0" u="none" smtClean="0">
                <a:solidFill>
                  <a:srgbClr val="000066"/>
                </a:solidFill>
                <a:effectLst/>
                <a:latin typeface="Arial Narrow" pitchFamily="34" charset="0"/>
                <a:ea typeface="+mj-ea"/>
                <a:cs typeface="+mj-cs"/>
              </a:rPr>
              <a:t>Childhood of Jesus</a:t>
            </a:r>
            <a:endParaRPr lang="en-US" sz="100" smtClean="0">
              <a:solidFill>
                <a:srgbClr val="000066"/>
              </a:solidFill>
              <a:ea typeface="+mj-ea"/>
              <a:cs typeface="+mj-cs"/>
            </a:endParaRPr>
          </a:p>
        </p:txBody>
      </p:sp>
      <p:sp>
        <p:nvSpPr>
          <p:cNvPr id="73732" name="Text Box 21"/>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59"/>
          <p:cNvGrpSpPr>
            <a:grpSpLocks/>
          </p:cNvGrpSpPr>
          <p:nvPr/>
        </p:nvGrpSpPr>
        <p:grpSpPr bwMode="auto">
          <a:xfrm>
            <a:off x="0" y="0"/>
            <a:ext cx="9210675" cy="6872288"/>
            <a:chOff x="0" y="0"/>
            <a:chExt cx="5802" cy="4329"/>
          </a:xfrm>
        </p:grpSpPr>
        <p:grpSp>
          <p:nvGrpSpPr>
            <p:cNvPr id="75780" name="Group 58"/>
            <p:cNvGrpSpPr>
              <a:grpSpLocks/>
            </p:cNvGrpSpPr>
            <p:nvPr/>
          </p:nvGrpSpPr>
          <p:grpSpPr bwMode="auto">
            <a:xfrm>
              <a:off x="0" y="0"/>
              <a:ext cx="5802" cy="4329"/>
              <a:chOff x="0" y="0"/>
              <a:chExt cx="5802" cy="4329"/>
            </a:xfrm>
          </p:grpSpPr>
          <p:pic>
            <p:nvPicPr>
              <p:cNvPr id="75782" name="Picture 56" descr="TurkeyHighEdit"/>
              <p:cNvPicPr>
                <a:picLocks noChangeAspect="1" noChangeArrowheads="1"/>
              </p:cNvPicPr>
              <p:nvPr/>
            </p:nvPicPr>
            <p:blipFill>
              <a:blip r:embed="rId3">
                <a:extLst>
                  <a:ext uri="{28A0092B-C50C-407E-A947-70E740481C1C}">
                    <a14:useLocalDpi xmlns:a14="http://schemas.microsoft.com/office/drawing/2010/main" val="0"/>
                  </a:ext>
                </a:extLst>
              </a:blip>
              <a:srcRect t="209" r="-2" b="-208"/>
              <a:stretch>
                <a:fillRect/>
              </a:stretch>
            </p:blipFill>
            <p:spPr bwMode="auto">
              <a:xfrm>
                <a:off x="0" y="0"/>
                <a:ext cx="5760" cy="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783" name="Group 57"/>
              <p:cNvGrpSpPr>
                <a:grpSpLocks/>
              </p:cNvGrpSpPr>
              <p:nvPr/>
            </p:nvGrpSpPr>
            <p:grpSpPr bwMode="auto">
              <a:xfrm>
                <a:off x="4" y="11"/>
                <a:ext cx="5798" cy="4012"/>
                <a:chOff x="4" y="11"/>
                <a:chExt cx="5798" cy="4012"/>
              </a:xfrm>
            </p:grpSpPr>
            <p:sp>
              <p:nvSpPr>
                <p:cNvPr id="37902" name="AutoShape 14"/>
                <p:cNvSpPr>
                  <a:spLocks noChangeArrowheads="1"/>
                </p:cNvSpPr>
                <p:nvPr/>
              </p:nvSpPr>
              <p:spPr bwMode="auto">
                <a:xfrm>
                  <a:off x="1045" y="1448"/>
                  <a:ext cx="94" cy="112"/>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03" name="Rectangle 15"/>
                <p:cNvSpPr>
                  <a:spLocks noChangeArrowheads="1"/>
                </p:cNvSpPr>
                <p:nvPr/>
              </p:nvSpPr>
              <p:spPr bwMode="auto">
                <a:xfrm>
                  <a:off x="1106" y="1333"/>
                  <a:ext cx="700" cy="325"/>
                </a:xfrm>
                <a:prstGeom prst="rect">
                  <a:avLst/>
                </a:prstGeom>
                <a:noFill/>
                <a:ln w="12700">
                  <a:noFill/>
                  <a:miter lim="800000"/>
                  <a:headEnd/>
                  <a:tailEnd/>
                </a:ln>
                <a:effectLst/>
              </p:spPr>
              <p:txBody>
                <a:bodyPr wrap="none" lIns="90488" tIns="44450" rIns="90488" bIns="44450">
                  <a:spAutoFit/>
                </a:bodyPr>
                <a:lstStyle/>
                <a:p>
                  <a:pPr>
                    <a:defRPr/>
                  </a:pPr>
                  <a:r>
                    <a:rPr lang="en-US" sz="2800" u="none">
                      <a:solidFill>
                        <a:srgbClr val="FFFFFF"/>
                      </a:solidFill>
                      <a:effectLst>
                        <a:outerShdw blurRad="38100" dist="38100" dir="2700000" algn="tl">
                          <a:srgbClr val="000000"/>
                        </a:outerShdw>
                      </a:effectLst>
                      <a:latin typeface="Arial" charset="0"/>
                      <a:cs typeface="+mn-cs"/>
                    </a:rPr>
                    <a:t>Icôny</a:t>
                  </a:r>
                </a:p>
              </p:txBody>
            </p:sp>
            <p:sp>
              <p:nvSpPr>
                <p:cNvPr id="37904" name="AutoShape 16"/>
                <p:cNvSpPr>
                  <a:spLocks noChangeArrowheads="1"/>
                </p:cNvSpPr>
                <p:nvPr/>
              </p:nvSpPr>
              <p:spPr bwMode="auto">
                <a:xfrm>
                  <a:off x="3988" y="2477"/>
                  <a:ext cx="136" cy="136"/>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05" name="Rectangle 17"/>
                <p:cNvSpPr>
                  <a:spLocks noChangeArrowheads="1"/>
                </p:cNvSpPr>
                <p:nvPr/>
              </p:nvSpPr>
              <p:spPr bwMode="auto">
                <a:xfrm>
                  <a:off x="806" y="1048"/>
                  <a:ext cx="1895" cy="325"/>
                </a:xfrm>
                <a:prstGeom prst="rect">
                  <a:avLst/>
                </a:prstGeom>
                <a:noFill/>
                <a:ln w="12700">
                  <a:noFill/>
                  <a:miter lim="800000"/>
                  <a:headEnd/>
                  <a:tailEnd/>
                </a:ln>
                <a:effectLst/>
              </p:spPr>
              <p:txBody>
                <a:bodyPr wrap="none" lIns="90488" tIns="44450" rIns="90488" bIns="44450">
                  <a:spAutoFit/>
                </a:bodyPr>
                <a:lstStyle/>
                <a:p>
                  <a:pPr>
                    <a:defRPr/>
                  </a:pPr>
                  <a:r>
                    <a:rPr lang="en-US" sz="2800" u="none">
                      <a:solidFill>
                        <a:srgbClr val="FFFFFF"/>
                      </a:solidFill>
                      <a:effectLst>
                        <a:outerShdw blurRad="38100" dist="38100" dir="2700000" algn="tl">
                          <a:srgbClr val="000000"/>
                        </a:outerShdw>
                      </a:effectLst>
                      <a:latin typeface="Arial" charset="0"/>
                      <a:cs typeface="+mn-cs"/>
                    </a:rPr>
                    <a:t>Antiốt (Phy si đi)</a:t>
                  </a:r>
                </a:p>
              </p:txBody>
            </p:sp>
            <p:sp>
              <p:nvSpPr>
                <p:cNvPr id="37906" name="Rectangle 18"/>
                <p:cNvSpPr>
                  <a:spLocks noChangeArrowheads="1"/>
                </p:cNvSpPr>
                <p:nvPr/>
              </p:nvSpPr>
              <p:spPr bwMode="auto">
                <a:xfrm>
                  <a:off x="4163" y="2277"/>
                  <a:ext cx="1106"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charset="0"/>
                      <a:cs typeface="+mn-cs"/>
                    </a:rPr>
                    <a:t>An ti ốt</a:t>
                  </a:r>
                </a:p>
              </p:txBody>
            </p:sp>
            <p:sp>
              <p:nvSpPr>
                <p:cNvPr id="37907" name="AutoShape 19"/>
                <p:cNvSpPr>
                  <a:spLocks noChangeArrowheads="1"/>
                </p:cNvSpPr>
                <p:nvPr/>
              </p:nvSpPr>
              <p:spPr bwMode="auto">
                <a:xfrm>
                  <a:off x="904" y="1622"/>
                  <a:ext cx="109" cy="109"/>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08" name="Rectangle 20"/>
                <p:cNvSpPr>
                  <a:spLocks noChangeArrowheads="1"/>
                </p:cNvSpPr>
                <p:nvPr/>
              </p:nvSpPr>
              <p:spPr bwMode="auto">
                <a:xfrm>
                  <a:off x="986" y="1614"/>
                  <a:ext cx="677" cy="286"/>
                </a:xfrm>
                <a:prstGeom prst="rect">
                  <a:avLst/>
                </a:prstGeom>
                <a:noFill/>
                <a:ln w="12700">
                  <a:noFill/>
                  <a:miter lim="800000"/>
                  <a:headEnd/>
                  <a:tailEnd/>
                </a:ln>
                <a:effectLst/>
              </p:spPr>
              <p:txBody>
                <a:bodyPr wrap="none" lIns="90488" tIns="44450" rIns="90488" bIns="44450">
                  <a:spAutoFit/>
                </a:bodyPr>
                <a:lstStyle/>
                <a:p>
                  <a:pPr>
                    <a:defRPr/>
                  </a:pPr>
                  <a:r>
                    <a:rPr lang="en-US" sz="2400" u="none">
                      <a:solidFill>
                        <a:srgbClr val="FFFFFF"/>
                      </a:solidFill>
                      <a:effectLst>
                        <a:outerShdw blurRad="38100" dist="38100" dir="2700000" algn="tl">
                          <a:srgbClr val="000000"/>
                        </a:outerShdw>
                      </a:effectLst>
                      <a:latin typeface="Arial" charset="0"/>
                      <a:cs typeface="+mn-cs"/>
                    </a:rPr>
                    <a:t>Lít trơ</a:t>
                  </a:r>
                </a:p>
              </p:txBody>
            </p:sp>
            <p:sp>
              <p:nvSpPr>
                <p:cNvPr id="37909" name="AutoShape 21"/>
                <p:cNvSpPr>
                  <a:spLocks noChangeArrowheads="1"/>
                </p:cNvSpPr>
                <p:nvPr/>
              </p:nvSpPr>
              <p:spPr bwMode="auto">
                <a:xfrm>
                  <a:off x="1135" y="1892"/>
                  <a:ext cx="88" cy="88"/>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10" name="Rectangle 22"/>
                <p:cNvSpPr>
                  <a:spLocks noChangeArrowheads="1"/>
                </p:cNvSpPr>
                <p:nvPr/>
              </p:nvSpPr>
              <p:spPr bwMode="auto">
                <a:xfrm>
                  <a:off x="1196" y="1875"/>
                  <a:ext cx="731" cy="286"/>
                </a:xfrm>
                <a:prstGeom prst="rect">
                  <a:avLst/>
                </a:prstGeom>
                <a:noFill/>
                <a:ln w="12700">
                  <a:noFill/>
                  <a:miter lim="800000"/>
                  <a:headEnd/>
                  <a:tailEnd/>
                </a:ln>
                <a:effectLst/>
              </p:spPr>
              <p:txBody>
                <a:bodyPr wrap="none" lIns="90488" tIns="44450" rIns="90488" bIns="44450">
                  <a:spAutoFit/>
                </a:bodyPr>
                <a:lstStyle/>
                <a:p>
                  <a:pPr>
                    <a:defRPr/>
                  </a:pPr>
                  <a:r>
                    <a:rPr lang="en-US" sz="2400" u="none">
                      <a:solidFill>
                        <a:srgbClr val="FFFFFF"/>
                      </a:solidFill>
                      <a:effectLst>
                        <a:outerShdw blurRad="38100" dist="38100" dir="2700000" algn="tl">
                          <a:srgbClr val="000000"/>
                        </a:outerShdw>
                      </a:effectLst>
                      <a:latin typeface="Arial" charset="0"/>
                      <a:cs typeface="+mn-cs"/>
                    </a:rPr>
                    <a:t>Đẹt bơ</a:t>
                  </a:r>
                </a:p>
              </p:txBody>
            </p:sp>
            <p:sp>
              <p:nvSpPr>
                <p:cNvPr id="37911" name="Line 23"/>
                <p:cNvSpPr>
                  <a:spLocks noChangeShapeType="1"/>
                </p:cNvSpPr>
                <p:nvPr/>
              </p:nvSpPr>
              <p:spPr bwMode="auto">
                <a:xfrm flipH="1">
                  <a:off x="3784" y="2625"/>
                  <a:ext cx="208" cy="128"/>
                </a:xfrm>
                <a:prstGeom prst="line">
                  <a:avLst/>
                </a:prstGeom>
                <a:noFill/>
                <a:ln w="25400">
                  <a:solidFill>
                    <a:srgbClr val="FAFD00"/>
                  </a:solidFill>
                  <a:prstDash val="dashDot"/>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12" name="Line 24"/>
                <p:cNvSpPr>
                  <a:spLocks noChangeShapeType="1"/>
                </p:cNvSpPr>
                <p:nvPr/>
              </p:nvSpPr>
              <p:spPr bwMode="auto">
                <a:xfrm flipH="1">
                  <a:off x="856" y="2769"/>
                  <a:ext cx="2944" cy="752"/>
                </a:xfrm>
                <a:prstGeom prst="line">
                  <a:avLst/>
                </a:prstGeom>
                <a:noFill/>
                <a:ln w="25400">
                  <a:solidFill>
                    <a:srgbClr val="FAFD00"/>
                  </a:solidFill>
                  <a:prstDash val="dashDot"/>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13" name="Line 25"/>
                <p:cNvSpPr>
                  <a:spLocks noChangeShapeType="1"/>
                </p:cNvSpPr>
                <p:nvPr/>
              </p:nvSpPr>
              <p:spPr bwMode="auto">
                <a:xfrm flipH="1" flipV="1">
                  <a:off x="136" y="3473"/>
                  <a:ext cx="688" cy="64"/>
                </a:xfrm>
                <a:prstGeom prst="line">
                  <a:avLst/>
                </a:prstGeom>
                <a:noFill/>
                <a:ln w="25400">
                  <a:solidFill>
                    <a:srgbClr val="FAFD00"/>
                  </a:solidFill>
                  <a:prstDash val="dashDot"/>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14" name="Line 26"/>
                <p:cNvSpPr>
                  <a:spLocks noChangeShapeType="1"/>
                </p:cNvSpPr>
                <p:nvPr/>
              </p:nvSpPr>
              <p:spPr bwMode="auto">
                <a:xfrm flipV="1">
                  <a:off x="104" y="1907"/>
                  <a:ext cx="5" cy="1486"/>
                </a:xfrm>
                <a:prstGeom prst="line">
                  <a:avLst/>
                </a:prstGeom>
                <a:noFill/>
                <a:ln w="25400">
                  <a:solidFill>
                    <a:srgbClr val="FAFD00"/>
                  </a:solidFill>
                  <a:prstDash val="dashDot"/>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15" name="Line 27"/>
                <p:cNvSpPr>
                  <a:spLocks noChangeShapeType="1"/>
                </p:cNvSpPr>
                <p:nvPr/>
              </p:nvSpPr>
              <p:spPr bwMode="auto">
                <a:xfrm flipV="1">
                  <a:off x="143" y="1772"/>
                  <a:ext cx="74" cy="106"/>
                </a:xfrm>
                <a:prstGeom prst="line">
                  <a:avLst/>
                </a:prstGeom>
                <a:noFill/>
                <a:ln w="25400">
                  <a:solidFill>
                    <a:srgbClr val="FAFD00"/>
                  </a:solidFill>
                  <a:prstDash val="dashDot"/>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16" name="Line 28"/>
                <p:cNvSpPr>
                  <a:spLocks noChangeShapeType="1"/>
                </p:cNvSpPr>
                <p:nvPr/>
              </p:nvSpPr>
              <p:spPr bwMode="auto">
                <a:xfrm flipH="1" flipV="1">
                  <a:off x="763" y="1217"/>
                  <a:ext cx="325" cy="274"/>
                </a:xfrm>
                <a:prstGeom prst="line">
                  <a:avLst/>
                </a:prstGeom>
                <a:noFill/>
                <a:ln w="25400">
                  <a:solidFill>
                    <a:srgbClr val="FAFD00"/>
                  </a:solidFill>
                  <a:prstDash val="dashDot"/>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17" name="Line 29"/>
                <p:cNvSpPr>
                  <a:spLocks noChangeShapeType="1"/>
                </p:cNvSpPr>
                <p:nvPr/>
              </p:nvSpPr>
              <p:spPr bwMode="auto">
                <a:xfrm flipH="1">
                  <a:off x="235" y="1275"/>
                  <a:ext cx="529" cy="434"/>
                </a:xfrm>
                <a:prstGeom prst="line">
                  <a:avLst/>
                </a:prstGeom>
                <a:noFill/>
                <a:ln w="25400">
                  <a:solidFill>
                    <a:srgbClr val="FAFD00"/>
                  </a:solidFill>
                  <a:prstDash val="dashDot"/>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18" name="AutoShape 30"/>
                <p:cNvSpPr>
                  <a:spLocks noChangeArrowheads="1"/>
                </p:cNvSpPr>
                <p:nvPr/>
              </p:nvSpPr>
              <p:spPr bwMode="auto">
                <a:xfrm>
                  <a:off x="718" y="1172"/>
                  <a:ext cx="115" cy="109"/>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19" name="Rectangle 31"/>
                <p:cNvSpPr>
                  <a:spLocks noChangeArrowheads="1"/>
                </p:cNvSpPr>
                <p:nvPr/>
              </p:nvSpPr>
              <p:spPr bwMode="auto">
                <a:xfrm>
                  <a:off x="371" y="2622"/>
                  <a:ext cx="2498" cy="402"/>
                </a:xfrm>
                <a:prstGeom prst="rect">
                  <a:avLst/>
                </a:prstGeom>
                <a:noFill/>
                <a:ln w="12700">
                  <a:noFill/>
                  <a:miter lim="800000"/>
                  <a:headEnd/>
                  <a:tailEnd/>
                </a:ln>
                <a:effectLst/>
              </p:spPr>
              <p:txBody>
                <a:bodyPr wrap="none" lIns="90488" tIns="44450" rIns="90488" bIns="44450">
                  <a:spAutoFit/>
                </a:bodyPr>
                <a:lstStyle/>
                <a:p>
                  <a:pPr>
                    <a:defRPr/>
                  </a:pPr>
                  <a:r>
                    <a:rPr lang="en-US" sz="3600" b="0" i="1" u="none">
                      <a:solidFill>
                        <a:srgbClr val="FFFFFF"/>
                      </a:solidFill>
                      <a:effectLst>
                        <a:outerShdw blurRad="38100" dist="38100" dir="2700000" algn="tl">
                          <a:srgbClr val="000000"/>
                        </a:outerShdw>
                      </a:effectLst>
                      <a:latin typeface="Arial" charset="0"/>
                      <a:cs typeface="+mn-cs"/>
                    </a:rPr>
                    <a:t>Biển Địa Trung hải</a:t>
                  </a:r>
                </a:p>
              </p:txBody>
            </p:sp>
            <p:sp>
              <p:nvSpPr>
                <p:cNvPr id="37920" name="Rectangle 32"/>
                <p:cNvSpPr>
                  <a:spLocks noChangeArrowheads="1"/>
                </p:cNvSpPr>
                <p:nvPr/>
              </p:nvSpPr>
              <p:spPr bwMode="auto">
                <a:xfrm>
                  <a:off x="35" y="3621"/>
                  <a:ext cx="1106"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charset="0"/>
                      <a:cs typeface="+mn-cs"/>
                    </a:rPr>
                    <a:t>Cyprus</a:t>
                  </a:r>
                </a:p>
              </p:txBody>
            </p:sp>
            <p:sp>
              <p:nvSpPr>
                <p:cNvPr id="37921" name="AutoShape 33"/>
                <p:cNvSpPr>
                  <a:spLocks noChangeArrowheads="1"/>
                </p:cNvSpPr>
                <p:nvPr/>
              </p:nvSpPr>
              <p:spPr bwMode="auto">
                <a:xfrm>
                  <a:off x="3796" y="2669"/>
                  <a:ext cx="136" cy="88"/>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22" name="Rectangle 34"/>
                <p:cNvSpPr>
                  <a:spLocks noChangeArrowheads="1"/>
                </p:cNvSpPr>
                <p:nvPr/>
              </p:nvSpPr>
              <p:spPr bwMode="auto">
                <a:xfrm>
                  <a:off x="3875" y="2700"/>
                  <a:ext cx="893" cy="286"/>
                </a:xfrm>
                <a:prstGeom prst="rect">
                  <a:avLst/>
                </a:prstGeom>
                <a:noFill/>
                <a:ln w="12700">
                  <a:noFill/>
                  <a:miter lim="800000"/>
                  <a:headEnd/>
                  <a:tailEnd/>
                </a:ln>
                <a:effectLst/>
              </p:spPr>
              <p:txBody>
                <a:bodyPr wrap="none" lIns="90488" tIns="44450" rIns="90488" bIns="44450">
                  <a:spAutoFit/>
                </a:bodyPr>
                <a:lstStyle/>
                <a:p>
                  <a:pPr>
                    <a:defRPr/>
                  </a:pPr>
                  <a:r>
                    <a:rPr lang="en-US" sz="2400" u="none">
                      <a:solidFill>
                        <a:srgbClr val="FFFFFF"/>
                      </a:solidFill>
                      <a:effectLst>
                        <a:outerShdw blurRad="38100" dist="38100" dir="2700000" algn="tl">
                          <a:srgbClr val="000000"/>
                        </a:outerShdw>
                      </a:effectLst>
                      <a:latin typeface="Arial" charset="0"/>
                      <a:cs typeface="+mn-cs"/>
                    </a:rPr>
                    <a:t>Seleucia</a:t>
                  </a:r>
                </a:p>
              </p:txBody>
            </p:sp>
            <p:sp>
              <p:nvSpPr>
                <p:cNvPr id="37923" name="AutoShape 35"/>
                <p:cNvSpPr>
                  <a:spLocks noChangeArrowheads="1"/>
                </p:cNvSpPr>
                <p:nvPr/>
              </p:nvSpPr>
              <p:spPr bwMode="auto">
                <a:xfrm>
                  <a:off x="772" y="3485"/>
                  <a:ext cx="136" cy="88"/>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24" name="Rectangle 36"/>
                <p:cNvSpPr>
                  <a:spLocks noChangeArrowheads="1"/>
                </p:cNvSpPr>
                <p:nvPr/>
              </p:nvSpPr>
              <p:spPr bwMode="auto">
                <a:xfrm>
                  <a:off x="899" y="3516"/>
                  <a:ext cx="894" cy="286"/>
                </a:xfrm>
                <a:prstGeom prst="rect">
                  <a:avLst/>
                </a:prstGeom>
                <a:noFill/>
                <a:ln w="12700">
                  <a:noFill/>
                  <a:miter lim="800000"/>
                  <a:headEnd/>
                  <a:tailEnd/>
                </a:ln>
                <a:effectLst/>
              </p:spPr>
              <p:txBody>
                <a:bodyPr wrap="none" lIns="90488" tIns="44450" rIns="90488" bIns="44450">
                  <a:spAutoFit/>
                </a:bodyPr>
                <a:lstStyle/>
                <a:p>
                  <a:pPr>
                    <a:defRPr/>
                  </a:pPr>
                  <a:r>
                    <a:rPr lang="en-US" sz="2400" u="none">
                      <a:solidFill>
                        <a:srgbClr val="FFFFFF"/>
                      </a:solidFill>
                      <a:effectLst>
                        <a:outerShdw blurRad="38100" dist="38100" dir="2700000" algn="tl">
                          <a:srgbClr val="000000"/>
                        </a:outerShdw>
                      </a:effectLst>
                      <a:latin typeface="Arial" charset="0"/>
                      <a:cs typeface="+mn-cs"/>
                    </a:rPr>
                    <a:t>Salamas</a:t>
                  </a:r>
                </a:p>
              </p:txBody>
            </p:sp>
            <p:sp>
              <p:nvSpPr>
                <p:cNvPr id="37925" name="AutoShape 37"/>
                <p:cNvSpPr>
                  <a:spLocks noChangeArrowheads="1"/>
                </p:cNvSpPr>
                <p:nvPr/>
              </p:nvSpPr>
              <p:spPr bwMode="auto">
                <a:xfrm>
                  <a:off x="4" y="3437"/>
                  <a:ext cx="136" cy="88"/>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26" name="Rectangle 38"/>
                <p:cNvSpPr>
                  <a:spLocks noChangeArrowheads="1"/>
                </p:cNvSpPr>
                <p:nvPr/>
              </p:nvSpPr>
              <p:spPr bwMode="auto">
                <a:xfrm>
                  <a:off x="83" y="3228"/>
                  <a:ext cx="807" cy="286"/>
                </a:xfrm>
                <a:prstGeom prst="rect">
                  <a:avLst/>
                </a:prstGeom>
                <a:noFill/>
                <a:ln w="12700">
                  <a:noFill/>
                  <a:miter lim="800000"/>
                  <a:headEnd/>
                  <a:tailEnd/>
                </a:ln>
                <a:effectLst/>
              </p:spPr>
              <p:txBody>
                <a:bodyPr wrap="none" lIns="90488" tIns="44450" rIns="90488" bIns="44450">
                  <a:spAutoFit/>
                </a:bodyPr>
                <a:lstStyle/>
                <a:p>
                  <a:pPr>
                    <a:defRPr/>
                  </a:pPr>
                  <a:r>
                    <a:rPr lang="en-US" sz="2400" u="none">
                      <a:solidFill>
                        <a:srgbClr val="FFFFFF"/>
                      </a:solidFill>
                      <a:effectLst>
                        <a:outerShdw blurRad="38100" dist="38100" dir="2700000" algn="tl">
                          <a:srgbClr val="000000"/>
                        </a:outerShdw>
                      </a:effectLst>
                      <a:latin typeface="Arial" charset="0"/>
                      <a:cs typeface="+mn-cs"/>
                    </a:rPr>
                    <a:t>Paphos</a:t>
                  </a:r>
                </a:p>
              </p:txBody>
            </p:sp>
            <p:sp>
              <p:nvSpPr>
                <p:cNvPr id="37927" name="Rectangle 39"/>
                <p:cNvSpPr>
                  <a:spLocks noChangeArrowheads="1"/>
                </p:cNvSpPr>
                <p:nvPr/>
              </p:nvSpPr>
              <p:spPr bwMode="auto">
                <a:xfrm>
                  <a:off x="131" y="1836"/>
                  <a:ext cx="701" cy="286"/>
                </a:xfrm>
                <a:prstGeom prst="rect">
                  <a:avLst/>
                </a:prstGeom>
                <a:noFill/>
                <a:ln w="12700">
                  <a:noFill/>
                  <a:miter lim="800000"/>
                  <a:headEnd/>
                  <a:tailEnd/>
                </a:ln>
                <a:effectLst/>
              </p:spPr>
              <p:txBody>
                <a:bodyPr wrap="none" lIns="90488" tIns="44450" rIns="90488" bIns="44450">
                  <a:spAutoFit/>
                </a:bodyPr>
                <a:lstStyle/>
                <a:p>
                  <a:pPr>
                    <a:defRPr/>
                  </a:pPr>
                  <a:r>
                    <a:rPr lang="en-US" sz="2400" u="none">
                      <a:solidFill>
                        <a:srgbClr val="FFFFFF"/>
                      </a:solidFill>
                      <a:effectLst>
                        <a:outerShdw blurRad="38100" dist="38100" dir="2700000" algn="tl">
                          <a:srgbClr val="000000"/>
                        </a:outerShdw>
                      </a:effectLst>
                      <a:latin typeface="Arial" charset="0"/>
                      <a:cs typeface="+mn-cs"/>
                    </a:rPr>
                    <a:t>Attalia</a:t>
                  </a:r>
                </a:p>
              </p:txBody>
            </p:sp>
            <p:sp>
              <p:nvSpPr>
                <p:cNvPr id="37928" name="AutoShape 40"/>
                <p:cNvSpPr>
                  <a:spLocks noChangeArrowheads="1"/>
                </p:cNvSpPr>
                <p:nvPr/>
              </p:nvSpPr>
              <p:spPr bwMode="auto">
                <a:xfrm>
                  <a:off x="52" y="1853"/>
                  <a:ext cx="136" cy="88"/>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29" name="Rectangle 41"/>
                <p:cNvSpPr>
                  <a:spLocks noChangeArrowheads="1"/>
                </p:cNvSpPr>
                <p:nvPr/>
              </p:nvSpPr>
              <p:spPr bwMode="auto">
                <a:xfrm>
                  <a:off x="245" y="1590"/>
                  <a:ext cx="648" cy="286"/>
                </a:xfrm>
                <a:prstGeom prst="rect">
                  <a:avLst/>
                </a:prstGeom>
                <a:noFill/>
                <a:ln w="12700">
                  <a:noFill/>
                  <a:miter lim="800000"/>
                  <a:headEnd/>
                  <a:tailEnd/>
                </a:ln>
                <a:effectLst/>
              </p:spPr>
              <p:txBody>
                <a:bodyPr wrap="none" lIns="90488" tIns="44450" rIns="90488" bIns="44450">
                  <a:spAutoFit/>
                </a:bodyPr>
                <a:lstStyle/>
                <a:p>
                  <a:pPr>
                    <a:defRPr/>
                  </a:pPr>
                  <a:r>
                    <a:rPr lang="en-US" sz="2400" u="none">
                      <a:solidFill>
                        <a:srgbClr val="FFFFFF"/>
                      </a:solidFill>
                      <a:effectLst>
                        <a:outerShdw blurRad="38100" dist="38100" dir="2700000" algn="tl">
                          <a:srgbClr val="000000"/>
                        </a:outerShdw>
                      </a:effectLst>
                      <a:latin typeface="Arial" charset="0"/>
                      <a:cs typeface="+mn-cs"/>
                    </a:rPr>
                    <a:t>Perga</a:t>
                  </a:r>
                </a:p>
              </p:txBody>
            </p:sp>
            <p:sp>
              <p:nvSpPr>
                <p:cNvPr id="37930" name="AutoShape 42"/>
                <p:cNvSpPr>
                  <a:spLocks noChangeArrowheads="1"/>
                </p:cNvSpPr>
                <p:nvPr/>
              </p:nvSpPr>
              <p:spPr bwMode="auto">
                <a:xfrm>
                  <a:off x="166" y="1688"/>
                  <a:ext cx="136" cy="88"/>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31" name="Line 43"/>
                <p:cNvSpPr>
                  <a:spLocks noChangeShapeType="1"/>
                </p:cNvSpPr>
                <p:nvPr/>
              </p:nvSpPr>
              <p:spPr bwMode="auto">
                <a:xfrm flipV="1">
                  <a:off x="977" y="1544"/>
                  <a:ext cx="74" cy="106"/>
                </a:xfrm>
                <a:prstGeom prst="line">
                  <a:avLst/>
                </a:prstGeom>
                <a:noFill/>
                <a:ln w="25400">
                  <a:solidFill>
                    <a:srgbClr val="FAFD00"/>
                  </a:solidFill>
                  <a:prstDash val="dashDot"/>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32" name="Line 44"/>
                <p:cNvSpPr>
                  <a:spLocks noChangeShapeType="1"/>
                </p:cNvSpPr>
                <p:nvPr/>
              </p:nvSpPr>
              <p:spPr bwMode="auto">
                <a:xfrm flipH="1" flipV="1">
                  <a:off x="958" y="1700"/>
                  <a:ext cx="202" cy="241"/>
                </a:xfrm>
                <a:prstGeom prst="line">
                  <a:avLst/>
                </a:prstGeom>
                <a:noFill/>
                <a:ln w="25400">
                  <a:solidFill>
                    <a:srgbClr val="FAFD00"/>
                  </a:solidFill>
                  <a:prstDash val="dashDot"/>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33" name="Arc 45"/>
                <p:cNvSpPr>
                  <a:spLocks/>
                </p:cNvSpPr>
                <p:nvPr/>
              </p:nvSpPr>
              <p:spPr bwMode="auto">
                <a:xfrm>
                  <a:off x="151" y="2357"/>
                  <a:ext cx="3610" cy="33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FAFD00"/>
                  </a:solidFill>
                  <a:prstDash val="dashDot"/>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34" name="Rectangle 46"/>
                <p:cNvSpPr>
                  <a:spLocks noChangeArrowheads="1"/>
                </p:cNvSpPr>
                <p:nvPr/>
              </p:nvSpPr>
              <p:spPr bwMode="auto">
                <a:xfrm>
                  <a:off x="2873" y="11"/>
                  <a:ext cx="2929" cy="363"/>
                </a:xfrm>
                <a:prstGeom prst="rect">
                  <a:avLst/>
                </a:prstGeom>
                <a:noFill/>
                <a:ln w="12700">
                  <a:noFill/>
                  <a:miter lim="800000"/>
                  <a:headEnd/>
                  <a:tailEnd/>
                </a:ln>
                <a:effectLst/>
              </p:spPr>
              <p:txBody>
                <a:bodyPr wrap="none" lIns="90488" tIns="44450" rIns="90488" bIns="44450">
                  <a:spAutoFit/>
                </a:bodyPr>
                <a:lstStyle/>
                <a:p>
                  <a:pPr>
                    <a:defRPr/>
                  </a:pPr>
                  <a:r>
                    <a:rPr lang="en-US" sz="3200" u="none">
                      <a:effectLst>
                        <a:outerShdw blurRad="38100" dist="38100" dir="2700000" algn="tl">
                          <a:srgbClr val="000000"/>
                        </a:outerShdw>
                      </a:effectLst>
                      <a:cs typeface="+mn-cs"/>
                    </a:rPr>
                    <a:t>Hành trình Truyền giáo 1</a:t>
                  </a:r>
                </a:p>
              </p:txBody>
            </p:sp>
            <p:sp>
              <p:nvSpPr>
                <p:cNvPr id="37935" name="Rectangle 47"/>
                <p:cNvSpPr>
                  <a:spLocks noChangeArrowheads="1"/>
                </p:cNvSpPr>
                <p:nvPr/>
              </p:nvSpPr>
              <p:spPr bwMode="auto">
                <a:xfrm>
                  <a:off x="3485" y="223"/>
                  <a:ext cx="1667" cy="286"/>
                </a:xfrm>
                <a:prstGeom prst="rect">
                  <a:avLst/>
                </a:prstGeom>
                <a:noFill/>
                <a:ln w="12700">
                  <a:noFill/>
                  <a:miter lim="800000"/>
                  <a:headEnd/>
                  <a:tailEnd/>
                </a:ln>
                <a:effectLst/>
              </p:spPr>
              <p:txBody>
                <a:bodyPr wrap="none" lIns="90488" tIns="44450" rIns="90488" bIns="44450">
                  <a:spAutoFit/>
                </a:bodyPr>
                <a:lstStyle/>
                <a:p>
                  <a:pPr>
                    <a:defRPr/>
                  </a:pPr>
                  <a:r>
                    <a:rPr lang="en-US" sz="2400" u="none">
                      <a:effectLst>
                        <a:outerShdw blurRad="38100" dist="38100" dir="2700000" algn="tl">
                          <a:srgbClr val="000000"/>
                        </a:outerShdw>
                      </a:effectLst>
                      <a:cs typeface="+mn-cs"/>
                    </a:rPr>
                    <a:t>(Công  vụ 13 &amp; 14)</a:t>
                  </a:r>
                </a:p>
              </p:txBody>
            </p:sp>
            <p:sp>
              <p:nvSpPr>
                <p:cNvPr id="37936" name="Rectangle 48"/>
                <p:cNvSpPr>
                  <a:spLocks noChangeArrowheads="1"/>
                </p:cNvSpPr>
                <p:nvPr/>
              </p:nvSpPr>
              <p:spPr bwMode="auto">
                <a:xfrm>
                  <a:off x="3185" y="851"/>
                  <a:ext cx="2562" cy="402"/>
                </a:xfrm>
                <a:prstGeom prst="rect">
                  <a:avLst/>
                </a:prstGeom>
                <a:noFill/>
                <a:ln w="12700">
                  <a:noFill/>
                  <a:miter lim="800000"/>
                  <a:headEnd/>
                  <a:tailEnd/>
                </a:ln>
                <a:effectLst/>
              </p:spPr>
              <p:txBody>
                <a:bodyPr wrap="none" lIns="90488" tIns="44450" rIns="90488" bIns="44450">
                  <a:spAutoFit/>
                </a:bodyPr>
                <a:lstStyle/>
                <a:p>
                  <a:pPr>
                    <a:defRPr/>
                  </a:pPr>
                  <a:r>
                    <a:rPr lang="en-US" sz="3600" i="1" u="none">
                      <a:solidFill>
                        <a:srgbClr val="00AE00"/>
                      </a:solidFill>
                      <a:effectLst>
                        <a:outerShdw blurRad="38100" dist="38100" dir="2700000" algn="tl">
                          <a:srgbClr val="000000"/>
                        </a:outerShdw>
                      </a:effectLst>
                      <a:cs typeface="+mn-cs"/>
                    </a:rPr>
                    <a:t>Thổ nhĩ kỳ ngày nay</a:t>
                  </a:r>
                </a:p>
              </p:txBody>
            </p:sp>
            <p:sp>
              <p:nvSpPr>
                <p:cNvPr id="37937" name="Line 49"/>
                <p:cNvSpPr>
                  <a:spLocks noChangeShapeType="1"/>
                </p:cNvSpPr>
                <p:nvPr/>
              </p:nvSpPr>
              <p:spPr bwMode="auto">
                <a:xfrm flipH="1">
                  <a:off x="2016" y="3209"/>
                  <a:ext cx="112" cy="8"/>
                </a:xfrm>
                <a:prstGeom prst="line">
                  <a:avLst/>
                </a:prstGeom>
                <a:noFill/>
                <a:ln w="25400">
                  <a:solidFill>
                    <a:srgbClr val="FAFD00"/>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38" name="Line 50"/>
                <p:cNvSpPr>
                  <a:spLocks noChangeShapeType="1"/>
                </p:cNvSpPr>
                <p:nvPr/>
              </p:nvSpPr>
              <p:spPr bwMode="auto">
                <a:xfrm flipH="1">
                  <a:off x="352" y="3505"/>
                  <a:ext cx="112" cy="0"/>
                </a:xfrm>
                <a:prstGeom prst="line">
                  <a:avLst/>
                </a:prstGeom>
                <a:noFill/>
                <a:ln w="25400">
                  <a:solidFill>
                    <a:srgbClr val="FAFD00"/>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39" name="Line 51"/>
                <p:cNvSpPr>
                  <a:spLocks noChangeShapeType="1"/>
                </p:cNvSpPr>
                <p:nvPr/>
              </p:nvSpPr>
              <p:spPr bwMode="auto">
                <a:xfrm flipV="1">
                  <a:off x="104" y="2817"/>
                  <a:ext cx="0" cy="96"/>
                </a:xfrm>
                <a:prstGeom prst="line">
                  <a:avLst/>
                </a:prstGeom>
                <a:noFill/>
                <a:ln w="25400">
                  <a:solidFill>
                    <a:srgbClr val="FAFD00"/>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7940" name="Line 52"/>
                <p:cNvSpPr>
                  <a:spLocks noChangeShapeType="1"/>
                </p:cNvSpPr>
                <p:nvPr/>
              </p:nvSpPr>
              <p:spPr bwMode="auto">
                <a:xfrm>
                  <a:off x="1504" y="2617"/>
                  <a:ext cx="80" cy="8"/>
                </a:xfrm>
                <a:prstGeom prst="line">
                  <a:avLst/>
                </a:prstGeom>
                <a:noFill/>
                <a:ln w="25400">
                  <a:solidFill>
                    <a:srgbClr val="FAFD00"/>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75823" name="Rectangle 53"/>
                <p:cNvSpPr>
                  <a:spLocks noChangeArrowheads="1"/>
                </p:cNvSpPr>
                <p:nvPr/>
              </p:nvSpPr>
              <p:spPr bwMode="auto">
                <a:xfrm>
                  <a:off x="3610" y="3830"/>
                  <a:ext cx="125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0" u="none">
                      <a:solidFill>
                        <a:schemeClr val="tx1"/>
                      </a:solidFill>
                      <a:latin typeface="Arial" charset="0"/>
                    </a:rPr>
                    <a:t>Satellite Image - NASA</a:t>
                  </a:r>
                </a:p>
              </p:txBody>
            </p:sp>
          </p:grpSp>
        </p:grpSp>
        <p:sp>
          <p:nvSpPr>
            <p:cNvPr id="75781" name="Rectangle 8"/>
            <p:cNvSpPr>
              <a:spLocks noChangeArrowheads="1"/>
            </p:cNvSpPr>
            <p:nvPr/>
          </p:nvSpPr>
          <p:spPr bwMode="auto">
            <a:xfrm>
              <a:off x="0" y="46"/>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FFFFFF"/>
                  </a:solidFill>
                  <a:latin typeface="Arial Narrow" charset="0"/>
                </a:rPr>
                <a:t>©  EBibleTeacher.com  </a:t>
              </a:r>
            </a:p>
          </p:txBody>
        </p:sp>
      </p:grpSp>
      <p:sp>
        <p:nvSpPr>
          <p:cNvPr id="37898" name="Rectangle 10"/>
          <p:cNvSpPr>
            <a:spLocks noGrp="1" noChangeArrowheads="1"/>
          </p:cNvSpPr>
          <p:nvPr>
            <p:ph type="title" idx="4294967295"/>
          </p:nvPr>
        </p:nvSpPr>
        <p:spPr>
          <a:xfrm>
            <a:off x="7867650" y="420688"/>
            <a:ext cx="1028700" cy="400050"/>
          </a:xfrm>
          <a:effectLst/>
        </p:spPr>
        <p:txBody>
          <a:bodyPr/>
          <a:lstStyle/>
          <a:p>
            <a:pPr>
              <a:defRPr/>
            </a:pPr>
            <a:r>
              <a:rPr lang="en-US" sz="100" b="0" u="none" smtClean="0">
                <a:solidFill>
                  <a:schemeClr val="bg1"/>
                </a:solidFill>
                <a:effectLst/>
                <a:latin typeface="Arial Narrow" pitchFamily="34" charset="0"/>
                <a:ea typeface="+mj-ea"/>
                <a:cs typeface="+mj-cs"/>
              </a:rPr>
              <a:t>Paul-1st Missionary Journey</a:t>
            </a:r>
            <a:endParaRPr lang="en-US" sz="100" smtClean="0">
              <a:solidFill>
                <a:schemeClr val="bg1"/>
              </a:solidFill>
              <a:ea typeface="+mj-ea"/>
              <a:cs typeface="+mj-cs"/>
            </a:endParaRPr>
          </a:p>
        </p:txBody>
      </p:sp>
      <p:sp>
        <p:nvSpPr>
          <p:cNvPr id="75779" name="Text Box 11"/>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8953" name="Rectangle 41"/>
          <p:cNvSpPr>
            <a:spLocks noGrp="1" noChangeArrowheads="1"/>
          </p:cNvSpPr>
          <p:nvPr>
            <p:ph type="title" idx="4294967295"/>
          </p:nvPr>
        </p:nvSpPr>
        <p:spPr>
          <a:xfrm>
            <a:off x="7981950" y="609600"/>
            <a:ext cx="914400" cy="228600"/>
          </a:xfrm>
        </p:spPr>
        <p:txBody>
          <a:bodyPr/>
          <a:lstStyle/>
          <a:p>
            <a:pPr>
              <a:defRPr/>
            </a:pPr>
            <a:r>
              <a:rPr lang="en-US" sz="100" b="0" u="none" smtClean="0">
                <a:solidFill>
                  <a:srgbClr val="000000"/>
                </a:solidFill>
                <a:effectLst/>
                <a:latin typeface="Arial Narrow" pitchFamily="34" charset="0"/>
                <a:ea typeface="+mj-ea"/>
                <a:cs typeface="+mj-cs"/>
              </a:rPr>
              <a:t>Paul-2nd Missionary Journey</a:t>
            </a:r>
            <a:endParaRPr lang="en-US" sz="100" smtClean="0">
              <a:ea typeface="+mj-ea"/>
              <a:cs typeface="+mj-cs"/>
            </a:endParaRPr>
          </a:p>
        </p:txBody>
      </p:sp>
      <p:sp>
        <p:nvSpPr>
          <p:cNvPr id="77827" name="Text Box 49"/>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77828" name="Group 71"/>
          <p:cNvGrpSpPr>
            <a:grpSpLocks/>
          </p:cNvGrpSpPr>
          <p:nvPr/>
        </p:nvGrpSpPr>
        <p:grpSpPr bwMode="auto">
          <a:xfrm>
            <a:off x="0" y="377825"/>
            <a:ext cx="9144000" cy="6124575"/>
            <a:chOff x="0" y="0"/>
            <a:chExt cx="5760" cy="3858"/>
          </a:xfrm>
        </p:grpSpPr>
        <p:grpSp>
          <p:nvGrpSpPr>
            <p:cNvPr id="77829" name="Group 68"/>
            <p:cNvGrpSpPr>
              <a:grpSpLocks/>
            </p:cNvGrpSpPr>
            <p:nvPr/>
          </p:nvGrpSpPr>
          <p:grpSpPr bwMode="auto">
            <a:xfrm>
              <a:off x="0" y="0"/>
              <a:ext cx="5760" cy="3858"/>
              <a:chOff x="0" y="0"/>
              <a:chExt cx="5760" cy="3858"/>
            </a:xfrm>
          </p:grpSpPr>
          <p:sp>
            <p:nvSpPr>
              <p:cNvPr id="38914" name="Rectangle 2"/>
              <p:cNvSpPr>
                <a:spLocks noChangeArrowheads="1"/>
              </p:cNvSpPr>
              <p:nvPr/>
            </p:nvSpPr>
            <p:spPr bwMode="auto">
              <a:xfrm>
                <a:off x="56" y="69"/>
                <a:ext cx="5704" cy="3784"/>
              </a:xfrm>
              <a:prstGeom prst="rect">
                <a:avLst/>
              </a:prstGeom>
              <a:solidFill>
                <a:srgbClr val="00AE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2" name="Freeform 5"/>
              <p:cNvSpPr>
                <a:spLocks/>
              </p:cNvSpPr>
              <p:nvPr/>
            </p:nvSpPr>
            <p:spPr bwMode="auto">
              <a:xfrm>
                <a:off x="0" y="0"/>
                <a:ext cx="4102" cy="2578"/>
              </a:xfrm>
              <a:custGeom>
                <a:avLst/>
                <a:gdLst/>
                <a:ahLst/>
                <a:cxnLst>
                  <a:cxn ang="0">
                    <a:pos x="877" y="271"/>
                  </a:cxn>
                  <a:cxn ang="0">
                    <a:pos x="814" y="574"/>
                  </a:cxn>
                  <a:cxn ang="0">
                    <a:pos x="522" y="553"/>
                  </a:cxn>
                  <a:cxn ang="0">
                    <a:pos x="177" y="522"/>
                  </a:cxn>
                  <a:cxn ang="0">
                    <a:pos x="177" y="835"/>
                  </a:cxn>
                  <a:cxn ang="0">
                    <a:pos x="83" y="1127"/>
                  </a:cxn>
                  <a:cxn ang="0">
                    <a:pos x="240" y="1367"/>
                  </a:cxn>
                  <a:cxn ang="0">
                    <a:pos x="543" y="1409"/>
                  </a:cxn>
                  <a:cxn ang="0">
                    <a:pos x="835" y="1252"/>
                  </a:cxn>
                  <a:cxn ang="0">
                    <a:pos x="1043" y="981"/>
                  </a:cxn>
                  <a:cxn ang="0">
                    <a:pos x="1283" y="783"/>
                  </a:cxn>
                  <a:cxn ang="0">
                    <a:pos x="1597" y="762"/>
                  </a:cxn>
                  <a:cxn ang="0">
                    <a:pos x="1743" y="981"/>
                  </a:cxn>
                  <a:cxn ang="0">
                    <a:pos x="1983" y="1263"/>
                  </a:cxn>
                  <a:cxn ang="0">
                    <a:pos x="2097" y="1565"/>
                  </a:cxn>
                  <a:cxn ang="0">
                    <a:pos x="2223" y="1461"/>
                  </a:cxn>
                  <a:cxn ang="0">
                    <a:pos x="2337" y="1283"/>
                  </a:cxn>
                  <a:cxn ang="0">
                    <a:pos x="2097" y="1023"/>
                  </a:cxn>
                  <a:cxn ang="0">
                    <a:pos x="1899" y="710"/>
                  </a:cxn>
                  <a:cxn ang="0">
                    <a:pos x="2139" y="845"/>
                  </a:cxn>
                  <a:cxn ang="0">
                    <a:pos x="2379" y="1158"/>
                  </a:cxn>
                  <a:cxn ang="0">
                    <a:pos x="2504" y="1461"/>
                  </a:cxn>
                  <a:cxn ang="0">
                    <a:pos x="2713" y="1711"/>
                  </a:cxn>
                  <a:cxn ang="0">
                    <a:pos x="2817" y="1482"/>
                  </a:cxn>
                  <a:cxn ang="0">
                    <a:pos x="2984" y="1190"/>
                  </a:cxn>
                  <a:cxn ang="0">
                    <a:pos x="3235" y="1096"/>
                  </a:cxn>
                  <a:cxn ang="0">
                    <a:pos x="3183" y="783"/>
                  </a:cxn>
                  <a:cxn ang="0">
                    <a:pos x="3391" y="522"/>
                  </a:cxn>
                  <a:cxn ang="0">
                    <a:pos x="3652" y="699"/>
                  </a:cxn>
                  <a:cxn ang="0">
                    <a:pos x="3704" y="397"/>
                  </a:cxn>
                  <a:cxn ang="0">
                    <a:pos x="3767" y="616"/>
                  </a:cxn>
                  <a:cxn ang="0">
                    <a:pos x="4070" y="814"/>
                  </a:cxn>
                  <a:cxn ang="0">
                    <a:pos x="3882" y="950"/>
                  </a:cxn>
                  <a:cxn ang="0">
                    <a:pos x="3569" y="1033"/>
                  </a:cxn>
                  <a:cxn ang="0">
                    <a:pos x="3266" y="1252"/>
                  </a:cxn>
                  <a:cxn ang="0">
                    <a:pos x="3068" y="1482"/>
                  </a:cxn>
                  <a:cxn ang="0">
                    <a:pos x="3277" y="1763"/>
                  </a:cxn>
                  <a:cxn ang="0">
                    <a:pos x="3590" y="1763"/>
                  </a:cxn>
                  <a:cxn ang="0">
                    <a:pos x="3830" y="1649"/>
                  </a:cxn>
                  <a:cxn ang="0">
                    <a:pos x="3913" y="1951"/>
                  </a:cxn>
                  <a:cxn ang="0">
                    <a:pos x="3694" y="2212"/>
                  </a:cxn>
                  <a:cxn ang="0">
                    <a:pos x="3475" y="2504"/>
                  </a:cxn>
                  <a:cxn ang="0">
                    <a:pos x="3162" y="2442"/>
                  </a:cxn>
                  <a:cxn ang="0">
                    <a:pos x="2807" y="2504"/>
                  </a:cxn>
                  <a:cxn ang="0">
                    <a:pos x="2494" y="2400"/>
                  </a:cxn>
                  <a:cxn ang="0">
                    <a:pos x="2129" y="2421"/>
                  </a:cxn>
                  <a:cxn ang="0">
                    <a:pos x="1951" y="2483"/>
                  </a:cxn>
                  <a:cxn ang="0">
                    <a:pos x="1659" y="2254"/>
                  </a:cxn>
                  <a:cxn ang="0">
                    <a:pos x="1461" y="2045"/>
                  </a:cxn>
                  <a:cxn ang="0">
                    <a:pos x="1325" y="1805"/>
                  </a:cxn>
                  <a:cxn ang="0">
                    <a:pos x="908" y="1805"/>
                  </a:cxn>
                  <a:cxn ang="0">
                    <a:pos x="459" y="1680"/>
                  </a:cxn>
                  <a:cxn ang="0">
                    <a:pos x="125" y="1628"/>
                  </a:cxn>
                  <a:cxn ang="0">
                    <a:pos x="0" y="1617"/>
                  </a:cxn>
                  <a:cxn ang="0">
                    <a:pos x="0" y="908"/>
                  </a:cxn>
                  <a:cxn ang="0">
                    <a:pos x="0" y="104"/>
                  </a:cxn>
                  <a:cxn ang="0">
                    <a:pos x="397" y="21"/>
                  </a:cxn>
                </a:cxnLst>
                <a:rect l="0" t="0" r="r" b="b"/>
                <a:pathLst>
                  <a:path w="4102" h="2578">
                    <a:moveTo>
                      <a:pt x="720" y="0"/>
                    </a:moveTo>
                    <a:lnTo>
                      <a:pt x="751" y="31"/>
                    </a:lnTo>
                    <a:lnTo>
                      <a:pt x="772" y="63"/>
                    </a:lnTo>
                    <a:lnTo>
                      <a:pt x="803" y="83"/>
                    </a:lnTo>
                    <a:lnTo>
                      <a:pt x="824" y="115"/>
                    </a:lnTo>
                    <a:lnTo>
                      <a:pt x="845" y="146"/>
                    </a:lnTo>
                    <a:lnTo>
                      <a:pt x="856" y="177"/>
                    </a:lnTo>
                    <a:lnTo>
                      <a:pt x="866" y="209"/>
                    </a:lnTo>
                    <a:lnTo>
                      <a:pt x="877" y="240"/>
                    </a:lnTo>
                    <a:lnTo>
                      <a:pt x="877" y="271"/>
                    </a:lnTo>
                    <a:lnTo>
                      <a:pt x="877" y="303"/>
                    </a:lnTo>
                    <a:lnTo>
                      <a:pt x="877" y="334"/>
                    </a:lnTo>
                    <a:lnTo>
                      <a:pt x="877" y="365"/>
                    </a:lnTo>
                    <a:lnTo>
                      <a:pt x="866" y="397"/>
                    </a:lnTo>
                    <a:lnTo>
                      <a:pt x="866" y="428"/>
                    </a:lnTo>
                    <a:lnTo>
                      <a:pt x="866" y="459"/>
                    </a:lnTo>
                    <a:lnTo>
                      <a:pt x="866" y="490"/>
                    </a:lnTo>
                    <a:lnTo>
                      <a:pt x="866" y="522"/>
                    </a:lnTo>
                    <a:lnTo>
                      <a:pt x="845" y="553"/>
                    </a:lnTo>
                    <a:lnTo>
                      <a:pt x="814" y="574"/>
                    </a:lnTo>
                    <a:lnTo>
                      <a:pt x="793" y="605"/>
                    </a:lnTo>
                    <a:lnTo>
                      <a:pt x="772" y="637"/>
                    </a:lnTo>
                    <a:lnTo>
                      <a:pt x="741" y="657"/>
                    </a:lnTo>
                    <a:lnTo>
                      <a:pt x="710" y="637"/>
                    </a:lnTo>
                    <a:lnTo>
                      <a:pt x="678" y="616"/>
                    </a:lnTo>
                    <a:lnTo>
                      <a:pt x="647" y="595"/>
                    </a:lnTo>
                    <a:lnTo>
                      <a:pt x="616" y="574"/>
                    </a:lnTo>
                    <a:lnTo>
                      <a:pt x="584" y="563"/>
                    </a:lnTo>
                    <a:lnTo>
                      <a:pt x="553" y="563"/>
                    </a:lnTo>
                    <a:lnTo>
                      <a:pt x="522" y="553"/>
                    </a:lnTo>
                    <a:lnTo>
                      <a:pt x="449" y="553"/>
                    </a:lnTo>
                    <a:lnTo>
                      <a:pt x="417" y="543"/>
                    </a:lnTo>
                    <a:lnTo>
                      <a:pt x="386" y="543"/>
                    </a:lnTo>
                    <a:lnTo>
                      <a:pt x="355" y="543"/>
                    </a:lnTo>
                    <a:lnTo>
                      <a:pt x="323" y="532"/>
                    </a:lnTo>
                    <a:lnTo>
                      <a:pt x="292" y="522"/>
                    </a:lnTo>
                    <a:lnTo>
                      <a:pt x="261" y="511"/>
                    </a:lnTo>
                    <a:lnTo>
                      <a:pt x="230" y="501"/>
                    </a:lnTo>
                    <a:lnTo>
                      <a:pt x="198" y="490"/>
                    </a:lnTo>
                    <a:lnTo>
                      <a:pt x="177" y="522"/>
                    </a:lnTo>
                    <a:lnTo>
                      <a:pt x="177" y="553"/>
                    </a:lnTo>
                    <a:lnTo>
                      <a:pt x="177" y="584"/>
                    </a:lnTo>
                    <a:lnTo>
                      <a:pt x="177" y="616"/>
                    </a:lnTo>
                    <a:lnTo>
                      <a:pt x="177" y="647"/>
                    </a:lnTo>
                    <a:lnTo>
                      <a:pt x="177" y="678"/>
                    </a:lnTo>
                    <a:lnTo>
                      <a:pt x="177" y="710"/>
                    </a:lnTo>
                    <a:lnTo>
                      <a:pt x="177" y="741"/>
                    </a:lnTo>
                    <a:lnTo>
                      <a:pt x="177" y="772"/>
                    </a:lnTo>
                    <a:lnTo>
                      <a:pt x="177" y="803"/>
                    </a:lnTo>
                    <a:lnTo>
                      <a:pt x="177" y="835"/>
                    </a:lnTo>
                    <a:lnTo>
                      <a:pt x="146" y="845"/>
                    </a:lnTo>
                    <a:lnTo>
                      <a:pt x="125" y="877"/>
                    </a:lnTo>
                    <a:lnTo>
                      <a:pt x="94" y="908"/>
                    </a:lnTo>
                    <a:lnTo>
                      <a:pt x="83" y="939"/>
                    </a:lnTo>
                    <a:lnTo>
                      <a:pt x="73" y="970"/>
                    </a:lnTo>
                    <a:lnTo>
                      <a:pt x="73" y="1002"/>
                    </a:lnTo>
                    <a:lnTo>
                      <a:pt x="73" y="1033"/>
                    </a:lnTo>
                    <a:lnTo>
                      <a:pt x="73" y="1064"/>
                    </a:lnTo>
                    <a:lnTo>
                      <a:pt x="73" y="1096"/>
                    </a:lnTo>
                    <a:lnTo>
                      <a:pt x="83" y="1127"/>
                    </a:lnTo>
                    <a:lnTo>
                      <a:pt x="83" y="1158"/>
                    </a:lnTo>
                    <a:lnTo>
                      <a:pt x="94" y="1190"/>
                    </a:lnTo>
                    <a:lnTo>
                      <a:pt x="94" y="1221"/>
                    </a:lnTo>
                    <a:lnTo>
                      <a:pt x="94" y="1252"/>
                    </a:lnTo>
                    <a:lnTo>
                      <a:pt x="94" y="1283"/>
                    </a:lnTo>
                    <a:lnTo>
                      <a:pt x="125" y="1294"/>
                    </a:lnTo>
                    <a:lnTo>
                      <a:pt x="157" y="1304"/>
                    </a:lnTo>
                    <a:lnTo>
                      <a:pt x="188" y="1304"/>
                    </a:lnTo>
                    <a:lnTo>
                      <a:pt x="209" y="1336"/>
                    </a:lnTo>
                    <a:lnTo>
                      <a:pt x="240" y="1367"/>
                    </a:lnTo>
                    <a:lnTo>
                      <a:pt x="261" y="1398"/>
                    </a:lnTo>
                    <a:lnTo>
                      <a:pt x="292" y="1409"/>
                    </a:lnTo>
                    <a:lnTo>
                      <a:pt x="323" y="1409"/>
                    </a:lnTo>
                    <a:lnTo>
                      <a:pt x="355" y="1409"/>
                    </a:lnTo>
                    <a:lnTo>
                      <a:pt x="386" y="1409"/>
                    </a:lnTo>
                    <a:lnTo>
                      <a:pt x="417" y="1409"/>
                    </a:lnTo>
                    <a:lnTo>
                      <a:pt x="449" y="1409"/>
                    </a:lnTo>
                    <a:lnTo>
                      <a:pt x="480" y="1409"/>
                    </a:lnTo>
                    <a:lnTo>
                      <a:pt x="511" y="1409"/>
                    </a:lnTo>
                    <a:lnTo>
                      <a:pt x="543" y="1409"/>
                    </a:lnTo>
                    <a:lnTo>
                      <a:pt x="574" y="1409"/>
                    </a:lnTo>
                    <a:lnTo>
                      <a:pt x="605" y="1409"/>
                    </a:lnTo>
                    <a:lnTo>
                      <a:pt x="637" y="1409"/>
                    </a:lnTo>
                    <a:lnTo>
                      <a:pt x="668" y="1409"/>
                    </a:lnTo>
                    <a:lnTo>
                      <a:pt x="689" y="1377"/>
                    </a:lnTo>
                    <a:lnTo>
                      <a:pt x="720" y="1367"/>
                    </a:lnTo>
                    <a:lnTo>
                      <a:pt x="741" y="1336"/>
                    </a:lnTo>
                    <a:lnTo>
                      <a:pt x="772" y="1315"/>
                    </a:lnTo>
                    <a:lnTo>
                      <a:pt x="803" y="1283"/>
                    </a:lnTo>
                    <a:lnTo>
                      <a:pt x="835" y="1252"/>
                    </a:lnTo>
                    <a:lnTo>
                      <a:pt x="866" y="1231"/>
                    </a:lnTo>
                    <a:lnTo>
                      <a:pt x="866" y="1200"/>
                    </a:lnTo>
                    <a:lnTo>
                      <a:pt x="866" y="1169"/>
                    </a:lnTo>
                    <a:lnTo>
                      <a:pt x="866" y="1075"/>
                    </a:lnTo>
                    <a:lnTo>
                      <a:pt x="887" y="1043"/>
                    </a:lnTo>
                    <a:lnTo>
                      <a:pt x="918" y="1033"/>
                    </a:lnTo>
                    <a:lnTo>
                      <a:pt x="950" y="1023"/>
                    </a:lnTo>
                    <a:lnTo>
                      <a:pt x="981" y="1012"/>
                    </a:lnTo>
                    <a:lnTo>
                      <a:pt x="1012" y="1002"/>
                    </a:lnTo>
                    <a:lnTo>
                      <a:pt x="1043" y="981"/>
                    </a:lnTo>
                    <a:lnTo>
                      <a:pt x="1064" y="950"/>
                    </a:lnTo>
                    <a:lnTo>
                      <a:pt x="1085" y="918"/>
                    </a:lnTo>
                    <a:lnTo>
                      <a:pt x="1096" y="887"/>
                    </a:lnTo>
                    <a:lnTo>
                      <a:pt x="1106" y="856"/>
                    </a:lnTo>
                    <a:lnTo>
                      <a:pt x="1137" y="824"/>
                    </a:lnTo>
                    <a:lnTo>
                      <a:pt x="1158" y="793"/>
                    </a:lnTo>
                    <a:lnTo>
                      <a:pt x="1190" y="783"/>
                    </a:lnTo>
                    <a:lnTo>
                      <a:pt x="1221" y="772"/>
                    </a:lnTo>
                    <a:lnTo>
                      <a:pt x="1252" y="772"/>
                    </a:lnTo>
                    <a:lnTo>
                      <a:pt x="1283" y="783"/>
                    </a:lnTo>
                    <a:lnTo>
                      <a:pt x="1315" y="793"/>
                    </a:lnTo>
                    <a:lnTo>
                      <a:pt x="1346" y="803"/>
                    </a:lnTo>
                    <a:lnTo>
                      <a:pt x="1377" y="814"/>
                    </a:lnTo>
                    <a:lnTo>
                      <a:pt x="1409" y="814"/>
                    </a:lnTo>
                    <a:lnTo>
                      <a:pt x="1440" y="814"/>
                    </a:lnTo>
                    <a:lnTo>
                      <a:pt x="1471" y="814"/>
                    </a:lnTo>
                    <a:lnTo>
                      <a:pt x="1503" y="793"/>
                    </a:lnTo>
                    <a:lnTo>
                      <a:pt x="1534" y="772"/>
                    </a:lnTo>
                    <a:lnTo>
                      <a:pt x="1565" y="762"/>
                    </a:lnTo>
                    <a:lnTo>
                      <a:pt x="1597" y="762"/>
                    </a:lnTo>
                    <a:lnTo>
                      <a:pt x="1628" y="762"/>
                    </a:lnTo>
                    <a:lnTo>
                      <a:pt x="1659" y="762"/>
                    </a:lnTo>
                    <a:lnTo>
                      <a:pt x="1690" y="783"/>
                    </a:lnTo>
                    <a:lnTo>
                      <a:pt x="1722" y="793"/>
                    </a:lnTo>
                    <a:lnTo>
                      <a:pt x="1732" y="824"/>
                    </a:lnTo>
                    <a:lnTo>
                      <a:pt x="1732" y="856"/>
                    </a:lnTo>
                    <a:lnTo>
                      <a:pt x="1732" y="887"/>
                    </a:lnTo>
                    <a:lnTo>
                      <a:pt x="1732" y="918"/>
                    </a:lnTo>
                    <a:lnTo>
                      <a:pt x="1732" y="950"/>
                    </a:lnTo>
                    <a:lnTo>
                      <a:pt x="1743" y="981"/>
                    </a:lnTo>
                    <a:lnTo>
                      <a:pt x="1763" y="1012"/>
                    </a:lnTo>
                    <a:lnTo>
                      <a:pt x="1784" y="1043"/>
                    </a:lnTo>
                    <a:lnTo>
                      <a:pt x="1805" y="1075"/>
                    </a:lnTo>
                    <a:lnTo>
                      <a:pt x="1837" y="1096"/>
                    </a:lnTo>
                    <a:lnTo>
                      <a:pt x="1857" y="1127"/>
                    </a:lnTo>
                    <a:lnTo>
                      <a:pt x="1889" y="1148"/>
                    </a:lnTo>
                    <a:lnTo>
                      <a:pt x="1920" y="1169"/>
                    </a:lnTo>
                    <a:lnTo>
                      <a:pt x="1941" y="1200"/>
                    </a:lnTo>
                    <a:lnTo>
                      <a:pt x="1962" y="1231"/>
                    </a:lnTo>
                    <a:lnTo>
                      <a:pt x="1983" y="1263"/>
                    </a:lnTo>
                    <a:lnTo>
                      <a:pt x="2014" y="1283"/>
                    </a:lnTo>
                    <a:lnTo>
                      <a:pt x="2035" y="1315"/>
                    </a:lnTo>
                    <a:lnTo>
                      <a:pt x="2045" y="1346"/>
                    </a:lnTo>
                    <a:lnTo>
                      <a:pt x="2066" y="1377"/>
                    </a:lnTo>
                    <a:lnTo>
                      <a:pt x="2077" y="1409"/>
                    </a:lnTo>
                    <a:lnTo>
                      <a:pt x="2087" y="1440"/>
                    </a:lnTo>
                    <a:lnTo>
                      <a:pt x="2097" y="1471"/>
                    </a:lnTo>
                    <a:lnTo>
                      <a:pt x="2097" y="1503"/>
                    </a:lnTo>
                    <a:lnTo>
                      <a:pt x="2097" y="1534"/>
                    </a:lnTo>
                    <a:lnTo>
                      <a:pt x="2097" y="1565"/>
                    </a:lnTo>
                    <a:lnTo>
                      <a:pt x="2097" y="1597"/>
                    </a:lnTo>
                    <a:lnTo>
                      <a:pt x="2129" y="1628"/>
                    </a:lnTo>
                    <a:lnTo>
                      <a:pt x="2160" y="1649"/>
                    </a:lnTo>
                    <a:lnTo>
                      <a:pt x="2191" y="1649"/>
                    </a:lnTo>
                    <a:lnTo>
                      <a:pt x="2212" y="1617"/>
                    </a:lnTo>
                    <a:lnTo>
                      <a:pt x="2223" y="1586"/>
                    </a:lnTo>
                    <a:lnTo>
                      <a:pt x="2233" y="1555"/>
                    </a:lnTo>
                    <a:lnTo>
                      <a:pt x="2233" y="1523"/>
                    </a:lnTo>
                    <a:lnTo>
                      <a:pt x="2223" y="1492"/>
                    </a:lnTo>
                    <a:lnTo>
                      <a:pt x="2223" y="1461"/>
                    </a:lnTo>
                    <a:lnTo>
                      <a:pt x="2223" y="1430"/>
                    </a:lnTo>
                    <a:lnTo>
                      <a:pt x="2223" y="1398"/>
                    </a:lnTo>
                    <a:lnTo>
                      <a:pt x="2254" y="1388"/>
                    </a:lnTo>
                    <a:lnTo>
                      <a:pt x="2285" y="1388"/>
                    </a:lnTo>
                    <a:lnTo>
                      <a:pt x="2317" y="1398"/>
                    </a:lnTo>
                    <a:lnTo>
                      <a:pt x="2348" y="1409"/>
                    </a:lnTo>
                    <a:lnTo>
                      <a:pt x="2358" y="1377"/>
                    </a:lnTo>
                    <a:lnTo>
                      <a:pt x="2358" y="1346"/>
                    </a:lnTo>
                    <a:lnTo>
                      <a:pt x="2348" y="1315"/>
                    </a:lnTo>
                    <a:lnTo>
                      <a:pt x="2337" y="1283"/>
                    </a:lnTo>
                    <a:lnTo>
                      <a:pt x="2306" y="1273"/>
                    </a:lnTo>
                    <a:lnTo>
                      <a:pt x="2275" y="1242"/>
                    </a:lnTo>
                    <a:lnTo>
                      <a:pt x="2254" y="1210"/>
                    </a:lnTo>
                    <a:lnTo>
                      <a:pt x="2223" y="1190"/>
                    </a:lnTo>
                    <a:lnTo>
                      <a:pt x="2202" y="1158"/>
                    </a:lnTo>
                    <a:lnTo>
                      <a:pt x="2170" y="1137"/>
                    </a:lnTo>
                    <a:lnTo>
                      <a:pt x="2139" y="1117"/>
                    </a:lnTo>
                    <a:lnTo>
                      <a:pt x="2118" y="1085"/>
                    </a:lnTo>
                    <a:lnTo>
                      <a:pt x="2108" y="1054"/>
                    </a:lnTo>
                    <a:lnTo>
                      <a:pt x="2097" y="1023"/>
                    </a:lnTo>
                    <a:lnTo>
                      <a:pt x="2087" y="991"/>
                    </a:lnTo>
                    <a:lnTo>
                      <a:pt x="2066" y="960"/>
                    </a:lnTo>
                    <a:lnTo>
                      <a:pt x="2045" y="929"/>
                    </a:lnTo>
                    <a:lnTo>
                      <a:pt x="2014" y="897"/>
                    </a:lnTo>
                    <a:lnTo>
                      <a:pt x="2003" y="866"/>
                    </a:lnTo>
                    <a:lnTo>
                      <a:pt x="1983" y="835"/>
                    </a:lnTo>
                    <a:lnTo>
                      <a:pt x="1962" y="803"/>
                    </a:lnTo>
                    <a:lnTo>
                      <a:pt x="1941" y="772"/>
                    </a:lnTo>
                    <a:lnTo>
                      <a:pt x="1920" y="741"/>
                    </a:lnTo>
                    <a:lnTo>
                      <a:pt x="1899" y="710"/>
                    </a:lnTo>
                    <a:lnTo>
                      <a:pt x="1910" y="678"/>
                    </a:lnTo>
                    <a:lnTo>
                      <a:pt x="1941" y="668"/>
                    </a:lnTo>
                    <a:lnTo>
                      <a:pt x="1972" y="668"/>
                    </a:lnTo>
                    <a:lnTo>
                      <a:pt x="2003" y="668"/>
                    </a:lnTo>
                    <a:lnTo>
                      <a:pt x="2035" y="689"/>
                    </a:lnTo>
                    <a:lnTo>
                      <a:pt x="2056" y="720"/>
                    </a:lnTo>
                    <a:lnTo>
                      <a:pt x="2087" y="751"/>
                    </a:lnTo>
                    <a:lnTo>
                      <a:pt x="2108" y="783"/>
                    </a:lnTo>
                    <a:lnTo>
                      <a:pt x="2129" y="814"/>
                    </a:lnTo>
                    <a:lnTo>
                      <a:pt x="2139" y="845"/>
                    </a:lnTo>
                    <a:lnTo>
                      <a:pt x="2160" y="877"/>
                    </a:lnTo>
                    <a:lnTo>
                      <a:pt x="2191" y="908"/>
                    </a:lnTo>
                    <a:lnTo>
                      <a:pt x="2202" y="939"/>
                    </a:lnTo>
                    <a:lnTo>
                      <a:pt x="2233" y="970"/>
                    </a:lnTo>
                    <a:lnTo>
                      <a:pt x="2254" y="1002"/>
                    </a:lnTo>
                    <a:lnTo>
                      <a:pt x="2285" y="1033"/>
                    </a:lnTo>
                    <a:lnTo>
                      <a:pt x="2296" y="1064"/>
                    </a:lnTo>
                    <a:lnTo>
                      <a:pt x="2317" y="1096"/>
                    </a:lnTo>
                    <a:lnTo>
                      <a:pt x="2348" y="1127"/>
                    </a:lnTo>
                    <a:lnTo>
                      <a:pt x="2379" y="1158"/>
                    </a:lnTo>
                    <a:lnTo>
                      <a:pt x="2410" y="1190"/>
                    </a:lnTo>
                    <a:lnTo>
                      <a:pt x="2431" y="1221"/>
                    </a:lnTo>
                    <a:lnTo>
                      <a:pt x="2452" y="1252"/>
                    </a:lnTo>
                    <a:lnTo>
                      <a:pt x="2463" y="1283"/>
                    </a:lnTo>
                    <a:lnTo>
                      <a:pt x="2473" y="1315"/>
                    </a:lnTo>
                    <a:lnTo>
                      <a:pt x="2473" y="1346"/>
                    </a:lnTo>
                    <a:lnTo>
                      <a:pt x="2473" y="1377"/>
                    </a:lnTo>
                    <a:lnTo>
                      <a:pt x="2473" y="1409"/>
                    </a:lnTo>
                    <a:lnTo>
                      <a:pt x="2473" y="1440"/>
                    </a:lnTo>
                    <a:lnTo>
                      <a:pt x="2504" y="1461"/>
                    </a:lnTo>
                    <a:lnTo>
                      <a:pt x="2536" y="1482"/>
                    </a:lnTo>
                    <a:lnTo>
                      <a:pt x="2557" y="1513"/>
                    </a:lnTo>
                    <a:lnTo>
                      <a:pt x="2557" y="1544"/>
                    </a:lnTo>
                    <a:lnTo>
                      <a:pt x="2557" y="1576"/>
                    </a:lnTo>
                    <a:lnTo>
                      <a:pt x="2557" y="1607"/>
                    </a:lnTo>
                    <a:lnTo>
                      <a:pt x="2588" y="1628"/>
                    </a:lnTo>
                    <a:lnTo>
                      <a:pt x="2619" y="1649"/>
                    </a:lnTo>
                    <a:lnTo>
                      <a:pt x="2650" y="1670"/>
                    </a:lnTo>
                    <a:lnTo>
                      <a:pt x="2682" y="1690"/>
                    </a:lnTo>
                    <a:lnTo>
                      <a:pt x="2713" y="1711"/>
                    </a:lnTo>
                    <a:lnTo>
                      <a:pt x="2744" y="1711"/>
                    </a:lnTo>
                    <a:lnTo>
                      <a:pt x="2776" y="1711"/>
                    </a:lnTo>
                    <a:lnTo>
                      <a:pt x="2807" y="1701"/>
                    </a:lnTo>
                    <a:lnTo>
                      <a:pt x="2828" y="1670"/>
                    </a:lnTo>
                    <a:lnTo>
                      <a:pt x="2849" y="1638"/>
                    </a:lnTo>
                    <a:lnTo>
                      <a:pt x="2859" y="1607"/>
                    </a:lnTo>
                    <a:lnTo>
                      <a:pt x="2870" y="1576"/>
                    </a:lnTo>
                    <a:lnTo>
                      <a:pt x="2859" y="1544"/>
                    </a:lnTo>
                    <a:lnTo>
                      <a:pt x="2838" y="1513"/>
                    </a:lnTo>
                    <a:lnTo>
                      <a:pt x="2817" y="1482"/>
                    </a:lnTo>
                    <a:lnTo>
                      <a:pt x="2797" y="1450"/>
                    </a:lnTo>
                    <a:lnTo>
                      <a:pt x="2786" y="1419"/>
                    </a:lnTo>
                    <a:lnTo>
                      <a:pt x="2786" y="1388"/>
                    </a:lnTo>
                    <a:lnTo>
                      <a:pt x="2817" y="1357"/>
                    </a:lnTo>
                    <a:lnTo>
                      <a:pt x="2849" y="1336"/>
                    </a:lnTo>
                    <a:lnTo>
                      <a:pt x="2880" y="1325"/>
                    </a:lnTo>
                    <a:lnTo>
                      <a:pt x="2911" y="1315"/>
                    </a:lnTo>
                    <a:lnTo>
                      <a:pt x="2943" y="1294"/>
                    </a:lnTo>
                    <a:lnTo>
                      <a:pt x="2974" y="1273"/>
                    </a:lnTo>
                    <a:lnTo>
                      <a:pt x="2984" y="1190"/>
                    </a:lnTo>
                    <a:lnTo>
                      <a:pt x="2995" y="1106"/>
                    </a:lnTo>
                    <a:lnTo>
                      <a:pt x="3026" y="1096"/>
                    </a:lnTo>
                    <a:lnTo>
                      <a:pt x="3057" y="1096"/>
                    </a:lnTo>
                    <a:lnTo>
                      <a:pt x="3089" y="1096"/>
                    </a:lnTo>
                    <a:lnTo>
                      <a:pt x="3120" y="1106"/>
                    </a:lnTo>
                    <a:lnTo>
                      <a:pt x="3151" y="1127"/>
                    </a:lnTo>
                    <a:lnTo>
                      <a:pt x="3183" y="1148"/>
                    </a:lnTo>
                    <a:lnTo>
                      <a:pt x="3214" y="1158"/>
                    </a:lnTo>
                    <a:lnTo>
                      <a:pt x="3235" y="1127"/>
                    </a:lnTo>
                    <a:lnTo>
                      <a:pt x="3235" y="1096"/>
                    </a:lnTo>
                    <a:lnTo>
                      <a:pt x="3235" y="1064"/>
                    </a:lnTo>
                    <a:lnTo>
                      <a:pt x="3214" y="1033"/>
                    </a:lnTo>
                    <a:lnTo>
                      <a:pt x="3193" y="1002"/>
                    </a:lnTo>
                    <a:lnTo>
                      <a:pt x="3183" y="970"/>
                    </a:lnTo>
                    <a:lnTo>
                      <a:pt x="3183" y="939"/>
                    </a:lnTo>
                    <a:lnTo>
                      <a:pt x="3183" y="908"/>
                    </a:lnTo>
                    <a:lnTo>
                      <a:pt x="3183" y="877"/>
                    </a:lnTo>
                    <a:lnTo>
                      <a:pt x="3183" y="845"/>
                    </a:lnTo>
                    <a:lnTo>
                      <a:pt x="3183" y="814"/>
                    </a:lnTo>
                    <a:lnTo>
                      <a:pt x="3183" y="783"/>
                    </a:lnTo>
                    <a:lnTo>
                      <a:pt x="3183" y="751"/>
                    </a:lnTo>
                    <a:lnTo>
                      <a:pt x="3193" y="668"/>
                    </a:lnTo>
                    <a:lnTo>
                      <a:pt x="3193" y="637"/>
                    </a:lnTo>
                    <a:lnTo>
                      <a:pt x="3203" y="605"/>
                    </a:lnTo>
                    <a:lnTo>
                      <a:pt x="3235" y="574"/>
                    </a:lnTo>
                    <a:lnTo>
                      <a:pt x="3266" y="563"/>
                    </a:lnTo>
                    <a:lnTo>
                      <a:pt x="3297" y="543"/>
                    </a:lnTo>
                    <a:lnTo>
                      <a:pt x="3329" y="532"/>
                    </a:lnTo>
                    <a:lnTo>
                      <a:pt x="3360" y="522"/>
                    </a:lnTo>
                    <a:lnTo>
                      <a:pt x="3391" y="522"/>
                    </a:lnTo>
                    <a:lnTo>
                      <a:pt x="3423" y="522"/>
                    </a:lnTo>
                    <a:lnTo>
                      <a:pt x="3454" y="553"/>
                    </a:lnTo>
                    <a:lnTo>
                      <a:pt x="3475" y="584"/>
                    </a:lnTo>
                    <a:lnTo>
                      <a:pt x="3475" y="616"/>
                    </a:lnTo>
                    <a:lnTo>
                      <a:pt x="3496" y="647"/>
                    </a:lnTo>
                    <a:lnTo>
                      <a:pt x="3527" y="668"/>
                    </a:lnTo>
                    <a:lnTo>
                      <a:pt x="3558" y="699"/>
                    </a:lnTo>
                    <a:lnTo>
                      <a:pt x="3590" y="710"/>
                    </a:lnTo>
                    <a:lnTo>
                      <a:pt x="3621" y="710"/>
                    </a:lnTo>
                    <a:lnTo>
                      <a:pt x="3652" y="699"/>
                    </a:lnTo>
                    <a:lnTo>
                      <a:pt x="3673" y="668"/>
                    </a:lnTo>
                    <a:lnTo>
                      <a:pt x="3694" y="637"/>
                    </a:lnTo>
                    <a:lnTo>
                      <a:pt x="3704" y="605"/>
                    </a:lnTo>
                    <a:lnTo>
                      <a:pt x="3694" y="574"/>
                    </a:lnTo>
                    <a:lnTo>
                      <a:pt x="3673" y="543"/>
                    </a:lnTo>
                    <a:lnTo>
                      <a:pt x="3652" y="511"/>
                    </a:lnTo>
                    <a:lnTo>
                      <a:pt x="3652" y="480"/>
                    </a:lnTo>
                    <a:lnTo>
                      <a:pt x="3652" y="449"/>
                    </a:lnTo>
                    <a:lnTo>
                      <a:pt x="3673" y="417"/>
                    </a:lnTo>
                    <a:lnTo>
                      <a:pt x="3704" y="397"/>
                    </a:lnTo>
                    <a:lnTo>
                      <a:pt x="3736" y="386"/>
                    </a:lnTo>
                    <a:lnTo>
                      <a:pt x="3767" y="365"/>
                    </a:lnTo>
                    <a:lnTo>
                      <a:pt x="3777" y="397"/>
                    </a:lnTo>
                    <a:lnTo>
                      <a:pt x="3798" y="428"/>
                    </a:lnTo>
                    <a:lnTo>
                      <a:pt x="3819" y="459"/>
                    </a:lnTo>
                    <a:lnTo>
                      <a:pt x="3809" y="490"/>
                    </a:lnTo>
                    <a:lnTo>
                      <a:pt x="3788" y="522"/>
                    </a:lnTo>
                    <a:lnTo>
                      <a:pt x="3767" y="553"/>
                    </a:lnTo>
                    <a:lnTo>
                      <a:pt x="3767" y="584"/>
                    </a:lnTo>
                    <a:lnTo>
                      <a:pt x="3767" y="616"/>
                    </a:lnTo>
                    <a:lnTo>
                      <a:pt x="3798" y="637"/>
                    </a:lnTo>
                    <a:lnTo>
                      <a:pt x="3830" y="668"/>
                    </a:lnTo>
                    <a:lnTo>
                      <a:pt x="3861" y="678"/>
                    </a:lnTo>
                    <a:lnTo>
                      <a:pt x="3892" y="689"/>
                    </a:lnTo>
                    <a:lnTo>
                      <a:pt x="3923" y="710"/>
                    </a:lnTo>
                    <a:lnTo>
                      <a:pt x="3955" y="720"/>
                    </a:lnTo>
                    <a:lnTo>
                      <a:pt x="3986" y="730"/>
                    </a:lnTo>
                    <a:lnTo>
                      <a:pt x="4017" y="751"/>
                    </a:lnTo>
                    <a:lnTo>
                      <a:pt x="4049" y="783"/>
                    </a:lnTo>
                    <a:lnTo>
                      <a:pt x="4070" y="814"/>
                    </a:lnTo>
                    <a:lnTo>
                      <a:pt x="4090" y="845"/>
                    </a:lnTo>
                    <a:lnTo>
                      <a:pt x="4101" y="877"/>
                    </a:lnTo>
                    <a:lnTo>
                      <a:pt x="4080" y="908"/>
                    </a:lnTo>
                    <a:lnTo>
                      <a:pt x="4070" y="939"/>
                    </a:lnTo>
                    <a:lnTo>
                      <a:pt x="4038" y="950"/>
                    </a:lnTo>
                    <a:lnTo>
                      <a:pt x="4007" y="950"/>
                    </a:lnTo>
                    <a:lnTo>
                      <a:pt x="3976" y="950"/>
                    </a:lnTo>
                    <a:lnTo>
                      <a:pt x="3944" y="950"/>
                    </a:lnTo>
                    <a:lnTo>
                      <a:pt x="3913" y="950"/>
                    </a:lnTo>
                    <a:lnTo>
                      <a:pt x="3882" y="950"/>
                    </a:lnTo>
                    <a:lnTo>
                      <a:pt x="3850" y="950"/>
                    </a:lnTo>
                    <a:lnTo>
                      <a:pt x="3819" y="960"/>
                    </a:lnTo>
                    <a:lnTo>
                      <a:pt x="3788" y="960"/>
                    </a:lnTo>
                    <a:lnTo>
                      <a:pt x="3757" y="960"/>
                    </a:lnTo>
                    <a:lnTo>
                      <a:pt x="3725" y="960"/>
                    </a:lnTo>
                    <a:lnTo>
                      <a:pt x="3694" y="970"/>
                    </a:lnTo>
                    <a:lnTo>
                      <a:pt x="3663" y="981"/>
                    </a:lnTo>
                    <a:lnTo>
                      <a:pt x="3631" y="1002"/>
                    </a:lnTo>
                    <a:lnTo>
                      <a:pt x="3600" y="1012"/>
                    </a:lnTo>
                    <a:lnTo>
                      <a:pt x="3569" y="1033"/>
                    </a:lnTo>
                    <a:lnTo>
                      <a:pt x="3537" y="1064"/>
                    </a:lnTo>
                    <a:lnTo>
                      <a:pt x="3506" y="1085"/>
                    </a:lnTo>
                    <a:lnTo>
                      <a:pt x="3475" y="1106"/>
                    </a:lnTo>
                    <a:lnTo>
                      <a:pt x="3454" y="1137"/>
                    </a:lnTo>
                    <a:lnTo>
                      <a:pt x="3423" y="1158"/>
                    </a:lnTo>
                    <a:lnTo>
                      <a:pt x="3391" y="1179"/>
                    </a:lnTo>
                    <a:lnTo>
                      <a:pt x="3360" y="1190"/>
                    </a:lnTo>
                    <a:lnTo>
                      <a:pt x="3329" y="1200"/>
                    </a:lnTo>
                    <a:lnTo>
                      <a:pt x="3297" y="1221"/>
                    </a:lnTo>
                    <a:lnTo>
                      <a:pt x="3266" y="1252"/>
                    </a:lnTo>
                    <a:lnTo>
                      <a:pt x="3235" y="1273"/>
                    </a:lnTo>
                    <a:lnTo>
                      <a:pt x="3203" y="1283"/>
                    </a:lnTo>
                    <a:lnTo>
                      <a:pt x="3172" y="1294"/>
                    </a:lnTo>
                    <a:lnTo>
                      <a:pt x="3141" y="1304"/>
                    </a:lnTo>
                    <a:lnTo>
                      <a:pt x="3120" y="1336"/>
                    </a:lnTo>
                    <a:lnTo>
                      <a:pt x="3089" y="1357"/>
                    </a:lnTo>
                    <a:lnTo>
                      <a:pt x="3078" y="1388"/>
                    </a:lnTo>
                    <a:lnTo>
                      <a:pt x="3057" y="1419"/>
                    </a:lnTo>
                    <a:lnTo>
                      <a:pt x="3057" y="1450"/>
                    </a:lnTo>
                    <a:lnTo>
                      <a:pt x="3068" y="1482"/>
                    </a:lnTo>
                    <a:lnTo>
                      <a:pt x="3078" y="1513"/>
                    </a:lnTo>
                    <a:lnTo>
                      <a:pt x="3089" y="1544"/>
                    </a:lnTo>
                    <a:lnTo>
                      <a:pt x="3120" y="1565"/>
                    </a:lnTo>
                    <a:lnTo>
                      <a:pt x="3130" y="1597"/>
                    </a:lnTo>
                    <a:lnTo>
                      <a:pt x="3151" y="1628"/>
                    </a:lnTo>
                    <a:lnTo>
                      <a:pt x="3172" y="1659"/>
                    </a:lnTo>
                    <a:lnTo>
                      <a:pt x="3203" y="1690"/>
                    </a:lnTo>
                    <a:lnTo>
                      <a:pt x="3235" y="1711"/>
                    </a:lnTo>
                    <a:lnTo>
                      <a:pt x="3245" y="1743"/>
                    </a:lnTo>
                    <a:lnTo>
                      <a:pt x="3277" y="1763"/>
                    </a:lnTo>
                    <a:lnTo>
                      <a:pt x="3308" y="1763"/>
                    </a:lnTo>
                    <a:lnTo>
                      <a:pt x="3339" y="1763"/>
                    </a:lnTo>
                    <a:lnTo>
                      <a:pt x="3370" y="1763"/>
                    </a:lnTo>
                    <a:lnTo>
                      <a:pt x="3402" y="1763"/>
                    </a:lnTo>
                    <a:lnTo>
                      <a:pt x="3433" y="1753"/>
                    </a:lnTo>
                    <a:lnTo>
                      <a:pt x="3464" y="1743"/>
                    </a:lnTo>
                    <a:lnTo>
                      <a:pt x="3496" y="1743"/>
                    </a:lnTo>
                    <a:lnTo>
                      <a:pt x="3527" y="1743"/>
                    </a:lnTo>
                    <a:lnTo>
                      <a:pt x="3558" y="1753"/>
                    </a:lnTo>
                    <a:lnTo>
                      <a:pt x="3590" y="1763"/>
                    </a:lnTo>
                    <a:lnTo>
                      <a:pt x="3621" y="1774"/>
                    </a:lnTo>
                    <a:lnTo>
                      <a:pt x="3652" y="1774"/>
                    </a:lnTo>
                    <a:lnTo>
                      <a:pt x="3683" y="1774"/>
                    </a:lnTo>
                    <a:lnTo>
                      <a:pt x="3704" y="1743"/>
                    </a:lnTo>
                    <a:lnTo>
                      <a:pt x="3725" y="1711"/>
                    </a:lnTo>
                    <a:lnTo>
                      <a:pt x="3736" y="1680"/>
                    </a:lnTo>
                    <a:lnTo>
                      <a:pt x="3757" y="1649"/>
                    </a:lnTo>
                    <a:lnTo>
                      <a:pt x="3788" y="1628"/>
                    </a:lnTo>
                    <a:lnTo>
                      <a:pt x="3819" y="1617"/>
                    </a:lnTo>
                    <a:lnTo>
                      <a:pt x="3830" y="1649"/>
                    </a:lnTo>
                    <a:lnTo>
                      <a:pt x="3830" y="1680"/>
                    </a:lnTo>
                    <a:lnTo>
                      <a:pt x="3819" y="1711"/>
                    </a:lnTo>
                    <a:lnTo>
                      <a:pt x="3809" y="1743"/>
                    </a:lnTo>
                    <a:lnTo>
                      <a:pt x="3830" y="1774"/>
                    </a:lnTo>
                    <a:lnTo>
                      <a:pt x="3861" y="1795"/>
                    </a:lnTo>
                    <a:lnTo>
                      <a:pt x="3882" y="1826"/>
                    </a:lnTo>
                    <a:lnTo>
                      <a:pt x="3892" y="1857"/>
                    </a:lnTo>
                    <a:lnTo>
                      <a:pt x="3913" y="1889"/>
                    </a:lnTo>
                    <a:lnTo>
                      <a:pt x="3913" y="1920"/>
                    </a:lnTo>
                    <a:lnTo>
                      <a:pt x="3913" y="1951"/>
                    </a:lnTo>
                    <a:lnTo>
                      <a:pt x="3903" y="1983"/>
                    </a:lnTo>
                    <a:lnTo>
                      <a:pt x="3903" y="2014"/>
                    </a:lnTo>
                    <a:lnTo>
                      <a:pt x="3903" y="2045"/>
                    </a:lnTo>
                    <a:lnTo>
                      <a:pt x="3882" y="2077"/>
                    </a:lnTo>
                    <a:lnTo>
                      <a:pt x="3850" y="2097"/>
                    </a:lnTo>
                    <a:lnTo>
                      <a:pt x="3819" y="2118"/>
                    </a:lnTo>
                    <a:lnTo>
                      <a:pt x="3788" y="2150"/>
                    </a:lnTo>
                    <a:lnTo>
                      <a:pt x="3757" y="2170"/>
                    </a:lnTo>
                    <a:lnTo>
                      <a:pt x="3725" y="2191"/>
                    </a:lnTo>
                    <a:lnTo>
                      <a:pt x="3694" y="2212"/>
                    </a:lnTo>
                    <a:lnTo>
                      <a:pt x="3663" y="2233"/>
                    </a:lnTo>
                    <a:lnTo>
                      <a:pt x="3631" y="2264"/>
                    </a:lnTo>
                    <a:lnTo>
                      <a:pt x="3600" y="2285"/>
                    </a:lnTo>
                    <a:lnTo>
                      <a:pt x="3590" y="2317"/>
                    </a:lnTo>
                    <a:lnTo>
                      <a:pt x="3569" y="2348"/>
                    </a:lnTo>
                    <a:lnTo>
                      <a:pt x="3548" y="2379"/>
                    </a:lnTo>
                    <a:lnTo>
                      <a:pt x="3527" y="2410"/>
                    </a:lnTo>
                    <a:lnTo>
                      <a:pt x="3506" y="2442"/>
                    </a:lnTo>
                    <a:lnTo>
                      <a:pt x="3485" y="2473"/>
                    </a:lnTo>
                    <a:lnTo>
                      <a:pt x="3475" y="2504"/>
                    </a:lnTo>
                    <a:lnTo>
                      <a:pt x="3443" y="2515"/>
                    </a:lnTo>
                    <a:lnTo>
                      <a:pt x="3412" y="2515"/>
                    </a:lnTo>
                    <a:lnTo>
                      <a:pt x="3381" y="2515"/>
                    </a:lnTo>
                    <a:lnTo>
                      <a:pt x="3350" y="2515"/>
                    </a:lnTo>
                    <a:lnTo>
                      <a:pt x="3318" y="2504"/>
                    </a:lnTo>
                    <a:lnTo>
                      <a:pt x="3287" y="2504"/>
                    </a:lnTo>
                    <a:lnTo>
                      <a:pt x="3256" y="2483"/>
                    </a:lnTo>
                    <a:lnTo>
                      <a:pt x="3224" y="2463"/>
                    </a:lnTo>
                    <a:lnTo>
                      <a:pt x="3193" y="2442"/>
                    </a:lnTo>
                    <a:lnTo>
                      <a:pt x="3162" y="2442"/>
                    </a:lnTo>
                    <a:lnTo>
                      <a:pt x="3130" y="2442"/>
                    </a:lnTo>
                    <a:lnTo>
                      <a:pt x="3099" y="2442"/>
                    </a:lnTo>
                    <a:lnTo>
                      <a:pt x="3068" y="2452"/>
                    </a:lnTo>
                    <a:lnTo>
                      <a:pt x="3047" y="2483"/>
                    </a:lnTo>
                    <a:lnTo>
                      <a:pt x="3016" y="2504"/>
                    </a:lnTo>
                    <a:lnTo>
                      <a:pt x="2984" y="2504"/>
                    </a:lnTo>
                    <a:lnTo>
                      <a:pt x="2901" y="2504"/>
                    </a:lnTo>
                    <a:lnTo>
                      <a:pt x="2870" y="2504"/>
                    </a:lnTo>
                    <a:lnTo>
                      <a:pt x="2838" y="2504"/>
                    </a:lnTo>
                    <a:lnTo>
                      <a:pt x="2807" y="2504"/>
                    </a:lnTo>
                    <a:lnTo>
                      <a:pt x="2776" y="2504"/>
                    </a:lnTo>
                    <a:lnTo>
                      <a:pt x="2744" y="2494"/>
                    </a:lnTo>
                    <a:lnTo>
                      <a:pt x="2713" y="2483"/>
                    </a:lnTo>
                    <a:lnTo>
                      <a:pt x="2682" y="2452"/>
                    </a:lnTo>
                    <a:lnTo>
                      <a:pt x="2650" y="2431"/>
                    </a:lnTo>
                    <a:lnTo>
                      <a:pt x="2619" y="2410"/>
                    </a:lnTo>
                    <a:lnTo>
                      <a:pt x="2588" y="2410"/>
                    </a:lnTo>
                    <a:lnTo>
                      <a:pt x="2557" y="2400"/>
                    </a:lnTo>
                    <a:lnTo>
                      <a:pt x="2525" y="2400"/>
                    </a:lnTo>
                    <a:lnTo>
                      <a:pt x="2494" y="2400"/>
                    </a:lnTo>
                    <a:lnTo>
                      <a:pt x="2463" y="2400"/>
                    </a:lnTo>
                    <a:lnTo>
                      <a:pt x="2379" y="2400"/>
                    </a:lnTo>
                    <a:lnTo>
                      <a:pt x="2348" y="2400"/>
                    </a:lnTo>
                    <a:lnTo>
                      <a:pt x="2317" y="2400"/>
                    </a:lnTo>
                    <a:lnTo>
                      <a:pt x="2285" y="2400"/>
                    </a:lnTo>
                    <a:lnTo>
                      <a:pt x="2254" y="2400"/>
                    </a:lnTo>
                    <a:lnTo>
                      <a:pt x="2223" y="2400"/>
                    </a:lnTo>
                    <a:lnTo>
                      <a:pt x="2191" y="2410"/>
                    </a:lnTo>
                    <a:lnTo>
                      <a:pt x="2160" y="2410"/>
                    </a:lnTo>
                    <a:lnTo>
                      <a:pt x="2129" y="2421"/>
                    </a:lnTo>
                    <a:lnTo>
                      <a:pt x="2097" y="2431"/>
                    </a:lnTo>
                    <a:lnTo>
                      <a:pt x="2087" y="2463"/>
                    </a:lnTo>
                    <a:lnTo>
                      <a:pt x="2087" y="2494"/>
                    </a:lnTo>
                    <a:lnTo>
                      <a:pt x="2087" y="2525"/>
                    </a:lnTo>
                    <a:lnTo>
                      <a:pt x="2087" y="2557"/>
                    </a:lnTo>
                    <a:lnTo>
                      <a:pt x="2056" y="2577"/>
                    </a:lnTo>
                    <a:lnTo>
                      <a:pt x="2024" y="2567"/>
                    </a:lnTo>
                    <a:lnTo>
                      <a:pt x="1993" y="2546"/>
                    </a:lnTo>
                    <a:lnTo>
                      <a:pt x="1972" y="2515"/>
                    </a:lnTo>
                    <a:lnTo>
                      <a:pt x="1951" y="2483"/>
                    </a:lnTo>
                    <a:lnTo>
                      <a:pt x="1920" y="2452"/>
                    </a:lnTo>
                    <a:lnTo>
                      <a:pt x="1889" y="2431"/>
                    </a:lnTo>
                    <a:lnTo>
                      <a:pt x="1857" y="2410"/>
                    </a:lnTo>
                    <a:lnTo>
                      <a:pt x="1826" y="2390"/>
                    </a:lnTo>
                    <a:lnTo>
                      <a:pt x="1805" y="2358"/>
                    </a:lnTo>
                    <a:lnTo>
                      <a:pt x="1774" y="2337"/>
                    </a:lnTo>
                    <a:lnTo>
                      <a:pt x="1743" y="2306"/>
                    </a:lnTo>
                    <a:lnTo>
                      <a:pt x="1722" y="2275"/>
                    </a:lnTo>
                    <a:lnTo>
                      <a:pt x="1690" y="2264"/>
                    </a:lnTo>
                    <a:lnTo>
                      <a:pt x="1659" y="2254"/>
                    </a:lnTo>
                    <a:lnTo>
                      <a:pt x="1628" y="2254"/>
                    </a:lnTo>
                    <a:lnTo>
                      <a:pt x="1597" y="2254"/>
                    </a:lnTo>
                    <a:lnTo>
                      <a:pt x="1513" y="2254"/>
                    </a:lnTo>
                    <a:lnTo>
                      <a:pt x="1482" y="2233"/>
                    </a:lnTo>
                    <a:lnTo>
                      <a:pt x="1471" y="2202"/>
                    </a:lnTo>
                    <a:lnTo>
                      <a:pt x="1471" y="2170"/>
                    </a:lnTo>
                    <a:lnTo>
                      <a:pt x="1461" y="2139"/>
                    </a:lnTo>
                    <a:lnTo>
                      <a:pt x="1461" y="2108"/>
                    </a:lnTo>
                    <a:lnTo>
                      <a:pt x="1461" y="2077"/>
                    </a:lnTo>
                    <a:lnTo>
                      <a:pt x="1461" y="2045"/>
                    </a:lnTo>
                    <a:lnTo>
                      <a:pt x="1461" y="2014"/>
                    </a:lnTo>
                    <a:lnTo>
                      <a:pt x="1461" y="1983"/>
                    </a:lnTo>
                    <a:lnTo>
                      <a:pt x="1461" y="1951"/>
                    </a:lnTo>
                    <a:lnTo>
                      <a:pt x="1450" y="1920"/>
                    </a:lnTo>
                    <a:lnTo>
                      <a:pt x="1440" y="1889"/>
                    </a:lnTo>
                    <a:lnTo>
                      <a:pt x="1440" y="1857"/>
                    </a:lnTo>
                    <a:lnTo>
                      <a:pt x="1419" y="1826"/>
                    </a:lnTo>
                    <a:lnTo>
                      <a:pt x="1388" y="1805"/>
                    </a:lnTo>
                    <a:lnTo>
                      <a:pt x="1357" y="1805"/>
                    </a:lnTo>
                    <a:lnTo>
                      <a:pt x="1325" y="1805"/>
                    </a:lnTo>
                    <a:lnTo>
                      <a:pt x="1294" y="1805"/>
                    </a:lnTo>
                    <a:lnTo>
                      <a:pt x="1210" y="1805"/>
                    </a:lnTo>
                    <a:lnTo>
                      <a:pt x="1179" y="1816"/>
                    </a:lnTo>
                    <a:lnTo>
                      <a:pt x="1096" y="1816"/>
                    </a:lnTo>
                    <a:lnTo>
                      <a:pt x="1064" y="1826"/>
                    </a:lnTo>
                    <a:lnTo>
                      <a:pt x="1033" y="1826"/>
                    </a:lnTo>
                    <a:lnTo>
                      <a:pt x="1002" y="1826"/>
                    </a:lnTo>
                    <a:lnTo>
                      <a:pt x="970" y="1826"/>
                    </a:lnTo>
                    <a:lnTo>
                      <a:pt x="939" y="1826"/>
                    </a:lnTo>
                    <a:lnTo>
                      <a:pt x="908" y="1805"/>
                    </a:lnTo>
                    <a:lnTo>
                      <a:pt x="877" y="1784"/>
                    </a:lnTo>
                    <a:lnTo>
                      <a:pt x="845" y="1763"/>
                    </a:lnTo>
                    <a:lnTo>
                      <a:pt x="814" y="1732"/>
                    </a:lnTo>
                    <a:lnTo>
                      <a:pt x="783" y="1722"/>
                    </a:lnTo>
                    <a:lnTo>
                      <a:pt x="751" y="1711"/>
                    </a:lnTo>
                    <a:lnTo>
                      <a:pt x="678" y="1701"/>
                    </a:lnTo>
                    <a:lnTo>
                      <a:pt x="605" y="1701"/>
                    </a:lnTo>
                    <a:lnTo>
                      <a:pt x="522" y="1690"/>
                    </a:lnTo>
                    <a:lnTo>
                      <a:pt x="490" y="1680"/>
                    </a:lnTo>
                    <a:lnTo>
                      <a:pt x="459" y="1680"/>
                    </a:lnTo>
                    <a:lnTo>
                      <a:pt x="428" y="1649"/>
                    </a:lnTo>
                    <a:lnTo>
                      <a:pt x="407" y="1617"/>
                    </a:lnTo>
                    <a:lnTo>
                      <a:pt x="376" y="1597"/>
                    </a:lnTo>
                    <a:lnTo>
                      <a:pt x="344" y="1576"/>
                    </a:lnTo>
                    <a:lnTo>
                      <a:pt x="313" y="1576"/>
                    </a:lnTo>
                    <a:lnTo>
                      <a:pt x="282" y="1576"/>
                    </a:lnTo>
                    <a:lnTo>
                      <a:pt x="209" y="1576"/>
                    </a:lnTo>
                    <a:lnTo>
                      <a:pt x="177" y="1586"/>
                    </a:lnTo>
                    <a:lnTo>
                      <a:pt x="146" y="1597"/>
                    </a:lnTo>
                    <a:lnTo>
                      <a:pt x="125" y="1628"/>
                    </a:lnTo>
                    <a:lnTo>
                      <a:pt x="104" y="1659"/>
                    </a:lnTo>
                    <a:lnTo>
                      <a:pt x="73" y="1690"/>
                    </a:lnTo>
                    <a:lnTo>
                      <a:pt x="52" y="1722"/>
                    </a:lnTo>
                    <a:lnTo>
                      <a:pt x="21" y="1743"/>
                    </a:lnTo>
                    <a:lnTo>
                      <a:pt x="0" y="1774"/>
                    </a:lnTo>
                    <a:lnTo>
                      <a:pt x="0" y="1743"/>
                    </a:lnTo>
                    <a:lnTo>
                      <a:pt x="0" y="1711"/>
                    </a:lnTo>
                    <a:lnTo>
                      <a:pt x="0" y="1680"/>
                    </a:lnTo>
                    <a:lnTo>
                      <a:pt x="0" y="1649"/>
                    </a:lnTo>
                    <a:lnTo>
                      <a:pt x="0" y="1617"/>
                    </a:lnTo>
                    <a:lnTo>
                      <a:pt x="0" y="1534"/>
                    </a:lnTo>
                    <a:lnTo>
                      <a:pt x="0" y="1440"/>
                    </a:lnTo>
                    <a:lnTo>
                      <a:pt x="0" y="1357"/>
                    </a:lnTo>
                    <a:lnTo>
                      <a:pt x="0" y="1263"/>
                    </a:lnTo>
                    <a:lnTo>
                      <a:pt x="0" y="1169"/>
                    </a:lnTo>
                    <a:lnTo>
                      <a:pt x="0" y="1075"/>
                    </a:lnTo>
                    <a:lnTo>
                      <a:pt x="0" y="1043"/>
                    </a:lnTo>
                    <a:lnTo>
                      <a:pt x="0" y="1012"/>
                    </a:lnTo>
                    <a:lnTo>
                      <a:pt x="0" y="981"/>
                    </a:lnTo>
                    <a:lnTo>
                      <a:pt x="0" y="908"/>
                    </a:lnTo>
                    <a:lnTo>
                      <a:pt x="0" y="814"/>
                    </a:lnTo>
                    <a:lnTo>
                      <a:pt x="0" y="730"/>
                    </a:lnTo>
                    <a:lnTo>
                      <a:pt x="0" y="657"/>
                    </a:lnTo>
                    <a:lnTo>
                      <a:pt x="0" y="584"/>
                    </a:lnTo>
                    <a:lnTo>
                      <a:pt x="0" y="501"/>
                    </a:lnTo>
                    <a:lnTo>
                      <a:pt x="0" y="417"/>
                    </a:lnTo>
                    <a:lnTo>
                      <a:pt x="0" y="323"/>
                    </a:lnTo>
                    <a:lnTo>
                      <a:pt x="0" y="230"/>
                    </a:lnTo>
                    <a:lnTo>
                      <a:pt x="0" y="136"/>
                    </a:lnTo>
                    <a:lnTo>
                      <a:pt x="0" y="104"/>
                    </a:lnTo>
                    <a:lnTo>
                      <a:pt x="0" y="73"/>
                    </a:lnTo>
                    <a:lnTo>
                      <a:pt x="0" y="42"/>
                    </a:lnTo>
                    <a:lnTo>
                      <a:pt x="31" y="21"/>
                    </a:lnTo>
                    <a:lnTo>
                      <a:pt x="63" y="21"/>
                    </a:lnTo>
                    <a:lnTo>
                      <a:pt x="94" y="21"/>
                    </a:lnTo>
                    <a:lnTo>
                      <a:pt x="125" y="21"/>
                    </a:lnTo>
                    <a:lnTo>
                      <a:pt x="157" y="21"/>
                    </a:lnTo>
                    <a:lnTo>
                      <a:pt x="240" y="21"/>
                    </a:lnTo>
                    <a:lnTo>
                      <a:pt x="313" y="21"/>
                    </a:lnTo>
                    <a:lnTo>
                      <a:pt x="397" y="21"/>
                    </a:lnTo>
                    <a:lnTo>
                      <a:pt x="490" y="21"/>
                    </a:lnTo>
                    <a:lnTo>
                      <a:pt x="563" y="21"/>
                    </a:lnTo>
                    <a:lnTo>
                      <a:pt x="647" y="21"/>
                    </a:lnTo>
                    <a:lnTo>
                      <a:pt x="720" y="21"/>
                    </a:lnTo>
                    <a:lnTo>
                      <a:pt x="751" y="21"/>
                    </a:lnTo>
                    <a:lnTo>
                      <a:pt x="783" y="21"/>
                    </a:lnTo>
                    <a:lnTo>
                      <a:pt x="720" y="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18" name="Freeform 6"/>
              <p:cNvSpPr>
                <a:spLocks/>
              </p:cNvSpPr>
              <p:nvPr/>
            </p:nvSpPr>
            <p:spPr bwMode="auto">
              <a:xfrm>
                <a:off x="3132" y="2473"/>
                <a:ext cx="210" cy="976"/>
              </a:xfrm>
              <a:custGeom>
                <a:avLst/>
                <a:gdLst/>
                <a:ahLst/>
                <a:cxnLst>
                  <a:cxn ang="0">
                    <a:pos x="0" y="0"/>
                  </a:cxn>
                  <a:cxn ang="0">
                    <a:pos x="21" y="35"/>
                  </a:cxn>
                  <a:cxn ang="0">
                    <a:pos x="42" y="67"/>
                  </a:cxn>
                  <a:cxn ang="0">
                    <a:pos x="42" y="98"/>
                  </a:cxn>
                  <a:cxn ang="0">
                    <a:pos x="42" y="129"/>
                  </a:cxn>
                  <a:cxn ang="0">
                    <a:pos x="42" y="161"/>
                  </a:cxn>
                  <a:cxn ang="0">
                    <a:pos x="31" y="192"/>
                  </a:cxn>
                  <a:cxn ang="0">
                    <a:pos x="31" y="223"/>
                  </a:cxn>
                  <a:cxn ang="0">
                    <a:pos x="31" y="255"/>
                  </a:cxn>
                  <a:cxn ang="0">
                    <a:pos x="31" y="286"/>
                  </a:cxn>
                  <a:cxn ang="0">
                    <a:pos x="31" y="317"/>
                  </a:cxn>
                  <a:cxn ang="0">
                    <a:pos x="31" y="349"/>
                  </a:cxn>
                  <a:cxn ang="0">
                    <a:pos x="31" y="380"/>
                  </a:cxn>
                  <a:cxn ang="0">
                    <a:pos x="31" y="411"/>
                  </a:cxn>
                  <a:cxn ang="0">
                    <a:pos x="42" y="442"/>
                  </a:cxn>
                  <a:cxn ang="0">
                    <a:pos x="42" y="474"/>
                  </a:cxn>
                  <a:cxn ang="0">
                    <a:pos x="42" y="505"/>
                  </a:cxn>
                  <a:cxn ang="0">
                    <a:pos x="52" y="536"/>
                  </a:cxn>
                  <a:cxn ang="0">
                    <a:pos x="63" y="568"/>
                  </a:cxn>
                  <a:cxn ang="0">
                    <a:pos x="73" y="599"/>
                  </a:cxn>
                  <a:cxn ang="0">
                    <a:pos x="94" y="630"/>
                  </a:cxn>
                  <a:cxn ang="0">
                    <a:pos x="115" y="662"/>
                  </a:cxn>
                  <a:cxn ang="0">
                    <a:pos x="136" y="693"/>
                  </a:cxn>
                  <a:cxn ang="0">
                    <a:pos x="136" y="724"/>
                  </a:cxn>
                  <a:cxn ang="0">
                    <a:pos x="146" y="755"/>
                  </a:cxn>
                  <a:cxn ang="0">
                    <a:pos x="157" y="787"/>
                  </a:cxn>
                  <a:cxn ang="0">
                    <a:pos x="177" y="818"/>
                  </a:cxn>
                  <a:cxn ang="0">
                    <a:pos x="198" y="849"/>
                  </a:cxn>
                  <a:cxn ang="0">
                    <a:pos x="209" y="881"/>
                  </a:cxn>
                  <a:cxn ang="0">
                    <a:pos x="209" y="912"/>
                  </a:cxn>
                  <a:cxn ang="0">
                    <a:pos x="209" y="943"/>
                  </a:cxn>
                  <a:cxn ang="0">
                    <a:pos x="209" y="975"/>
                  </a:cxn>
                  <a:cxn ang="0">
                    <a:pos x="192" y="864"/>
                  </a:cxn>
                </a:cxnLst>
                <a:rect l="0" t="0" r="r" b="b"/>
                <a:pathLst>
                  <a:path w="210" h="976">
                    <a:moveTo>
                      <a:pt x="0" y="0"/>
                    </a:moveTo>
                    <a:lnTo>
                      <a:pt x="21" y="35"/>
                    </a:lnTo>
                    <a:lnTo>
                      <a:pt x="42" y="67"/>
                    </a:lnTo>
                    <a:lnTo>
                      <a:pt x="42" y="98"/>
                    </a:lnTo>
                    <a:lnTo>
                      <a:pt x="42" y="129"/>
                    </a:lnTo>
                    <a:lnTo>
                      <a:pt x="42" y="161"/>
                    </a:lnTo>
                    <a:lnTo>
                      <a:pt x="31" y="192"/>
                    </a:lnTo>
                    <a:lnTo>
                      <a:pt x="31" y="223"/>
                    </a:lnTo>
                    <a:lnTo>
                      <a:pt x="31" y="255"/>
                    </a:lnTo>
                    <a:lnTo>
                      <a:pt x="31" y="286"/>
                    </a:lnTo>
                    <a:lnTo>
                      <a:pt x="31" y="317"/>
                    </a:lnTo>
                    <a:lnTo>
                      <a:pt x="31" y="349"/>
                    </a:lnTo>
                    <a:lnTo>
                      <a:pt x="31" y="380"/>
                    </a:lnTo>
                    <a:lnTo>
                      <a:pt x="31" y="411"/>
                    </a:lnTo>
                    <a:lnTo>
                      <a:pt x="42" y="442"/>
                    </a:lnTo>
                    <a:lnTo>
                      <a:pt x="42" y="474"/>
                    </a:lnTo>
                    <a:lnTo>
                      <a:pt x="42" y="505"/>
                    </a:lnTo>
                    <a:lnTo>
                      <a:pt x="52" y="536"/>
                    </a:lnTo>
                    <a:lnTo>
                      <a:pt x="63" y="568"/>
                    </a:lnTo>
                    <a:lnTo>
                      <a:pt x="73" y="599"/>
                    </a:lnTo>
                    <a:lnTo>
                      <a:pt x="94" y="630"/>
                    </a:lnTo>
                    <a:lnTo>
                      <a:pt x="115" y="662"/>
                    </a:lnTo>
                    <a:lnTo>
                      <a:pt x="136" y="693"/>
                    </a:lnTo>
                    <a:lnTo>
                      <a:pt x="136" y="724"/>
                    </a:lnTo>
                    <a:lnTo>
                      <a:pt x="146" y="755"/>
                    </a:lnTo>
                    <a:lnTo>
                      <a:pt x="157" y="787"/>
                    </a:lnTo>
                    <a:lnTo>
                      <a:pt x="177" y="818"/>
                    </a:lnTo>
                    <a:lnTo>
                      <a:pt x="198" y="849"/>
                    </a:lnTo>
                    <a:lnTo>
                      <a:pt x="209" y="881"/>
                    </a:lnTo>
                    <a:lnTo>
                      <a:pt x="209" y="912"/>
                    </a:lnTo>
                    <a:lnTo>
                      <a:pt x="209" y="943"/>
                    </a:lnTo>
                    <a:lnTo>
                      <a:pt x="209" y="975"/>
                    </a:lnTo>
                    <a:lnTo>
                      <a:pt x="192" y="864"/>
                    </a:lnTo>
                  </a:path>
                </a:pathLst>
              </a:custGeom>
              <a:solidFill>
                <a:srgbClr val="114FFB"/>
              </a:solidFill>
              <a:ln w="12700" cap="rnd" cmpd="sng">
                <a:solidFill>
                  <a:srgbClr val="114FFB"/>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19" name="Freeform 7"/>
              <p:cNvSpPr>
                <a:spLocks/>
              </p:cNvSpPr>
              <p:nvPr/>
            </p:nvSpPr>
            <p:spPr bwMode="auto">
              <a:xfrm>
                <a:off x="3247" y="2655"/>
                <a:ext cx="992" cy="1203"/>
              </a:xfrm>
              <a:custGeom>
                <a:avLst/>
                <a:gdLst/>
                <a:ahLst/>
                <a:cxnLst>
                  <a:cxn ang="0">
                    <a:pos x="62" y="41"/>
                  </a:cxn>
                  <a:cxn ang="0">
                    <a:pos x="73" y="104"/>
                  </a:cxn>
                  <a:cxn ang="0">
                    <a:pos x="94" y="167"/>
                  </a:cxn>
                  <a:cxn ang="0">
                    <a:pos x="135" y="229"/>
                  </a:cxn>
                  <a:cxn ang="0">
                    <a:pos x="167" y="292"/>
                  </a:cxn>
                  <a:cxn ang="0">
                    <a:pos x="208" y="344"/>
                  </a:cxn>
                  <a:cxn ang="0">
                    <a:pos x="240" y="407"/>
                  </a:cxn>
                  <a:cxn ang="0">
                    <a:pos x="271" y="469"/>
                  </a:cxn>
                  <a:cxn ang="0">
                    <a:pos x="302" y="532"/>
                  </a:cxn>
                  <a:cxn ang="0">
                    <a:pos x="344" y="594"/>
                  </a:cxn>
                  <a:cxn ang="0">
                    <a:pos x="396" y="657"/>
                  </a:cxn>
                  <a:cxn ang="0">
                    <a:pos x="428" y="720"/>
                  </a:cxn>
                  <a:cxn ang="0">
                    <a:pos x="469" y="782"/>
                  </a:cxn>
                  <a:cxn ang="0">
                    <a:pos x="522" y="845"/>
                  </a:cxn>
                  <a:cxn ang="0">
                    <a:pos x="553" y="907"/>
                  </a:cxn>
                  <a:cxn ang="0">
                    <a:pos x="553" y="970"/>
                  </a:cxn>
                  <a:cxn ang="0">
                    <a:pos x="563" y="1033"/>
                  </a:cxn>
                  <a:cxn ang="0">
                    <a:pos x="584" y="1095"/>
                  </a:cxn>
                  <a:cxn ang="0">
                    <a:pos x="636" y="1158"/>
                  </a:cxn>
                  <a:cxn ang="0">
                    <a:pos x="699" y="1202"/>
                  </a:cxn>
                  <a:cxn ang="0">
                    <a:pos x="762" y="1202"/>
                  </a:cxn>
                  <a:cxn ang="0">
                    <a:pos x="824" y="1202"/>
                  </a:cxn>
                  <a:cxn ang="0">
                    <a:pos x="887" y="1202"/>
                  </a:cxn>
                  <a:cxn ang="0">
                    <a:pos x="949" y="1202"/>
                  </a:cxn>
                  <a:cxn ang="0">
                    <a:pos x="991" y="1168"/>
                  </a:cxn>
                  <a:cxn ang="0">
                    <a:pos x="960" y="1106"/>
                  </a:cxn>
                  <a:cxn ang="0">
                    <a:pos x="928" y="1043"/>
                  </a:cxn>
                  <a:cxn ang="0">
                    <a:pos x="887" y="980"/>
                  </a:cxn>
                  <a:cxn ang="0">
                    <a:pos x="855" y="918"/>
                  </a:cxn>
                  <a:cxn ang="0">
                    <a:pos x="803" y="855"/>
                  </a:cxn>
                  <a:cxn ang="0">
                    <a:pos x="741" y="803"/>
                  </a:cxn>
                  <a:cxn ang="0">
                    <a:pos x="688" y="751"/>
                  </a:cxn>
                  <a:cxn ang="0">
                    <a:pos x="657" y="688"/>
                  </a:cxn>
                  <a:cxn ang="0">
                    <a:pos x="636" y="626"/>
                  </a:cxn>
                  <a:cxn ang="0">
                    <a:pos x="595" y="563"/>
                  </a:cxn>
                  <a:cxn ang="0">
                    <a:pos x="553" y="500"/>
                  </a:cxn>
                  <a:cxn ang="0">
                    <a:pos x="511" y="438"/>
                  </a:cxn>
                  <a:cxn ang="0">
                    <a:pos x="469" y="386"/>
                  </a:cxn>
                  <a:cxn ang="0">
                    <a:pos x="417" y="333"/>
                  </a:cxn>
                  <a:cxn ang="0">
                    <a:pos x="355" y="292"/>
                  </a:cxn>
                  <a:cxn ang="0">
                    <a:pos x="292" y="250"/>
                  </a:cxn>
                  <a:cxn ang="0">
                    <a:pos x="229" y="187"/>
                  </a:cxn>
                  <a:cxn ang="0">
                    <a:pos x="219" y="125"/>
                  </a:cxn>
                  <a:cxn ang="0">
                    <a:pos x="240" y="62"/>
                  </a:cxn>
                  <a:cxn ang="0">
                    <a:pos x="250" y="0"/>
                  </a:cxn>
                  <a:cxn ang="0">
                    <a:pos x="198" y="41"/>
                  </a:cxn>
                  <a:cxn ang="0">
                    <a:pos x="156" y="104"/>
                  </a:cxn>
                  <a:cxn ang="0">
                    <a:pos x="125" y="114"/>
                  </a:cxn>
                  <a:cxn ang="0">
                    <a:pos x="94" y="52"/>
                  </a:cxn>
                  <a:cxn ang="0">
                    <a:pos x="31" y="20"/>
                  </a:cxn>
                  <a:cxn ang="0">
                    <a:pos x="29" y="10"/>
                  </a:cxn>
                </a:cxnLst>
                <a:rect l="0" t="0" r="r" b="b"/>
                <a:pathLst>
                  <a:path w="992" h="1203">
                    <a:moveTo>
                      <a:pt x="29" y="10"/>
                    </a:moveTo>
                    <a:lnTo>
                      <a:pt x="62" y="41"/>
                    </a:lnTo>
                    <a:lnTo>
                      <a:pt x="62" y="73"/>
                    </a:lnTo>
                    <a:lnTo>
                      <a:pt x="73" y="104"/>
                    </a:lnTo>
                    <a:lnTo>
                      <a:pt x="83" y="135"/>
                    </a:lnTo>
                    <a:lnTo>
                      <a:pt x="94" y="167"/>
                    </a:lnTo>
                    <a:lnTo>
                      <a:pt x="115" y="198"/>
                    </a:lnTo>
                    <a:lnTo>
                      <a:pt x="135" y="229"/>
                    </a:lnTo>
                    <a:lnTo>
                      <a:pt x="146" y="260"/>
                    </a:lnTo>
                    <a:lnTo>
                      <a:pt x="167" y="292"/>
                    </a:lnTo>
                    <a:lnTo>
                      <a:pt x="177" y="323"/>
                    </a:lnTo>
                    <a:lnTo>
                      <a:pt x="208" y="344"/>
                    </a:lnTo>
                    <a:lnTo>
                      <a:pt x="219" y="375"/>
                    </a:lnTo>
                    <a:lnTo>
                      <a:pt x="240" y="407"/>
                    </a:lnTo>
                    <a:lnTo>
                      <a:pt x="261" y="438"/>
                    </a:lnTo>
                    <a:lnTo>
                      <a:pt x="271" y="469"/>
                    </a:lnTo>
                    <a:lnTo>
                      <a:pt x="282" y="500"/>
                    </a:lnTo>
                    <a:lnTo>
                      <a:pt x="302" y="532"/>
                    </a:lnTo>
                    <a:lnTo>
                      <a:pt x="323" y="563"/>
                    </a:lnTo>
                    <a:lnTo>
                      <a:pt x="344" y="594"/>
                    </a:lnTo>
                    <a:lnTo>
                      <a:pt x="375" y="626"/>
                    </a:lnTo>
                    <a:lnTo>
                      <a:pt x="396" y="657"/>
                    </a:lnTo>
                    <a:lnTo>
                      <a:pt x="407" y="688"/>
                    </a:lnTo>
                    <a:lnTo>
                      <a:pt x="428" y="720"/>
                    </a:lnTo>
                    <a:lnTo>
                      <a:pt x="448" y="751"/>
                    </a:lnTo>
                    <a:lnTo>
                      <a:pt x="469" y="782"/>
                    </a:lnTo>
                    <a:lnTo>
                      <a:pt x="490" y="813"/>
                    </a:lnTo>
                    <a:lnTo>
                      <a:pt x="522" y="845"/>
                    </a:lnTo>
                    <a:lnTo>
                      <a:pt x="542" y="876"/>
                    </a:lnTo>
                    <a:lnTo>
                      <a:pt x="553" y="907"/>
                    </a:lnTo>
                    <a:lnTo>
                      <a:pt x="553" y="939"/>
                    </a:lnTo>
                    <a:lnTo>
                      <a:pt x="553" y="970"/>
                    </a:lnTo>
                    <a:lnTo>
                      <a:pt x="553" y="1001"/>
                    </a:lnTo>
                    <a:lnTo>
                      <a:pt x="563" y="1033"/>
                    </a:lnTo>
                    <a:lnTo>
                      <a:pt x="563" y="1064"/>
                    </a:lnTo>
                    <a:lnTo>
                      <a:pt x="584" y="1095"/>
                    </a:lnTo>
                    <a:lnTo>
                      <a:pt x="615" y="1127"/>
                    </a:lnTo>
                    <a:lnTo>
                      <a:pt x="636" y="1158"/>
                    </a:lnTo>
                    <a:lnTo>
                      <a:pt x="668" y="1189"/>
                    </a:lnTo>
                    <a:lnTo>
                      <a:pt x="699" y="1202"/>
                    </a:lnTo>
                    <a:lnTo>
                      <a:pt x="730" y="1202"/>
                    </a:lnTo>
                    <a:lnTo>
                      <a:pt x="762" y="1202"/>
                    </a:lnTo>
                    <a:lnTo>
                      <a:pt x="793" y="1202"/>
                    </a:lnTo>
                    <a:lnTo>
                      <a:pt x="824" y="1202"/>
                    </a:lnTo>
                    <a:lnTo>
                      <a:pt x="855" y="1202"/>
                    </a:lnTo>
                    <a:lnTo>
                      <a:pt x="887" y="1202"/>
                    </a:lnTo>
                    <a:lnTo>
                      <a:pt x="918" y="1202"/>
                    </a:lnTo>
                    <a:lnTo>
                      <a:pt x="949" y="1202"/>
                    </a:lnTo>
                    <a:lnTo>
                      <a:pt x="981" y="1202"/>
                    </a:lnTo>
                    <a:lnTo>
                      <a:pt x="991" y="1168"/>
                    </a:lnTo>
                    <a:lnTo>
                      <a:pt x="970" y="1137"/>
                    </a:lnTo>
                    <a:lnTo>
                      <a:pt x="960" y="1106"/>
                    </a:lnTo>
                    <a:lnTo>
                      <a:pt x="949" y="1074"/>
                    </a:lnTo>
                    <a:lnTo>
                      <a:pt x="928" y="1043"/>
                    </a:lnTo>
                    <a:lnTo>
                      <a:pt x="908" y="1012"/>
                    </a:lnTo>
                    <a:lnTo>
                      <a:pt x="887" y="980"/>
                    </a:lnTo>
                    <a:lnTo>
                      <a:pt x="876" y="949"/>
                    </a:lnTo>
                    <a:lnTo>
                      <a:pt x="855" y="918"/>
                    </a:lnTo>
                    <a:lnTo>
                      <a:pt x="824" y="887"/>
                    </a:lnTo>
                    <a:lnTo>
                      <a:pt x="803" y="855"/>
                    </a:lnTo>
                    <a:lnTo>
                      <a:pt x="772" y="824"/>
                    </a:lnTo>
                    <a:lnTo>
                      <a:pt x="741" y="803"/>
                    </a:lnTo>
                    <a:lnTo>
                      <a:pt x="720" y="772"/>
                    </a:lnTo>
                    <a:lnTo>
                      <a:pt x="688" y="751"/>
                    </a:lnTo>
                    <a:lnTo>
                      <a:pt x="668" y="720"/>
                    </a:lnTo>
                    <a:lnTo>
                      <a:pt x="657" y="688"/>
                    </a:lnTo>
                    <a:lnTo>
                      <a:pt x="647" y="657"/>
                    </a:lnTo>
                    <a:lnTo>
                      <a:pt x="636" y="626"/>
                    </a:lnTo>
                    <a:lnTo>
                      <a:pt x="615" y="594"/>
                    </a:lnTo>
                    <a:lnTo>
                      <a:pt x="595" y="563"/>
                    </a:lnTo>
                    <a:lnTo>
                      <a:pt x="574" y="532"/>
                    </a:lnTo>
                    <a:lnTo>
                      <a:pt x="553" y="500"/>
                    </a:lnTo>
                    <a:lnTo>
                      <a:pt x="532" y="469"/>
                    </a:lnTo>
                    <a:lnTo>
                      <a:pt x="511" y="438"/>
                    </a:lnTo>
                    <a:lnTo>
                      <a:pt x="501" y="407"/>
                    </a:lnTo>
                    <a:lnTo>
                      <a:pt x="469" y="386"/>
                    </a:lnTo>
                    <a:lnTo>
                      <a:pt x="438" y="365"/>
                    </a:lnTo>
                    <a:lnTo>
                      <a:pt x="417" y="333"/>
                    </a:lnTo>
                    <a:lnTo>
                      <a:pt x="386" y="313"/>
                    </a:lnTo>
                    <a:lnTo>
                      <a:pt x="355" y="292"/>
                    </a:lnTo>
                    <a:lnTo>
                      <a:pt x="323" y="271"/>
                    </a:lnTo>
                    <a:lnTo>
                      <a:pt x="292" y="250"/>
                    </a:lnTo>
                    <a:lnTo>
                      <a:pt x="261" y="219"/>
                    </a:lnTo>
                    <a:lnTo>
                      <a:pt x="229" y="187"/>
                    </a:lnTo>
                    <a:lnTo>
                      <a:pt x="219" y="156"/>
                    </a:lnTo>
                    <a:lnTo>
                      <a:pt x="219" y="125"/>
                    </a:lnTo>
                    <a:lnTo>
                      <a:pt x="229" y="93"/>
                    </a:lnTo>
                    <a:lnTo>
                      <a:pt x="240" y="62"/>
                    </a:lnTo>
                    <a:lnTo>
                      <a:pt x="250" y="31"/>
                    </a:lnTo>
                    <a:lnTo>
                      <a:pt x="250" y="0"/>
                    </a:lnTo>
                    <a:lnTo>
                      <a:pt x="219" y="10"/>
                    </a:lnTo>
                    <a:lnTo>
                      <a:pt x="198" y="41"/>
                    </a:lnTo>
                    <a:lnTo>
                      <a:pt x="177" y="73"/>
                    </a:lnTo>
                    <a:lnTo>
                      <a:pt x="156" y="104"/>
                    </a:lnTo>
                    <a:lnTo>
                      <a:pt x="156" y="135"/>
                    </a:lnTo>
                    <a:lnTo>
                      <a:pt x="125" y="114"/>
                    </a:lnTo>
                    <a:lnTo>
                      <a:pt x="115" y="83"/>
                    </a:lnTo>
                    <a:lnTo>
                      <a:pt x="94" y="52"/>
                    </a:lnTo>
                    <a:lnTo>
                      <a:pt x="62" y="41"/>
                    </a:lnTo>
                    <a:lnTo>
                      <a:pt x="31" y="20"/>
                    </a:lnTo>
                    <a:lnTo>
                      <a:pt x="0" y="10"/>
                    </a:lnTo>
                    <a:lnTo>
                      <a:pt x="29" y="1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 name="Line 8"/>
              <p:cNvSpPr>
                <a:spLocks noChangeShapeType="1"/>
              </p:cNvSpPr>
              <p:nvPr/>
            </p:nvSpPr>
            <p:spPr bwMode="auto">
              <a:xfrm>
                <a:off x="268" y="3433"/>
                <a:ext cx="736" cy="0"/>
              </a:xfrm>
              <a:prstGeom prst="line">
                <a:avLst/>
              </a:prstGeom>
              <a:noFill/>
              <a:ln w="508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21" name="Rectangle 9"/>
              <p:cNvSpPr>
                <a:spLocks noChangeArrowheads="1"/>
              </p:cNvSpPr>
              <p:nvPr/>
            </p:nvSpPr>
            <p:spPr bwMode="auto">
              <a:xfrm>
                <a:off x="1106" y="2808"/>
                <a:ext cx="2741" cy="404"/>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22" name="Rectangle 10"/>
              <p:cNvSpPr>
                <a:spLocks noChangeArrowheads="1"/>
              </p:cNvSpPr>
              <p:nvPr/>
            </p:nvSpPr>
            <p:spPr bwMode="auto">
              <a:xfrm>
                <a:off x="1059" y="3241"/>
                <a:ext cx="3441" cy="406"/>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CFEB9"/>
                    </a:solidFill>
                    <a:effectLst>
                      <a:outerShdw blurRad="38100" dist="38100" dir="2700000" algn="tl">
                        <a:srgbClr val="000000"/>
                      </a:outerShdw>
                    </a:effectLst>
                    <a:latin typeface="Arial Narrow" charset="0"/>
                    <a:cs typeface="+mn-cs"/>
                  </a:rPr>
                  <a:t>Hành trình Truyền giáo thứ 2</a:t>
                </a:r>
              </a:p>
            </p:txBody>
          </p:sp>
          <p:sp>
            <p:nvSpPr>
              <p:cNvPr id="38923" name="Freeform 11"/>
              <p:cNvSpPr>
                <a:spLocks/>
              </p:cNvSpPr>
              <p:nvPr/>
            </p:nvSpPr>
            <p:spPr bwMode="auto">
              <a:xfrm>
                <a:off x="3604" y="2293"/>
                <a:ext cx="106" cy="128"/>
              </a:xfrm>
              <a:custGeom>
                <a:avLst/>
                <a:gdLst/>
                <a:ahLst/>
                <a:cxnLst>
                  <a:cxn ang="0">
                    <a:pos x="92" y="0"/>
                  </a:cxn>
                  <a:cxn ang="0">
                    <a:pos x="52" y="23"/>
                  </a:cxn>
                  <a:cxn ang="0">
                    <a:pos x="21" y="33"/>
                  </a:cxn>
                  <a:cxn ang="0">
                    <a:pos x="0" y="65"/>
                  </a:cxn>
                  <a:cxn ang="0">
                    <a:pos x="11" y="96"/>
                  </a:cxn>
                  <a:cxn ang="0">
                    <a:pos x="21" y="127"/>
                  </a:cxn>
                  <a:cxn ang="0">
                    <a:pos x="52" y="127"/>
                  </a:cxn>
                  <a:cxn ang="0">
                    <a:pos x="73" y="96"/>
                  </a:cxn>
                  <a:cxn ang="0">
                    <a:pos x="94" y="65"/>
                  </a:cxn>
                  <a:cxn ang="0">
                    <a:pos x="94" y="33"/>
                  </a:cxn>
                  <a:cxn ang="0">
                    <a:pos x="105" y="2"/>
                  </a:cxn>
                  <a:cxn ang="0">
                    <a:pos x="92" y="0"/>
                  </a:cxn>
                </a:cxnLst>
                <a:rect l="0" t="0" r="r" b="b"/>
                <a:pathLst>
                  <a:path w="106" h="128">
                    <a:moveTo>
                      <a:pt x="92" y="0"/>
                    </a:moveTo>
                    <a:lnTo>
                      <a:pt x="52" y="23"/>
                    </a:lnTo>
                    <a:lnTo>
                      <a:pt x="21" y="33"/>
                    </a:lnTo>
                    <a:lnTo>
                      <a:pt x="0" y="65"/>
                    </a:lnTo>
                    <a:lnTo>
                      <a:pt x="11" y="96"/>
                    </a:lnTo>
                    <a:lnTo>
                      <a:pt x="21" y="127"/>
                    </a:lnTo>
                    <a:lnTo>
                      <a:pt x="52" y="127"/>
                    </a:lnTo>
                    <a:lnTo>
                      <a:pt x="73" y="96"/>
                    </a:lnTo>
                    <a:lnTo>
                      <a:pt x="94" y="65"/>
                    </a:lnTo>
                    <a:lnTo>
                      <a:pt x="94" y="33"/>
                    </a:lnTo>
                    <a:lnTo>
                      <a:pt x="105" y="2"/>
                    </a:lnTo>
                    <a:lnTo>
                      <a:pt x="92" y="0"/>
                    </a:lnTo>
                  </a:path>
                </a:pathLst>
              </a:custGeom>
              <a:solidFill>
                <a:srgbClr val="008000"/>
              </a:solidFill>
              <a:ln w="12700" cap="rnd" cmpd="sng">
                <a:solidFill>
                  <a:schemeClr val="tx1"/>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24" name="Rectangle 12"/>
              <p:cNvSpPr>
                <a:spLocks noChangeArrowheads="1"/>
              </p:cNvSpPr>
              <p:nvPr/>
            </p:nvSpPr>
            <p:spPr bwMode="auto">
              <a:xfrm>
                <a:off x="3699" y="2359"/>
                <a:ext cx="1293" cy="363"/>
              </a:xfrm>
              <a:prstGeom prst="rect">
                <a:avLst/>
              </a:prstGeom>
              <a:noFill/>
              <a:ln w="12700">
                <a:noFill/>
                <a:miter lim="800000"/>
                <a:headEnd/>
                <a:tailEnd/>
              </a:ln>
              <a:effectLst/>
            </p:spPr>
            <p:txBody>
              <a:bodyPr wrap="none" lIns="90488" tIns="44450" rIns="90488" bIns="44450">
                <a:spAutoFit/>
              </a:bodyPr>
              <a:lstStyle/>
              <a:p>
                <a:pPr>
                  <a:defRPr/>
                </a:pPr>
                <a:r>
                  <a:rPr lang="en-US" sz="3200" b="0" u="none">
                    <a:solidFill>
                      <a:srgbClr val="FCFEB9"/>
                    </a:solidFill>
                    <a:effectLst>
                      <a:outerShdw blurRad="38100" dist="38100" dir="2700000" algn="tl">
                        <a:srgbClr val="000000"/>
                      </a:outerShdw>
                    </a:effectLst>
                    <a:latin typeface="Arial" charset="0"/>
                    <a:cs typeface="+mn-cs"/>
                  </a:rPr>
                  <a:t>Jerusalem</a:t>
                </a:r>
              </a:p>
            </p:txBody>
          </p:sp>
          <p:sp>
            <p:nvSpPr>
              <p:cNvPr id="38925" name="Rectangle 13"/>
              <p:cNvSpPr>
                <a:spLocks noChangeArrowheads="1"/>
              </p:cNvSpPr>
              <p:nvPr/>
            </p:nvSpPr>
            <p:spPr bwMode="auto">
              <a:xfrm>
                <a:off x="3027" y="2656"/>
                <a:ext cx="648"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CFEB9"/>
                    </a:solidFill>
                    <a:effectLst>
                      <a:outerShdw blurRad="38100" dist="38100" dir="2700000" algn="tl">
                        <a:srgbClr val="000000"/>
                      </a:outerShdw>
                    </a:effectLst>
                    <a:latin typeface="Arial" charset="0"/>
                    <a:cs typeface="+mn-cs"/>
                  </a:rPr>
                  <a:t>Ai cập</a:t>
                </a:r>
              </a:p>
            </p:txBody>
          </p:sp>
          <p:sp>
            <p:nvSpPr>
              <p:cNvPr id="38926" name="Rectangle 14"/>
              <p:cNvSpPr>
                <a:spLocks noChangeArrowheads="1"/>
              </p:cNvSpPr>
              <p:nvPr/>
            </p:nvSpPr>
            <p:spPr bwMode="auto">
              <a:xfrm>
                <a:off x="424" y="0"/>
                <a:ext cx="5280" cy="732"/>
              </a:xfrm>
              <a:prstGeom prst="rect">
                <a:avLst/>
              </a:prstGeom>
              <a:noFill/>
              <a:ln w="12700">
                <a:noFill/>
                <a:miter lim="800000"/>
                <a:headEnd/>
                <a:tailEnd/>
              </a:ln>
              <a:effectLst/>
            </p:spPr>
            <p:txBody>
              <a:bodyPr lIns="90488" tIns="44450" rIns="90488" bIns="44450" anchor="ctr"/>
              <a:lstStyle/>
              <a:p>
                <a:pPr algn="ctr">
                  <a:defRPr/>
                </a:pPr>
                <a:r>
                  <a:rPr lang="en-US" sz="4800">
                    <a:solidFill>
                      <a:srgbClr val="F6BF69"/>
                    </a:solidFill>
                    <a:effectLst>
                      <a:outerShdw blurRad="38100" dist="38100" dir="2700000" algn="tl">
                        <a:srgbClr val="000000"/>
                      </a:outerShdw>
                    </a:effectLst>
                    <a:latin typeface="Book Antiqua" charset="0"/>
                    <a:cs typeface="+mn-cs"/>
                  </a:rPr>
                  <a:t>Những chuyến hành trình của Phaolô</a:t>
                </a:r>
                <a:r>
                  <a:rPr lang="en-US">
                    <a:solidFill>
                      <a:srgbClr val="F6BF69"/>
                    </a:solidFill>
                    <a:effectLst>
                      <a:outerShdw blurRad="38100" dist="38100" dir="2700000" algn="tl">
                        <a:srgbClr val="000000"/>
                      </a:outerShdw>
                    </a:effectLst>
                    <a:latin typeface="Book Antiqua" charset="0"/>
                    <a:cs typeface="+mn-cs"/>
                  </a:rPr>
                  <a:t> </a:t>
                </a:r>
              </a:p>
            </p:txBody>
          </p:sp>
          <p:sp>
            <p:nvSpPr>
              <p:cNvPr id="38927" name="AutoShape 15"/>
              <p:cNvSpPr>
                <a:spLocks noChangeArrowheads="1"/>
              </p:cNvSpPr>
              <p:nvPr/>
            </p:nvSpPr>
            <p:spPr bwMode="auto">
              <a:xfrm>
                <a:off x="1936" y="1085"/>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77845" name="Rectangle 16"/>
              <p:cNvSpPr>
                <a:spLocks noChangeArrowheads="1"/>
              </p:cNvSpPr>
              <p:nvPr/>
            </p:nvSpPr>
            <p:spPr bwMode="auto">
              <a:xfrm>
                <a:off x="1011" y="793"/>
                <a:ext cx="99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3600" u="none">
                    <a:solidFill>
                      <a:srgbClr val="FCFEB9"/>
                    </a:solidFill>
                    <a:latin typeface="Arial" charset="0"/>
                  </a:rPr>
                  <a:t>Rô ma</a:t>
                </a:r>
              </a:p>
            </p:txBody>
          </p:sp>
          <p:sp>
            <p:nvSpPr>
              <p:cNvPr id="38929" name="AutoShape 17"/>
              <p:cNvSpPr>
                <a:spLocks noChangeArrowheads="1"/>
              </p:cNvSpPr>
              <p:nvPr/>
            </p:nvSpPr>
            <p:spPr bwMode="auto">
              <a:xfrm>
                <a:off x="2848" y="1133"/>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30" name="AutoShape 18"/>
              <p:cNvSpPr>
                <a:spLocks noChangeArrowheads="1"/>
              </p:cNvSpPr>
              <p:nvPr/>
            </p:nvSpPr>
            <p:spPr bwMode="auto">
              <a:xfrm>
                <a:off x="2752" y="1325"/>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31" name="AutoShape 19"/>
              <p:cNvSpPr>
                <a:spLocks noChangeArrowheads="1"/>
              </p:cNvSpPr>
              <p:nvPr/>
            </p:nvSpPr>
            <p:spPr bwMode="auto">
              <a:xfrm>
                <a:off x="2776" y="1589"/>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32" name="Rectangle 20"/>
              <p:cNvSpPr>
                <a:spLocks noChangeArrowheads="1"/>
              </p:cNvSpPr>
              <p:nvPr/>
            </p:nvSpPr>
            <p:spPr bwMode="auto">
              <a:xfrm>
                <a:off x="2931" y="937"/>
                <a:ext cx="824"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Phi líp</a:t>
                </a:r>
              </a:p>
            </p:txBody>
          </p:sp>
          <p:sp>
            <p:nvSpPr>
              <p:cNvPr id="4" name="Rectangle 21"/>
              <p:cNvSpPr>
                <a:spLocks noChangeArrowheads="1"/>
              </p:cNvSpPr>
              <p:nvPr/>
            </p:nvSpPr>
            <p:spPr bwMode="auto">
              <a:xfrm>
                <a:off x="1707" y="1693"/>
                <a:ext cx="953"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Côrintô</a:t>
                </a:r>
              </a:p>
            </p:txBody>
          </p:sp>
          <p:sp>
            <p:nvSpPr>
              <p:cNvPr id="38934" name="Rectangle 22"/>
              <p:cNvSpPr>
                <a:spLocks noChangeArrowheads="1"/>
              </p:cNvSpPr>
              <p:nvPr/>
            </p:nvSpPr>
            <p:spPr bwMode="auto">
              <a:xfrm>
                <a:off x="2067" y="1129"/>
                <a:ext cx="717"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Tê sa</a:t>
                </a:r>
              </a:p>
            </p:txBody>
          </p:sp>
          <p:sp>
            <p:nvSpPr>
              <p:cNvPr id="38935" name="Rectangle 23"/>
              <p:cNvSpPr>
                <a:spLocks noChangeArrowheads="1"/>
              </p:cNvSpPr>
              <p:nvPr/>
            </p:nvSpPr>
            <p:spPr bwMode="auto">
              <a:xfrm>
                <a:off x="1875" y="1321"/>
                <a:ext cx="782"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Athen</a:t>
                </a:r>
              </a:p>
            </p:txBody>
          </p:sp>
          <p:sp>
            <p:nvSpPr>
              <p:cNvPr id="38936" name="AutoShape 24"/>
              <p:cNvSpPr>
                <a:spLocks noChangeArrowheads="1"/>
              </p:cNvSpPr>
              <p:nvPr/>
            </p:nvSpPr>
            <p:spPr bwMode="auto">
              <a:xfrm>
                <a:off x="2656" y="1709"/>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37" name="Line 25"/>
              <p:cNvSpPr>
                <a:spLocks noChangeShapeType="1"/>
              </p:cNvSpPr>
              <p:nvPr/>
            </p:nvSpPr>
            <p:spPr bwMode="auto">
              <a:xfrm flipH="1">
                <a:off x="3836" y="1817"/>
                <a:ext cx="80" cy="64"/>
              </a:xfrm>
              <a:prstGeom prst="line">
                <a:avLst/>
              </a:prstGeom>
              <a:noFill/>
              <a:ln w="508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38" name="Line 26"/>
              <p:cNvSpPr>
                <a:spLocks noChangeShapeType="1"/>
              </p:cNvSpPr>
              <p:nvPr/>
            </p:nvSpPr>
            <p:spPr bwMode="auto">
              <a:xfrm flipH="1" flipV="1">
                <a:off x="3884" y="1785"/>
                <a:ext cx="112" cy="90"/>
              </a:xfrm>
              <a:prstGeom prst="line">
                <a:avLst/>
              </a:prstGeom>
              <a:noFill/>
              <a:ln w="508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45" name="Rectangle 33"/>
              <p:cNvSpPr>
                <a:spLocks noChangeArrowheads="1"/>
              </p:cNvSpPr>
              <p:nvPr/>
            </p:nvSpPr>
            <p:spPr bwMode="auto">
              <a:xfrm>
                <a:off x="2513" y="2114"/>
                <a:ext cx="888"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Sêsarê</a:t>
                </a:r>
              </a:p>
            </p:txBody>
          </p:sp>
          <p:sp>
            <p:nvSpPr>
              <p:cNvPr id="38946" name="AutoShape 34"/>
              <p:cNvSpPr>
                <a:spLocks noChangeArrowheads="1"/>
              </p:cNvSpPr>
              <p:nvPr/>
            </p:nvSpPr>
            <p:spPr bwMode="auto">
              <a:xfrm>
                <a:off x="3628" y="2234"/>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47" name="Freeform 35"/>
              <p:cNvSpPr>
                <a:spLocks/>
              </p:cNvSpPr>
              <p:nvPr/>
            </p:nvSpPr>
            <p:spPr bwMode="auto">
              <a:xfrm>
                <a:off x="2746" y="1225"/>
                <a:ext cx="1201" cy="1159"/>
              </a:xfrm>
              <a:custGeom>
                <a:avLst/>
                <a:gdLst/>
                <a:ahLst/>
                <a:cxnLst>
                  <a:cxn ang="0">
                    <a:pos x="991" y="1137"/>
                  </a:cxn>
                  <a:cxn ang="0">
                    <a:pos x="1043" y="1075"/>
                  </a:cxn>
                  <a:cxn ang="0">
                    <a:pos x="1085" y="1023"/>
                  </a:cxn>
                  <a:cxn ang="0">
                    <a:pos x="1137" y="970"/>
                  </a:cxn>
                  <a:cxn ang="0">
                    <a:pos x="1179" y="908"/>
                  </a:cxn>
                  <a:cxn ang="0">
                    <a:pos x="1200" y="845"/>
                  </a:cxn>
                  <a:cxn ang="0">
                    <a:pos x="1189" y="783"/>
                  </a:cxn>
                  <a:cxn ang="0">
                    <a:pos x="1179" y="720"/>
                  </a:cxn>
                  <a:cxn ang="0">
                    <a:pos x="1158" y="657"/>
                  </a:cxn>
                  <a:cxn ang="0">
                    <a:pos x="1158" y="595"/>
                  </a:cxn>
                  <a:cxn ang="0">
                    <a:pos x="1137" y="532"/>
                  </a:cxn>
                  <a:cxn ang="0">
                    <a:pos x="1127" y="470"/>
                  </a:cxn>
                  <a:cxn ang="0">
                    <a:pos x="1085" y="407"/>
                  </a:cxn>
                  <a:cxn ang="0">
                    <a:pos x="1033" y="365"/>
                  </a:cxn>
                  <a:cxn ang="0">
                    <a:pos x="981" y="417"/>
                  </a:cxn>
                  <a:cxn ang="0">
                    <a:pos x="960" y="417"/>
                  </a:cxn>
                  <a:cxn ang="0">
                    <a:pos x="897" y="365"/>
                  </a:cxn>
                  <a:cxn ang="0">
                    <a:pos x="835" y="344"/>
                  </a:cxn>
                  <a:cxn ang="0">
                    <a:pos x="772" y="344"/>
                  </a:cxn>
                  <a:cxn ang="0">
                    <a:pos x="709" y="344"/>
                  </a:cxn>
                  <a:cxn ang="0">
                    <a:pos x="657" y="303"/>
                  </a:cxn>
                  <a:cxn ang="0">
                    <a:pos x="595" y="261"/>
                  </a:cxn>
                  <a:cxn ang="0">
                    <a:pos x="532" y="240"/>
                  </a:cxn>
                  <a:cxn ang="0">
                    <a:pos x="469" y="219"/>
                  </a:cxn>
                  <a:cxn ang="0">
                    <a:pos x="407" y="198"/>
                  </a:cxn>
                  <a:cxn ang="0">
                    <a:pos x="355" y="157"/>
                  </a:cxn>
                  <a:cxn ang="0">
                    <a:pos x="323" y="94"/>
                  </a:cxn>
                  <a:cxn ang="0">
                    <a:pos x="271" y="42"/>
                  </a:cxn>
                  <a:cxn ang="0">
                    <a:pos x="219" y="10"/>
                  </a:cxn>
                  <a:cxn ang="0">
                    <a:pos x="156" y="0"/>
                  </a:cxn>
                  <a:cxn ang="0">
                    <a:pos x="136" y="63"/>
                  </a:cxn>
                  <a:cxn ang="0">
                    <a:pos x="94" y="115"/>
                  </a:cxn>
                  <a:cxn ang="0">
                    <a:pos x="42" y="167"/>
                  </a:cxn>
                  <a:cxn ang="0">
                    <a:pos x="83" y="230"/>
                  </a:cxn>
                  <a:cxn ang="0">
                    <a:pos x="125" y="292"/>
                  </a:cxn>
                  <a:cxn ang="0">
                    <a:pos x="94" y="344"/>
                  </a:cxn>
                  <a:cxn ang="0">
                    <a:pos x="31" y="376"/>
                  </a:cxn>
                  <a:cxn ang="0">
                    <a:pos x="21" y="438"/>
                  </a:cxn>
                  <a:cxn ang="0">
                    <a:pos x="10" y="501"/>
                  </a:cxn>
                  <a:cxn ang="0">
                    <a:pos x="0" y="563"/>
                  </a:cxn>
                  <a:cxn ang="0">
                    <a:pos x="63" y="563"/>
                  </a:cxn>
                  <a:cxn ang="0">
                    <a:pos x="125" y="532"/>
                  </a:cxn>
                  <a:cxn ang="0">
                    <a:pos x="188" y="522"/>
                  </a:cxn>
                  <a:cxn ang="0">
                    <a:pos x="250" y="511"/>
                  </a:cxn>
                  <a:cxn ang="0">
                    <a:pos x="313" y="490"/>
                  </a:cxn>
                  <a:cxn ang="0">
                    <a:pos x="376" y="449"/>
                  </a:cxn>
                  <a:cxn ang="0">
                    <a:pos x="438" y="438"/>
                  </a:cxn>
                  <a:cxn ang="0">
                    <a:pos x="438" y="501"/>
                  </a:cxn>
                  <a:cxn ang="0">
                    <a:pos x="428" y="563"/>
                  </a:cxn>
                  <a:cxn ang="0">
                    <a:pos x="459" y="626"/>
                  </a:cxn>
                  <a:cxn ang="0">
                    <a:pos x="522" y="657"/>
                  </a:cxn>
                  <a:cxn ang="0">
                    <a:pos x="584" y="668"/>
                  </a:cxn>
                  <a:cxn ang="0">
                    <a:pos x="647" y="720"/>
                  </a:cxn>
                  <a:cxn ang="0">
                    <a:pos x="709" y="762"/>
                  </a:cxn>
                  <a:cxn ang="0">
                    <a:pos x="751" y="814"/>
                  </a:cxn>
                  <a:cxn ang="0">
                    <a:pos x="803" y="877"/>
                  </a:cxn>
                  <a:cxn ang="0">
                    <a:pos x="866" y="929"/>
                  </a:cxn>
                  <a:cxn ang="0">
                    <a:pos x="918" y="991"/>
                  </a:cxn>
                  <a:cxn ang="0">
                    <a:pos x="949" y="1054"/>
                  </a:cxn>
                </a:cxnLst>
                <a:rect l="0" t="0" r="r" b="b"/>
                <a:pathLst>
                  <a:path w="1201" h="1159">
                    <a:moveTo>
                      <a:pt x="960" y="1158"/>
                    </a:moveTo>
                    <a:lnTo>
                      <a:pt x="991" y="1137"/>
                    </a:lnTo>
                    <a:lnTo>
                      <a:pt x="1012" y="1106"/>
                    </a:lnTo>
                    <a:lnTo>
                      <a:pt x="1043" y="1075"/>
                    </a:lnTo>
                    <a:lnTo>
                      <a:pt x="1054" y="1043"/>
                    </a:lnTo>
                    <a:lnTo>
                      <a:pt x="1085" y="1023"/>
                    </a:lnTo>
                    <a:lnTo>
                      <a:pt x="1106" y="991"/>
                    </a:lnTo>
                    <a:lnTo>
                      <a:pt x="1137" y="970"/>
                    </a:lnTo>
                    <a:lnTo>
                      <a:pt x="1158" y="939"/>
                    </a:lnTo>
                    <a:lnTo>
                      <a:pt x="1179" y="908"/>
                    </a:lnTo>
                    <a:lnTo>
                      <a:pt x="1200" y="877"/>
                    </a:lnTo>
                    <a:lnTo>
                      <a:pt x="1200" y="845"/>
                    </a:lnTo>
                    <a:lnTo>
                      <a:pt x="1200" y="814"/>
                    </a:lnTo>
                    <a:lnTo>
                      <a:pt x="1189" y="783"/>
                    </a:lnTo>
                    <a:lnTo>
                      <a:pt x="1189" y="751"/>
                    </a:lnTo>
                    <a:lnTo>
                      <a:pt x="1179" y="720"/>
                    </a:lnTo>
                    <a:lnTo>
                      <a:pt x="1169" y="689"/>
                    </a:lnTo>
                    <a:lnTo>
                      <a:pt x="1158" y="657"/>
                    </a:lnTo>
                    <a:lnTo>
                      <a:pt x="1158" y="626"/>
                    </a:lnTo>
                    <a:lnTo>
                      <a:pt x="1158" y="595"/>
                    </a:lnTo>
                    <a:lnTo>
                      <a:pt x="1137" y="563"/>
                    </a:lnTo>
                    <a:lnTo>
                      <a:pt x="1137" y="532"/>
                    </a:lnTo>
                    <a:lnTo>
                      <a:pt x="1127" y="501"/>
                    </a:lnTo>
                    <a:lnTo>
                      <a:pt x="1127" y="470"/>
                    </a:lnTo>
                    <a:lnTo>
                      <a:pt x="1116" y="438"/>
                    </a:lnTo>
                    <a:lnTo>
                      <a:pt x="1085" y="407"/>
                    </a:lnTo>
                    <a:lnTo>
                      <a:pt x="1064" y="376"/>
                    </a:lnTo>
                    <a:lnTo>
                      <a:pt x="1033" y="365"/>
                    </a:lnTo>
                    <a:lnTo>
                      <a:pt x="1012" y="397"/>
                    </a:lnTo>
                    <a:lnTo>
                      <a:pt x="981" y="417"/>
                    </a:lnTo>
                    <a:lnTo>
                      <a:pt x="960" y="449"/>
                    </a:lnTo>
                    <a:lnTo>
                      <a:pt x="960" y="417"/>
                    </a:lnTo>
                    <a:lnTo>
                      <a:pt x="929" y="397"/>
                    </a:lnTo>
                    <a:lnTo>
                      <a:pt x="897" y="365"/>
                    </a:lnTo>
                    <a:lnTo>
                      <a:pt x="866" y="355"/>
                    </a:lnTo>
                    <a:lnTo>
                      <a:pt x="835" y="344"/>
                    </a:lnTo>
                    <a:lnTo>
                      <a:pt x="803" y="344"/>
                    </a:lnTo>
                    <a:lnTo>
                      <a:pt x="772" y="344"/>
                    </a:lnTo>
                    <a:lnTo>
                      <a:pt x="741" y="344"/>
                    </a:lnTo>
                    <a:lnTo>
                      <a:pt x="709" y="344"/>
                    </a:lnTo>
                    <a:lnTo>
                      <a:pt x="678" y="334"/>
                    </a:lnTo>
                    <a:lnTo>
                      <a:pt x="657" y="303"/>
                    </a:lnTo>
                    <a:lnTo>
                      <a:pt x="626" y="282"/>
                    </a:lnTo>
                    <a:lnTo>
                      <a:pt x="595" y="261"/>
                    </a:lnTo>
                    <a:lnTo>
                      <a:pt x="563" y="240"/>
                    </a:lnTo>
                    <a:lnTo>
                      <a:pt x="532" y="240"/>
                    </a:lnTo>
                    <a:lnTo>
                      <a:pt x="501" y="230"/>
                    </a:lnTo>
                    <a:lnTo>
                      <a:pt x="469" y="219"/>
                    </a:lnTo>
                    <a:lnTo>
                      <a:pt x="438" y="209"/>
                    </a:lnTo>
                    <a:lnTo>
                      <a:pt x="407" y="198"/>
                    </a:lnTo>
                    <a:lnTo>
                      <a:pt x="376" y="188"/>
                    </a:lnTo>
                    <a:lnTo>
                      <a:pt x="355" y="157"/>
                    </a:lnTo>
                    <a:lnTo>
                      <a:pt x="344" y="125"/>
                    </a:lnTo>
                    <a:lnTo>
                      <a:pt x="323" y="94"/>
                    </a:lnTo>
                    <a:lnTo>
                      <a:pt x="303" y="63"/>
                    </a:lnTo>
                    <a:lnTo>
                      <a:pt x="271" y="42"/>
                    </a:lnTo>
                    <a:lnTo>
                      <a:pt x="250" y="10"/>
                    </a:lnTo>
                    <a:lnTo>
                      <a:pt x="219" y="10"/>
                    </a:lnTo>
                    <a:lnTo>
                      <a:pt x="188" y="0"/>
                    </a:lnTo>
                    <a:lnTo>
                      <a:pt x="156" y="0"/>
                    </a:lnTo>
                    <a:lnTo>
                      <a:pt x="136" y="31"/>
                    </a:lnTo>
                    <a:lnTo>
                      <a:pt x="136" y="63"/>
                    </a:lnTo>
                    <a:lnTo>
                      <a:pt x="125" y="94"/>
                    </a:lnTo>
                    <a:lnTo>
                      <a:pt x="94" y="115"/>
                    </a:lnTo>
                    <a:lnTo>
                      <a:pt x="63" y="136"/>
                    </a:lnTo>
                    <a:lnTo>
                      <a:pt x="42" y="167"/>
                    </a:lnTo>
                    <a:lnTo>
                      <a:pt x="63" y="198"/>
                    </a:lnTo>
                    <a:lnTo>
                      <a:pt x="83" y="230"/>
                    </a:lnTo>
                    <a:lnTo>
                      <a:pt x="115" y="261"/>
                    </a:lnTo>
                    <a:lnTo>
                      <a:pt x="125" y="292"/>
                    </a:lnTo>
                    <a:lnTo>
                      <a:pt x="125" y="323"/>
                    </a:lnTo>
                    <a:lnTo>
                      <a:pt x="94" y="344"/>
                    </a:lnTo>
                    <a:lnTo>
                      <a:pt x="63" y="355"/>
                    </a:lnTo>
                    <a:lnTo>
                      <a:pt x="31" y="376"/>
                    </a:lnTo>
                    <a:lnTo>
                      <a:pt x="21" y="407"/>
                    </a:lnTo>
                    <a:lnTo>
                      <a:pt x="21" y="438"/>
                    </a:lnTo>
                    <a:lnTo>
                      <a:pt x="10" y="470"/>
                    </a:lnTo>
                    <a:lnTo>
                      <a:pt x="10" y="501"/>
                    </a:lnTo>
                    <a:lnTo>
                      <a:pt x="0" y="532"/>
                    </a:lnTo>
                    <a:lnTo>
                      <a:pt x="0" y="563"/>
                    </a:lnTo>
                    <a:lnTo>
                      <a:pt x="31" y="584"/>
                    </a:lnTo>
                    <a:lnTo>
                      <a:pt x="63" y="563"/>
                    </a:lnTo>
                    <a:lnTo>
                      <a:pt x="94" y="543"/>
                    </a:lnTo>
                    <a:lnTo>
                      <a:pt x="125" y="532"/>
                    </a:lnTo>
                    <a:lnTo>
                      <a:pt x="156" y="522"/>
                    </a:lnTo>
                    <a:lnTo>
                      <a:pt x="188" y="522"/>
                    </a:lnTo>
                    <a:lnTo>
                      <a:pt x="219" y="522"/>
                    </a:lnTo>
                    <a:lnTo>
                      <a:pt x="250" y="511"/>
                    </a:lnTo>
                    <a:lnTo>
                      <a:pt x="282" y="501"/>
                    </a:lnTo>
                    <a:lnTo>
                      <a:pt x="313" y="490"/>
                    </a:lnTo>
                    <a:lnTo>
                      <a:pt x="344" y="470"/>
                    </a:lnTo>
                    <a:lnTo>
                      <a:pt x="376" y="449"/>
                    </a:lnTo>
                    <a:lnTo>
                      <a:pt x="407" y="449"/>
                    </a:lnTo>
                    <a:lnTo>
                      <a:pt x="438" y="438"/>
                    </a:lnTo>
                    <a:lnTo>
                      <a:pt x="459" y="470"/>
                    </a:lnTo>
                    <a:lnTo>
                      <a:pt x="438" y="501"/>
                    </a:lnTo>
                    <a:lnTo>
                      <a:pt x="428" y="532"/>
                    </a:lnTo>
                    <a:lnTo>
                      <a:pt x="428" y="563"/>
                    </a:lnTo>
                    <a:lnTo>
                      <a:pt x="438" y="595"/>
                    </a:lnTo>
                    <a:lnTo>
                      <a:pt x="459" y="626"/>
                    </a:lnTo>
                    <a:lnTo>
                      <a:pt x="490" y="647"/>
                    </a:lnTo>
                    <a:lnTo>
                      <a:pt x="522" y="657"/>
                    </a:lnTo>
                    <a:lnTo>
                      <a:pt x="553" y="657"/>
                    </a:lnTo>
                    <a:lnTo>
                      <a:pt x="584" y="668"/>
                    </a:lnTo>
                    <a:lnTo>
                      <a:pt x="616" y="689"/>
                    </a:lnTo>
                    <a:lnTo>
                      <a:pt x="647" y="720"/>
                    </a:lnTo>
                    <a:lnTo>
                      <a:pt x="678" y="741"/>
                    </a:lnTo>
                    <a:lnTo>
                      <a:pt x="709" y="762"/>
                    </a:lnTo>
                    <a:lnTo>
                      <a:pt x="720" y="793"/>
                    </a:lnTo>
                    <a:lnTo>
                      <a:pt x="751" y="814"/>
                    </a:lnTo>
                    <a:lnTo>
                      <a:pt x="783" y="845"/>
                    </a:lnTo>
                    <a:lnTo>
                      <a:pt x="803" y="877"/>
                    </a:lnTo>
                    <a:lnTo>
                      <a:pt x="835" y="908"/>
                    </a:lnTo>
                    <a:lnTo>
                      <a:pt x="866" y="929"/>
                    </a:lnTo>
                    <a:lnTo>
                      <a:pt x="887" y="960"/>
                    </a:lnTo>
                    <a:lnTo>
                      <a:pt x="918" y="991"/>
                    </a:lnTo>
                    <a:lnTo>
                      <a:pt x="939" y="1023"/>
                    </a:lnTo>
                    <a:lnTo>
                      <a:pt x="949" y="1054"/>
                    </a:lnTo>
                  </a:path>
                </a:pathLst>
              </a:custGeom>
              <a:noFill/>
              <a:ln w="25400" cap="rnd" cmpd="sng">
                <a:solidFill>
                  <a:srgbClr val="FAFD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48" name="AutoShape 36"/>
              <p:cNvSpPr>
                <a:spLocks noChangeArrowheads="1"/>
              </p:cNvSpPr>
              <p:nvPr/>
            </p:nvSpPr>
            <p:spPr bwMode="auto">
              <a:xfrm>
                <a:off x="3180" y="1599"/>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49" name="Rectangle 37"/>
              <p:cNvSpPr>
                <a:spLocks noChangeArrowheads="1"/>
              </p:cNvSpPr>
              <p:nvPr/>
            </p:nvSpPr>
            <p:spPr bwMode="auto">
              <a:xfrm>
                <a:off x="3307" y="1613"/>
                <a:ext cx="1098"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Ê phê sô</a:t>
                </a:r>
              </a:p>
            </p:txBody>
          </p:sp>
          <p:sp>
            <p:nvSpPr>
              <p:cNvPr id="38950" name="Rectangle 38"/>
              <p:cNvSpPr>
                <a:spLocks noChangeArrowheads="1"/>
              </p:cNvSpPr>
              <p:nvPr/>
            </p:nvSpPr>
            <p:spPr bwMode="auto">
              <a:xfrm>
                <a:off x="3795" y="2041"/>
                <a:ext cx="731"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6BF69"/>
                    </a:solidFill>
                    <a:effectLst>
                      <a:outerShdw blurRad="38100" dist="38100" dir="2700000" algn="tl">
                        <a:srgbClr val="000000"/>
                      </a:outerShdw>
                    </a:effectLst>
                    <a:latin typeface="Arial Narrow" charset="0"/>
                    <a:cs typeface="+mn-cs"/>
                  </a:rPr>
                  <a:t>Israel</a:t>
                </a:r>
              </a:p>
            </p:txBody>
          </p:sp>
          <p:sp>
            <p:nvSpPr>
              <p:cNvPr id="77862" name="Rectangle 39"/>
              <p:cNvSpPr>
                <a:spLocks noChangeArrowheads="1"/>
              </p:cNvSpPr>
              <p:nvPr/>
            </p:nvSpPr>
            <p:spPr bwMode="auto">
              <a:xfrm>
                <a:off x="51" y="3626"/>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Narrow" charset="0"/>
                  </a:rPr>
                  <a:t>©  EBibleTeacher.com  </a:t>
                </a:r>
              </a:p>
            </p:txBody>
          </p:sp>
          <p:sp>
            <p:nvSpPr>
              <p:cNvPr id="38954" name="AutoShape 42"/>
              <p:cNvSpPr>
                <a:spLocks noChangeArrowheads="1"/>
              </p:cNvSpPr>
              <p:nvPr/>
            </p:nvSpPr>
            <p:spPr bwMode="auto">
              <a:xfrm rot="-4263654">
                <a:off x="3161" y="1391"/>
                <a:ext cx="90" cy="117"/>
              </a:xfrm>
              <a:prstGeom prst="triangle">
                <a:avLst>
                  <a:gd name="adj" fmla="val 50000"/>
                </a:avLst>
              </a:prstGeom>
              <a:solidFill>
                <a:srgbClr val="FAFD00"/>
              </a:solidFill>
              <a:ln w="12700">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55" name="AutoShape 43"/>
              <p:cNvSpPr>
                <a:spLocks noChangeArrowheads="1"/>
              </p:cNvSpPr>
              <p:nvPr/>
            </p:nvSpPr>
            <p:spPr bwMode="auto">
              <a:xfrm rot="-17336699">
                <a:off x="2957" y="1679"/>
                <a:ext cx="90" cy="117"/>
              </a:xfrm>
              <a:prstGeom prst="triangle">
                <a:avLst>
                  <a:gd name="adj" fmla="val 50000"/>
                </a:avLst>
              </a:prstGeom>
              <a:solidFill>
                <a:srgbClr val="FAFD00"/>
              </a:solidFill>
              <a:ln w="12700">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56" name="AutoShape 44"/>
              <p:cNvSpPr>
                <a:spLocks noChangeArrowheads="1"/>
              </p:cNvSpPr>
              <p:nvPr/>
            </p:nvSpPr>
            <p:spPr bwMode="auto">
              <a:xfrm rot="-261471">
                <a:off x="3894" y="1984"/>
                <a:ext cx="90" cy="117"/>
              </a:xfrm>
              <a:prstGeom prst="triangle">
                <a:avLst>
                  <a:gd name="adj" fmla="val 50000"/>
                </a:avLst>
              </a:prstGeom>
              <a:solidFill>
                <a:srgbClr val="FAFD00"/>
              </a:solidFill>
              <a:ln w="12700">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57" name="AutoShape 45"/>
              <p:cNvSpPr>
                <a:spLocks noChangeArrowheads="1"/>
              </p:cNvSpPr>
              <p:nvPr/>
            </p:nvSpPr>
            <p:spPr bwMode="auto">
              <a:xfrm rot="7998310">
                <a:off x="3461" y="2015"/>
                <a:ext cx="90" cy="117"/>
              </a:xfrm>
              <a:prstGeom prst="triangle">
                <a:avLst>
                  <a:gd name="adj" fmla="val 50000"/>
                </a:avLst>
              </a:prstGeom>
              <a:solidFill>
                <a:srgbClr val="FAFD00"/>
              </a:solidFill>
              <a:ln w="12700">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38966" name="Freeform 54"/>
            <p:cNvSpPr>
              <a:spLocks/>
            </p:cNvSpPr>
            <p:nvPr/>
          </p:nvSpPr>
          <p:spPr bwMode="auto">
            <a:xfrm>
              <a:off x="4257" y="620"/>
              <a:ext cx="420" cy="588"/>
            </a:xfrm>
            <a:custGeom>
              <a:avLst/>
              <a:gdLst/>
              <a:ahLst/>
              <a:cxnLst>
                <a:cxn ang="0">
                  <a:pos x="0" y="252"/>
                </a:cxn>
                <a:cxn ang="0">
                  <a:pos x="48" y="132"/>
                </a:cxn>
                <a:cxn ang="0">
                  <a:pos x="252" y="0"/>
                </a:cxn>
                <a:cxn ang="0">
                  <a:pos x="300" y="60"/>
                </a:cxn>
                <a:cxn ang="0">
                  <a:pos x="228" y="156"/>
                </a:cxn>
                <a:cxn ang="0">
                  <a:pos x="288" y="192"/>
                </a:cxn>
                <a:cxn ang="0">
                  <a:pos x="348" y="300"/>
                </a:cxn>
                <a:cxn ang="0">
                  <a:pos x="384" y="276"/>
                </a:cxn>
                <a:cxn ang="0">
                  <a:pos x="420" y="348"/>
                </a:cxn>
                <a:cxn ang="0">
                  <a:pos x="396" y="360"/>
                </a:cxn>
                <a:cxn ang="0">
                  <a:pos x="372" y="336"/>
                </a:cxn>
                <a:cxn ang="0">
                  <a:pos x="420" y="480"/>
                </a:cxn>
                <a:cxn ang="0">
                  <a:pos x="336" y="564"/>
                </a:cxn>
                <a:cxn ang="0">
                  <a:pos x="300" y="564"/>
                </a:cxn>
                <a:cxn ang="0">
                  <a:pos x="276" y="540"/>
                </a:cxn>
                <a:cxn ang="0">
                  <a:pos x="252" y="588"/>
                </a:cxn>
                <a:cxn ang="0">
                  <a:pos x="120" y="516"/>
                </a:cxn>
                <a:cxn ang="0">
                  <a:pos x="120" y="420"/>
                </a:cxn>
                <a:cxn ang="0">
                  <a:pos x="120" y="360"/>
                </a:cxn>
                <a:cxn ang="0">
                  <a:pos x="48" y="324"/>
                </a:cxn>
                <a:cxn ang="0">
                  <a:pos x="0" y="252"/>
                </a:cxn>
              </a:cxnLst>
              <a:rect l="0" t="0" r="r" b="b"/>
              <a:pathLst>
                <a:path w="420" h="588">
                  <a:moveTo>
                    <a:pt x="0" y="252"/>
                  </a:moveTo>
                  <a:lnTo>
                    <a:pt x="48" y="132"/>
                  </a:lnTo>
                  <a:lnTo>
                    <a:pt x="252" y="0"/>
                  </a:lnTo>
                  <a:lnTo>
                    <a:pt x="300" y="60"/>
                  </a:lnTo>
                  <a:lnTo>
                    <a:pt x="228" y="156"/>
                  </a:lnTo>
                  <a:lnTo>
                    <a:pt x="288" y="192"/>
                  </a:lnTo>
                  <a:lnTo>
                    <a:pt x="348" y="300"/>
                  </a:lnTo>
                  <a:lnTo>
                    <a:pt x="384" y="276"/>
                  </a:lnTo>
                  <a:lnTo>
                    <a:pt x="420" y="348"/>
                  </a:lnTo>
                  <a:lnTo>
                    <a:pt x="396" y="360"/>
                  </a:lnTo>
                  <a:lnTo>
                    <a:pt x="372" y="336"/>
                  </a:lnTo>
                  <a:lnTo>
                    <a:pt x="420" y="480"/>
                  </a:lnTo>
                  <a:lnTo>
                    <a:pt x="336" y="564"/>
                  </a:lnTo>
                  <a:lnTo>
                    <a:pt x="300" y="564"/>
                  </a:lnTo>
                  <a:lnTo>
                    <a:pt x="276" y="540"/>
                  </a:lnTo>
                  <a:lnTo>
                    <a:pt x="252" y="588"/>
                  </a:lnTo>
                  <a:lnTo>
                    <a:pt x="120" y="516"/>
                  </a:lnTo>
                  <a:lnTo>
                    <a:pt x="120" y="420"/>
                  </a:lnTo>
                  <a:lnTo>
                    <a:pt x="120" y="360"/>
                  </a:lnTo>
                  <a:lnTo>
                    <a:pt x="48" y="324"/>
                  </a:lnTo>
                  <a:lnTo>
                    <a:pt x="0" y="252"/>
                  </a:lnTo>
                  <a:close/>
                </a:path>
              </a:pathLst>
            </a:custGeom>
            <a:solidFill>
              <a:srgbClr val="114FFB"/>
            </a:solidFill>
            <a:ln w="12700" cap="flat" cmpd="sng">
              <a:solidFill>
                <a:srgbClr val="000000"/>
              </a:solidFill>
              <a:prstDash val="solid"/>
              <a:round/>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8969" name="Freeform 57"/>
            <p:cNvSpPr>
              <a:spLocks/>
            </p:cNvSpPr>
            <p:nvPr/>
          </p:nvSpPr>
          <p:spPr bwMode="auto">
            <a:xfrm>
              <a:off x="4781" y="2856"/>
              <a:ext cx="972" cy="1002"/>
            </a:xfrm>
            <a:custGeom>
              <a:avLst/>
              <a:gdLst/>
              <a:ahLst/>
              <a:cxnLst>
                <a:cxn ang="0">
                  <a:pos x="972" y="504"/>
                </a:cxn>
                <a:cxn ang="0">
                  <a:pos x="940" y="420"/>
                </a:cxn>
                <a:cxn ang="0">
                  <a:pos x="892" y="396"/>
                </a:cxn>
                <a:cxn ang="0">
                  <a:pos x="736" y="468"/>
                </a:cxn>
                <a:cxn ang="0">
                  <a:pos x="652" y="348"/>
                </a:cxn>
                <a:cxn ang="0">
                  <a:pos x="556" y="252"/>
                </a:cxn>
                <a:cxn ang="0">
                  <a:pos x="448" y="216"/>
                </a:cxn>
                <a:cxn ang="0">
                  <a:pos x="364" y="144"/>
                </a:cxn>
                <a:cxn ang="0">
                  <a:pos x="252" y="0"/>
                </a:cxn>
                <a:cxn ang="0">
                  <a:pos x="160" y="12"/>
                </a:cxn>
                <a:cxn ang="0">
                  <a:pos x="112" y="60"/>
                </a:cxn>
                <a:cxn ang="0">
                  <a:pos x="0" y="72"/>
                </a:cxn>
                <a:cxn ang="0">
                  <a:pos x="64" y="240"/>
                </a:cxn>
                <a:cxn ang="0">
                  <a:pos x="196" y="372"/>
                </a:cxn>
                <a:cxn ang="0">
                  <a:pos x="252" y="504"/>
                </a:cxn>
                <a:cxn ang="0">
                  <a:pos x="252" y="576"/>
                </a:cxn>
                <a:cxn ang="0">
                  <a:pos x="268" y="624"/>
                </a:cxn>
                <a:cxn ang="0">
                  <a:pos x="324" y="540"/>
                </a:cxn>
                <a:cxn ang="0">
                  <a:pos x="364" y="552"/>
                </a:cxn>
                <a:cxn ang="0">
                  <a:pos x="360" y="612"/>
                </a:cxn>
                <a:cxn ang="0">
                  <a:pos x="388" y="744"/>
                </a:cxn>
                <a:cxn ang="0">
                  <a:pos x="640" y="756"/>
                </a:cxn>
                <a:cxn ang="0">
                  <a:pos x="788" y="660"/>
                </a:cxn>
                <a:cxn ang="0">
                  <a:pos x="720" y="900"/>
                </a:cxn>
                <a:cxn ang="0">
                  <a:pos x="816" y="1002"/>
                </a:cxn>
                <a:cxn ang="0">
                  <a:pos x="972" y="1002"/>
                </a:cxn>
              </a:cxnLst>
              <a:rect l="0" t="0" r="r" b="b"/>
              <a:pathLst>
                <a:path w="972" h="1002">
                  <a:moveTo>
                    <a:pt x="972" y="504"/>
                  </a:moveTo>
                  <a:lnTo>
                    <a:pt x="940" y="420"/>
                  </a:lnTo>
                  <a:lnTo>
                    <a:pt x="892" y="396"/>
                  </a:lnTo>
                  <a:lnTo>
                    <a:pt x="736" y="468"/>
                  </a:lnTo>
                  <a:lnTo>
                    <a:pt x="652" y="348"/>
                  </a:lnTo>
                  <a:lnTo>
                    <a:pt x="556" y="252"/>
                  </a:lnTo>
                  <a:lnTo>
                    <a:pt x="448" y="216"/>
                  </a:lnTo>
                  <a:lnTo>
                    <a:pt x="364" y="144"/>
                  </a:lnTo>
                  <a:lnTo>
                    <a:pt x="252" y="0"/>
                  </a:lnTo>
                  <a:lnTo>
                    <a:pt x="160" y="12"/>
                  </a:lnTo>
                  <a:lnTo>
                    <a:pt x="112" y="60"/>
                  </a:lnTo>
                  <a:lnTo>
                    <a:pt x="0" y="72"/>
                  </a:lnTo>
                  <a:lnTo>
                    <a:pt x="64" y="240"/>
                  </a:lnTo>
                  <a:lnTo>
                    <a:pt x="196" y="372"/>
                  </a:lnTo>
                  <a:lnTo>
                    <a:pt x="252" y="504"/>
                  </a:lnTo>
                  <a:lnTo>
                    <a:pt x="252" y="576"/>
                  </a:lnTo>
                  <a:lnTo>
                    <a:pt x="268" y="624"/>
                  </a:lnTo>
                  <a:lnTo>
                    <a:pt x="324" y="540"/>
                  </a:lnTo>
                  <a:lnTo>
                    <a:pt x="364" y="552"/>
                  </a:lnTo>
                  <a:lnTo>
                    <a:pt x="360" y="612"/>
                  </a:lnTo>
                  <a:lnTo>
                    <a:pt x="388" y="744"/>
                  </a:lnTo>
                  <a:lnTo>
                    <a:pt x="640" y="756"/>
                  </a:lnTo>
                  <a:lnTo>
                    <a:pt x="788" y="660"/>
                  </a:lnTo>
                  <a:lnTo>
                    <a:pt x="720" y="900"/>
                  </a:lnTo>
                  <a:lnTo>
                    <a:pt x="816" y="1002"/>
                  </a:lnTo>
                  <a:lnTo>
                    <a:pt x="972" y="1002"/>
                  </a:lnTo>
                </a:path>
              </a:pathLst>
            </a:custGeom>
            <a:solidFill>
              <a:srgbClr val="114FFB"/>
            </a:solidFill>
            <a:ln w="12700" cap="flat" cmpd="sng">
              <a:solidFill>
                <a:srgbClr val="000000"/>
              </a:solidFill>
              <a:prstDash val="solid"/>
              <a:round/>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77832" name="Rectangle 67"/>
            <p:cNvSpPr>
              <a:spLocks noChangeArrowheads="1"/>
            </p:cNvSpPr>
            <p:nvPr/>
          </p:nvSpPr>
          <p:spPr bwMode="auto">
            <a:xfrm>
              <a:off x="1584" y="1968"/>
              <a:ext cx="167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800" b="0" u="none">
                  <a:solidFill>
                    <a:schemeClr val="tx1"/>
                  </a:solidFill>
                  <a:latin typeface="Arial Narrow" charset="0"/>
                </a:rPr>
                <a:t>Mediterranean Sea</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9985" name="Rectangle 49"/>
          <p:cNvSpPr>
            <a:spLocks noGrp="1" noChangeArrowheads="1"/>
          </p:cNvSpPr>
          <p:nvPr>
            <p:ph type="title" idx="4294967295"/>
          </p:nvPr>
        </p:nvSpPr>
        <p:spPr/>
        <p:txBody>
          <a:bodyPr/>
          <a:lstStyle/>
          <a:p>
            <a:pPr>
              <a:defRPr/>
            </a:pPr>
            <a:r>
              <a:rPr lang="en-US" sz="100" b="0" u="none" smtClean="0">
                <a:solidFill>
                  <a:srgbClr val="000000"/>
                </a:solidFill>
                <a:effectLst/>
                <a:latin typeface="Arial Narrow" pitchFamily="34" charset="0"/>
                <a:ea typeface="+mj-ea"/>
                <a:cs typeface="+mj-cs"/>
              </a:rPr>
              <a:t>Paul-3rd Missionary Journey</a:t>
            </a:r>
            <a:endParaRPr lang="en-US" sz="100" smtClean="0">
              <a:ea typeface="+mj-ea"/>
              <a:cs typeface="+mj-cs"/>
            </a:endParaRPr>
          </a:p>
        </p:txBody>
      </p:sp>
      <p:sp>
        <p:nvSpPr>
          <p:cNvPr id="79875" name="Rectangle 2"/>
          <p:cNvSpPr>
            <a:spLocks noChangeArrowheads="1"/>
          </p:cNvSpPr>
          <p:nvPr/>
        </p:nvSpPr>
        <p:spPr bwMode="auto">
          <a:xfrm>
            <a:off x="7086600" y="304800"/>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r>
              <a:rPr lang="en-US" sz="500" b="0" u="none">
                <a:solidFill>
                  <a:srgbClr val="000066"/>
                </a:solidFill>
                <a:latin typeface="Book Antiqua" charset="0"/>
              </a:rPr>
              <a:t>Paul</a:t>
            </a:r>
            <a:r>
              <a:rPr lang="ja-JP" altLang="en-US" sz="500" b="0" u="none">
                <a:solidFill>
                  <a:srgbClr val="000066"/>
                </a:solidFill>
                <a:latin typeface="Book Antiqua" charset="0"/>
              </a:rPr>
              <a:t>’</a:t>
            </a:r>
            <a:r>
              <a:rPr lang="en-US" altLang="ja-JP" sz="500" b="0" u="none">
                <a:solidFill>
                  <a:srgbClr val="000066"/>
                </a:solidFill>
                <a:latin typeface="Book Antiqua" charset="0"/>
              </a:rPr>
              <a:t>s 3rd Journey</a:t>
            </a:r>
            <a:endParaRPr lang="en-US" sz="500" b="0" u="none">
              <a:solidFill>
                <a:srgbClr val="000066"/>
              </a:solidFill>
              <a:latin typeface="Book Antiqua" charset="0"/>
            </a:endParaRPr>
          </a:p>
        </p:txBody>
      </p:sp>
      <p:sp>
        <p:nvSpPr>
          <p:cNvPr id="79876" name="Text Box 56"/>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79877" name="Group 81"/>
          <p:cNvGrpSpPr>
            <a:grpSpLocks/>
          </p:cNvGrpSpPr>
          <p:nvPr/>
        </p:nvGrpSpPr>
        <p:grpSpPr bwMode="auto">
          <a:xfrm>
            <a:off x="0" y="285750"/>
            <a:ext cx="9124950" cy="6099175"/>
            <a:chOff x="0" y="180"/>
            <a:chExt cx="5748" cy="3842"/>
          </a:xfrm>
        </p:grpSpPr>
        <p:grpSp>
          <p:nvGrpSpPr>
            <p:cNvPr id="79878" name="Group 80"/>
            <p:cNvGrpSpPr>
              <a:grpSpLocks/>
            </p:cNvGrpSpPr>
            <p:nvPr/>
          </p:nvGrpSpPr>
          <p:grpSpPr bwMode="auto">
            <a:xfrm>
              <a:off x="0" y="180"/>
              <a:ext cx="5712" cy="3842"/>
              <a:chOff x="0" y="180"/>
              <a:chExt cx="5712" cy="3842"/>
            </a:xfrm>
          </p:grpSpPr>
          <p:sp>
            <p:nvSpPr>
              <p:cNvPr id="2" name="Rectangle 4"/>
              <p:cNvSpPr>
                <a:spLocks noChangeArrowheads="1"/>
              </p:cNvSpPr>
              <p:nvPr/>
            </p:nvSpPr>
            <p:spPr bwMode="auto">
              <a:xfrm>
                <a:off x="4" y="229"/>
                <a:ext cx="5704" cy="3784"/>
              </a:xfrm>
              <a:prstGeom prst="rect">
                <a:avLst/>
              </a:prstGeom>
              <a:solidFill>
                <a:srgbClr val="00AE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 name="Rectangle 5"/>
              <p:cNvSpPr>
                <a:spLocks noChangeArrowheads="1"/>
              </p:cNvSpPr>
              <p:nvPr/>
            </p:nvSpPr>
            <p:spPr bwMode="auto">
              <a:xfrm>
                <a:off x="4368" y="993"/>
                <a:ext cx="1344" cy="2604"/>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43" name="Freeform 7"/>
              <p:cNvSpPr>
                <a:spLocks/>
              </p:cNvSpPr>
              <p:nvPr/>
            </p:nvSpPr>
            <p:spPr bwMode="auto">
              <a:xfrm>
                <a:off x="3120" y="2673"/>
                <a:ext cx="210" cy="976"/>
              </a:xfrm>
              <a:custGeom>
                <a:avLst/>
                <a:gdLst/>
                <a:ahLst/>
                <a:cxnLst>
                  <a:cxn ang="0">
                    <a:pos x="0" y="0"/>
                  </a:cxn>
                  <a:cxn ang="0">
                    <a:pos x="21" y="35"/>
                  </a:cxn>
                  <a:cxn ang="0">
                    <a:pos x="42" y="67"/>
                  </a:cxn>
                  <a:cxn ang="0">
                    <a:pos x="42" y="98"/>
                  </a:cxn>
                  <a:cxn ang="0">
                    <a:pos x="42" y="129"/>
                  </a:cxn>
                  <a:cxn ang="0">
                    <a:pos x="42" y="161"/>
                  </a:cxn>
                  <a:cxn ang="0">
                    <a:pos x="31" y="192"/>
                  </a:cxn>
                  <a:cxn ang="0">
                    <a:pos x="31" y="223"/>
                  </a:cxn>
                  <a:cxn ang="0">
                    <a:pos x="31" y="255"/>
                  </a:cxn>
                  <a:cxn ang="0">
                    <a:pos x="31" y="286"/>
                  </a:cxn>
                  <a:cxn ang="0">
                    <a:pos x="31" y="317"/>
                  </a:cxn>
                  <a:cxn ang="0">
                    <a:pos x="31" y="349"/>
                  </a:cxn>
                  <a:cxn ang="0">
                    <a:pos x="31" y="380"/>
                  </a:cxn>
                  <a:cxn ang="0">
                    <a:pos x="31" y="411"/>
                  </a:cxn>
                  <a:cxn ang="0">
                    <a:pos x="42" y="442"/>
                  </a:cxn>
                  <a:cxn ang="0">
                    <a:pos x="42" y="474"/>
                  </a:cxn>
                  <a:cxn ang="0">
                    <a:pos x="42" y="505"/>
                  </a:cxn>
                  <a:cxn ang="0">
                    <a:pos x="52" y="536"/>
                  </a:cxn>
                  <a:cxn ang="0">
                    <a:pos x="63" y="568"/>
                  </a:cxn>
                  <a:cxn ang="0">
                    <a:pos x="73" y="599"/>
                  </a:cxn>
                  <a:cxn ang="0">
                    <a:pos x="94" y="630"/>
                  </a:cxn>
                  <a:cxn ang="0">
                    <a:pos x="115" y="662"/>
                  </a:cxn>
                  <a:cxn ang="0">
                    <a:pos x="136" y="693"/>
                  </a:cxn>
                  <a:cxn ang="0">
                    <a:pos x="136" y="724"/>
                  </a:cxn>
                  <a:cxn ang="0">
                    <a:pos x="146" y="755"/>
                  </a:cxn>
                  <a:cxn ang="0">
                    <a:pos x="157" y="787"/>
                  </a:cxn>
                  <a:cxn ang="0">
                    <a:pos x="177" y="818"/>
                  </a:cxn>
                  <a:cxn ang="0">
                    <a:pos x="198" y="849"/>
                  </a:cxn>
                  <a:cxn ang="0">
                    <a:pos x="209" y="881"/>
                  </a:cxn>
                  <a:cxn ang="0">
                    <a:pos x="209" y="912"/>
                  </a:cxn>
                  <a:cxn ang="0">
                    <a:pos x="209" y="943"/>
                  </a:cxn>
                  <a:cxn ang="0">
                    <a:pos x="209" y="975"/>
                  </a:cxn>
                  <a:cxn ang="0">
                    <a:pos x="192" y="864"/>
                  </a:cxn>
                </a:cxnLst>
                <a:rect l="0" t="0" r="r" b="b"/>
                <a:pathLst>
                  <a:path w="210" h="976">
                    <a:moveTo>
                      <a:pt x="0" y="0"/>
                    </a:moveTo>
                    <a:lnTo>
                      <a:pt x="21" y="35"/>
                    </a:lnTo>
                    <a:lnTo>
                      <a:pt x="42" y="67"/>
                    </a:lnTo>
                    <a:lnTo>
                      <a:pt x="42" y="98"/>
                    </a:lnTo>
                    <a:lnTo>
                      <a:pt x="42" y="129"/>
                    </a:lnTo>
                    <a:lnTo>
                      <a:pt x="42" y="161"/>
                    </a:lnTo>
                    <a:lnTo>
                      <a:pt x="31" y="192"/>
                    </a:lnTo>
                    <a:lnTo>
                      <a:pt x="31" y="223"/>
                    </a:lnTo>
                    <a:lnTo>
                      <a:pt x="31" y="255"/>
                    </a:lnTo>
                    <a:lnTo>
                      <a:pt x="31" y="286"/>
                    </a:lnTo>
                    <a:lnTo>
                      <a:pt x="31" y="317"/>
                    </a:lnTo>
                    <a:lnTo>
                      <a:pt x="31" y="349"/>
                    </a:lnTo>
                    <a:lnTo>
                      <a:pt x="31" y="380"/>
                    </a:lnTo>
                    <a:lnTo>
                      <a:pt x="31" y="411"/>
                    </a:lnTo>
                    <a:lnTo>
                      <a:pt x="42" y="442"/>
                    </a:lnTo>
                    <a:lnTo>
                      <a:pt x="42" y="474"/>
                    </a:lnTo>
                    <a:lnTo>
                      <a:pt x="42" y="505"/>
                    </a:lnTo>
                    <a:lnTo>
                      <a:pt x="52" y="536"/>
                    </a:lnTo>
                    <a:lnTo>
                      <a:pt x="63" y="568"/>
                    </a:lnTo>
                    <a:lnTo>
                      <a:pt x="73" y="599"/>
                    </a:lnTo>
                    <a:lnTo>
                      <a:pt x="94" y="630"/>
                    </a:lnTo>
                    <a:lnTo>
                      <a:pt x="115" y="662"/>
                    </a:lnTo>
                    <a:lnTo>
                      <a:pt x="136" y="693"/>
                    </a:lnTo>
                    <a:lnTo>
                      <a:pt x="136" y="724"/>
                    </a:lnTo>
                    <a:lnTo>
                      <a:pt x="146" y="755"/>
                    </a:lnTo>
                    <a:lnTo>
                      <a:pt x="157" y="787"/>
                    </a:lnTo>
                    <a:lnTo>
                      <a:pt x="177" y="818"/>
                    </a:lnTo>
                    <a:lnTo>
                      <a:pt x="198" y="849"/>
                    </a:lnTo>
                    <a:lnTo>
                      <a:pt x="209" y="881"/>
                    </a:lnTo>
                    <a:lnTo>
                      <a:pt x="209" y="912"/>
                    </a:lnTo>
                    <a:lnTo>
                      <a:pt x="209" y="943"/>
                    </a:lnTo>
                    <a:lnTo>
                      <a:pt x="209" y="975"/>
                    </a:lnTo>
                    <a:lnTo>
                      <a:pt x="192" y="864"/>
                    </a:lnTo>
                  </a:path>
                </a:pathLst>
              </a:custGeom>
              <a:noFill/>
              <a:ln w="12700" cap="rnd" cmpd="sng">
                <a:solidFill>
                  <a:srgbClr val="114FFB"/>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44" name="Freeform 8"/>
              <p:cNvSpPr>
                <a:spLocks/>
              </p:cNvSpPr>
              <p:nvPr/>
            </p:nvSpPr>
            <p:spPr bwMode="auto">
              <a:xfrm>
                <a:off x="3235" y="2819"/>
                <a:ext cx="992" cy="1203"/>
              </a:xfrm>
              <a:custGeom>
                <a:avLst/>
                <a:gdLst/>
                <a:ahLst/>
                <a:cxnLst>
                  <a:cxn ang="0">
                    <a:pos x="62" y="41"/>
                  </a:cxn>
                  <a:cxn ang="0">
                    <a:pos x="73" y="104"/>
                  </a:cxn>
                  <a:cxn ang="0">
                    <a:pos x="94" y="167"/>
                  </a:cxn>
                  <a:cxn ang="0">
                    <a:pos x="135" y="229"/>
                  </a:cxn>
                  <a:cxn ang="0">
                    <a:pos x="167" y="292"/>
                  </a:cxn>
                  <a:cxn ang="0">
                    <a:pos x="208" y="344"/>
                  </a:cxn>
                  <a:cxn ang="0">
                    <a:pos x="240" y="407"/>
                  </a:cxn>
                  <a:cxn ang="0">
                    <a:pos x="271" y="469"/>
                  </a:cxn>
                  <a:cxn ang="0">
                    <a:pos x="302" y="532"/>
                  </a:cxn>
                  <a:cxn ang="0">
                    <a:pos x="344" y="594"/>
                  </a:cxn>
                  <a:cxn ang="0">
                    <a:pos x="396" y="657"/>
                  </a:cxn>
                  <a:cxn ang="0">
                    <a:pos x="428" y="720"/>
                  </a:cxn>
                  <a:cxn ang="0">
                    <a:pos x="469" y="782"/>
                  </a:cxn>
                  <a:cxn ang="0">
                    <a:pos x="522" y="845"/>
                  </a:cxn>
                  <a:cxn ang="0">
                    <a:pos x="553" y="907"/>
                  </a:cxn>
                  <a:cxn ang="0">
                    <a:pos x="553" y="970"/>
                  </a:cxn>
                  <a:cxn ang="0">
                    <a:pos x="563" y="1033"/>
                  </a:cxn>
                  <a:cxn ang="0">
                    <a:pos x="584" y="1095"/>
                  </a:cxn>
                  <a:cxn ang="0">
                    <a:pos x="636" y="1158"/>
                  </a:cxn>
                  <a:cxn ang="0">
                    <a:pos x="699" y="1202"/>
                  </a:cxn>
                  <a:cxn ang="0">
                    <a:pos x="762" y="1202"/>
                  </a:cxn>
                  <a:cxn ang="0">
                    <a:pos x="824" y="1202"/>
                  </a:cxn>
                  <a:cxn ang="0">
                    <a:pos x="887" y="1202"/>
                  </a:cxn>
                  <a:cxn ang="0">
                    <a:pos x="949" y="1202"/>
                  </a:cxn>
                  <a:cxn ang="0">
                    <a:pos x="991" y="1168"/>
                  </a:cxn>
                  <a:cxn ang="0">
                    <a:pos x="960" y="1106"/>
                  </a:cxn>
                  <a:cxn ang="0">
                    <a:pos x="928" y="1043"/>
                  </a:cxn>
                  <a:cxn ang="0">
                    <a:pos x="887" y="980"/>
                  </a:cxn>
                  <a:cxn ang="0">
                    <a:pos x="855" y="918"/>
                  </a:cxn>
                  <a:cxn ang="0">
                    <a:pos x="803" y="855"/>
                  </a:cxn>
                  <a:cxn ang="0">
                    <a:pos x="741" y="803"/>
                  </a:cxn>
                  <a:cxn ang="0">
                    <a:pos x="688" y="751"/>
                  </a:cxn>
                  <a:cxn ang="0">
                    <a:pos x="657" y="688"/>
                  </a:cxn>
                  <a:cxn ang="0">
                    <a:pos x="636" y="626"/>
                  </a:cxn>
                  <a:cxn ang="0">
                    <a:pos x="595" y="563"/>
                  </a:cxn>
                  <a:cxn ang="0">
                    <a:pos x="553" y="500"/>
                  </a:cxn>
                  <a:cxn ang="0">
                    <a:pos x="511" y="438"/>
                  </a:cxn>
                  <a:cxn ang="0">
                    <a:pos x="469" y="386"/>
                  </a:cxn>
                  <a:cxn ang="0">
                    <a:pos x="417" y="333"/>
                  </a:cxn>
                  <a:cxn ang="0">
                    <a:pos x="355" y="292"/>
                  </a:cxn>
                  <a:cxn ang="0">
                    <a:pos x="292" y="250"/>
                  </a:cxn>
                  <a:cxn ang="0">
                    <a:pos x="229" y="187"/>
                  </a:cxn>
                  <a:cxn ang="0">
                    <a:pos x="219" y="125"/>
                  </a:cxn>
                  <a:cxn ang="0">
                    <a:pos x="240" y="62"/>
                  </a:cxn>
                  <a:cxn ang="0">
                    <a:pos x="250" y="0"/>
                  </a:cxn>
                  <a:cxn ang="0">
                    <a:pos x="198" y="41"/>
                  </a:cxn>
                  <a:cxn ang="0">
                    <a:pos x="156" y="104"/>
                  </a:cxn>
                  <a:cxn ang="0">
                    <a:pos x="125" y="114"/>
                  </a:cxn>
                  <a:cxn ang="0">
                    <a:pos x="94" y="52"/>
                  </a:cxn>
                  <a:cxn ang="0">
                    <a:pos x="31" y="20"/>
                  </a:cxn>
                  <a:cxn ang="0">
                    <a:pos x="29" y="10"/>
                  </a:cxn>
                </a:cxnLst>
                <a:rect l="0" t="0" r="r" b="b"/>
                <a:pathLst>
                  <a:path w="992" h="1203">
                    <a:moveTo>
                      <a:pt x="29" y="10"/>
                    </a:moveTo>
                    <a:lnTo>
                      <a:pt x="62" y="41"/>
                    </a:lnTo>
                    <a:lnTo>
                      <a:pt x="62" y="73"/>
                    </a:lnTo>
                    <a:lnTo>
                      <a:pt x="73" y="104"/>
                    </a:lnTo>
                    <a:lnTo>
                      <a:pt x="83" y="135"/>
                    </a:lnTo>
                    <a:lnTo>
                      <a:pt x="94" y="167"/>
                    </a:lnTo>
                    <a:lnTo>
                      <a:pt x="115" y="198"/>
                    </a:lnTo>
                    <a:lnTo>
                      <a:pt x="135" y="229"/>
                    </a:lnTo>
                    <a:lnTo>
                      <a:pt x="146" y="260"/>
                    </a:lnTo>
                    <a:lnTo>
                      <a:pt x="167" y="292"/>
                    </a:lnTo>
                    <a:lnTo>
                      <a:pt x="177" y="323"/>
                    </a:lnTo>
                    <a:lnTo>
                      <a:pt x="208" y="344"/>
                    </a:lnTo>
                    <a:lnTo>
                      <a:pt x="219" y="375"/>
                    </a:lnTo>
                    <a:lnTo>
                      <a:pt x="240" y="407"/>
                    </a:lnTo>
                    <a:lnTo>
                      <a:pt x="261" y="438"/>
                    </a:lnTo>
                    <a:lnTo>
                      <a:pt x="271" y="469"/>
                    </a:lnTo>
                    <a:lnTo>
                      <a:pt x="282" y="500"/>
                    </a:lnTo>
                    <a:lnTo>
                      <a:pt x="302" y="532"/>
                    </a:lnTo>
                    <a:lnTo>
                      <a:pt x="323" y="563"/>
                    </a:lnTo>
                    <a:lnTo>
                      <a:pt x="344" y="594"/>
                    </a:lnTo>
                    <a:lnTo>
                      <a:pt x="375" y="626"/>
                    </a:lnTo>
                    <a:lnTo>
                      <a:pt x="396" y="657"/>
                    </a:lnTo>
                    <a:lnTo>
                      <a:pt x="407" y="688"/>
                    </a:lnTo>
                    <a:lnTo>
                      <a:pt x="428" y="720"/>
                    </a:lnTo>
                    <a:lnTo>
                      <a:pt x="448" y="751"/>
                    </a:lnTo>
                    <a:lnTo>
                      <a:pt x="469" y="782"/>
                    </a:lnTo>
                    <a:lnTo>
                      <a:pt x="490" y="813"/>
                    </a:lnTo>
                    <a:lnTo>
                      <a:pt x="522" y="845"/>
                    </a:lnTo>
                    <a:lnTo>
                      <a:pt x="542" y="876"/>
                    </a:lnTo>
                    <a:lnTo>
                      <a:pt x="553" y="907"/>
                    </a:lnTo>
                    <a:lnTo>
                      <a:pt x="553" y="939"/>
                    </a:lnTo>
                    <a:lnTo>
                      <a:pt x="553" y="970"/>
                    </a:lnTo>
                    <a:lnTo>
                      <a:pt x="553" y="1001"/>
                    </a:lnTo>
                    <a:lnTo>
                      <a:pt x="563" y="1033"/>
                    </a:lnTo>
                    <a:lnTo>
                      <a:pt x="563" y="1064"/>
                    </a:lnTo>
                    <a:lnTo>
                      <a:pt x="584" y="1095"/>
                    </a:lnTo>
                    <a:lnTo>
                      <a:pt x="615" y="1127"/>
                    </a:lnTo>
                    <a:lnTo>
                      <a:pt x="636" y="1158"/>
                    </a:lnTo>
                    <a:lnTo>
                      <a:pt x="668" y="1189"/>
                    </a:lnTo>
                    <a:lnTo>
                      <a:pt x="699" y="1202"/>
                    </a:lnTo>
                    <a:lnTo>
                      <a:pt x="730" y="1202"/>
                    </a:lnTo>
                    <a:lnTo>
                      <a:pt x="762" y="1202"/>
                    </a:lnTo>
                    <a:lnTo>
                      <a:pt x="793" y="1202"/>
                    </a:lnTo>
                    <a:lnTo>
                      <a:pt x="824" y="1202"/>
                    </a:lnTo>
                    <a:lnTo>
                      <a:pt x="855" y="1202"/>
                    </a:lnTo>
                    <a:lnTo>
                      <a:pt x="887" y="1202"/>
                    </a:lnTo>
                    <a:lnTo>
                      <a:pt x="918" y="1202"/>
                    </a:lnTo>
                    <a:lnTo>
                      <a:pt x="949" y="1202"/>
                    </a:lnTo>
                    <a:lnTo>
                      <a:pt x="981" y="1202"/>
                    </a:lnTo>
                    <a:lnTo>
                      <a:pt x="991" y="1168"/>
                    </a:lnTo>
                    <a:lnTo>
                      <a:pt x="970" y="1137"/>
                    </a:lnTo>
                    <a:lnTo>
                      <a:pt x="960" y="1106"/>
                    </a:lnTo>
                    <a:lnTo>
                      <a:pt x="949" y="1074"/>
                    </a:lnTo>
                    <a:lnTo>
                      <a:pt x="928" y="1043"/>
                    </a:lnTo>
                    <a:lnTo>
                      <a:pt x="908" y="1012"/>
                    </a:lnTo>
                    <a:lnTo>
                      <a:pt x="887" y="980"/>
                    </a:lnTo>
                    <a:lnTo>
                      <a:pt x="876" y="949"/>
                    </a:lnTo>
                    <a:lnTo>
                      <a:pt x="855" y="918"/>
                    </a:lnTo>
                    <a:lnTo>
                      <a:pt x="824" y="887"/>
                    </a:lnTo>
                    <a:lnTo>
                      <a:pt x="803" y="855"/>
                    </a:lnTo>
                    <a:lnTo>
                      <a:pt x="772" y="824"/>
                    </a:lnTo>
                    <a:lnTo>
                      <a:pt x="741" y="803"/>
                    </a:lnTo>
                    <a:lnTo>
                      <a:pt x="720" y="772"/>
                    </a:lnTo>
                    <a:lnTo>
                      <a:pt x="688" y="751"/>
                    </a:lnTo>
                    <a:lnTo>
                      <a:pt x="668" y="720"/>
                    </a:lnTo>
                    <a:lnTo>
                      <a:pt x="657" y="688"/>
                    </a:lnTo>
                    <a:lnTo>
                      <a:pt x="647" y="657"/>
                    </a:lnTo>
                    <a:lnTo>
                      <a:pt x="636" y="626"/>
                    </a:lnTo>
                    <a:lnTo>
                      <a:pt x="615" y="594"/>
                    </a:lnTo>
                    <a:lnTo>
                      <a:pt x="595" y="563"/>
                    </a:lnTo>
                    <a:lnTo>
                      <a:pt x="574" y="532"/>
                    </a:lnTo>
                    <a:lnTo>
                      <a:pt x="553" y="500"/>
                    </a:lnTo>
                    <a:lnTo>
                      <a:pt x="532" y="469"/>
                    </a:lnTo>
                    <a:lnTo>
                      <a:pt x="511" y="438"/>
                    </a:lnTo>
                    <a:lnTo>
                      <a:pt x="501" y="407"/>
                    </a:lnTo>
                    <a:lnTo>
                      <a:pt x="469" y="386"/>
                    </a:lnTo>
                    <a:lnTo>
                      <a:pt x="438" y="365"/>
                    </a:lnTo>
                    <a:lnTo>
                      <a:pt x="417" y="333"/>
                    </a:lnTo>
                    <a:lnTo>
                      <a:pt x="386" y="313"/>
                    </a:lnTo>
                    <a:lnTo>
                      <a:pt x="355" y="292"/>
                    </a:lnTo>
                    <a:lnTo>
                      <a:pt x="323" y="271"/>
                    </a:lnTo>
                    <a:lnTo>
                      <a:pt x="292" y="250"/>
                    </a:lnTo>
                    <a:lnTo>
                      <a:pt x="261" y="219"/>
                    </a:lnTo>
                    <a:lnTo>
                      <a:pt x="229" y="187"/>
                    </a:lnTo>
                    <a:lnTo>
                      <a:pt x="219" y="156"/>
                    </a:lnTo>
                    <a:lnTo>
                      <a:pt x="219" y="125"/>
                    </a:lnTo>
                    <a:lnTo>
                      <a:pt x="229" y="93"/>
                    </a:lnTo>
                    <a:lnTo>
                      <a:pt x="240" y="62"/>
                    </a:lnTo>
                    <a:lnTo>
                      <a:pt x="250" y="31"/>
                    </a:lnTo>
                    <a:lnTo>
                      <a:pt x="250" y="0"/>
                    </a:lnTo>
                    <a:lnTo>
                      <a:pt x="219" y="10"/>
                    </a:lnTo>
                    <a:lnTo>
                      <a:pt x="198" y="41"/>
                    </a:lnTo>
                    <a:lnTo>
                      <a:pt x="177" y="73"/>
                    </a:lnTo>
                    <a:lnTo>
                      <a:pt x="156" y="104"/>
                    </a:lnTo>
                    <a:lnTo>
                      <a:pt x="156" y="135"/>
                    </a:lnTo>
                    <a:lnTo>
                      <a:pt x="125" y="114"/>
                    </a:lnTo>
                    <a:lnTo>
                      <a:pt x="115" y="83"/>
                    </a:lnTo>
                    <a:lnTo>
                      <a:pt x="94" y="52"/>
                    </a:lnTo>
                    <a:lnTo>
                      <a:pt x="62" y="41"/>
                    </a:lnTo>
                    <a:lnTo>
                      <a:pt x="31" y="20"/>
                    </a:lnTo>
                    <a:lnTo>
                      <a:pt x="0" y="10"/>
                    </a:lnTo>
                    <a:lnTo>
                      <a:pt x="29" y="1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 name="Freeform 9"/>
              <p:cNvSpPr>
                <a:spLocks/>
              </p:cNvSpPr>
              <p:nvPr/>
            </p:nvSpPr>
            <p:spPr bwMode="auto">
              <a:xfrm>
                <a:off x="0" y="225"/>
                <a:ext cx="4102" cy="2578"/>
              </a:xfrm>
              <a:custGeom>
                <a:avLst/>
                <a:gdLst/>
                <a:ahLst/>
                <a:cxnLst>
                  <a:cxn ang="0">
                    <a:pos x="877" y="271"/>
                  </a:cxn>
                  <a:cxn ang="0">
                    <a:pos x="814" y="574"/>
                  </a:cxn>
                  <a:cxn ang="0">
                    <a:pos x="522" y="553"/>
                  </a:cxn>
                  <a:cxn ang="0">
                    <a:pos x="177" y="522"/>
                  </a:cxn>
                  <a:cxn ang="0">
                    <a:pos x="177" y="835"/>
                  </a:cxn>
                  <a:cxn ang="0">
                    <a:pos x="83" y="1127"/>
                  </a:cxn>
                  <a:cxn ang="0">
                    <a:pos x="240" y="1367"/>
                  </a:cxn>
                  <a:cxn ang="0">
                    <a:pos x="543" y="1409"/>
                  </a:cxn>
                  <a:cxn ang="0">
                    <a:pos x="835" y="1252"/>
                  </a:cxn>
                  <a:cxn ang="0">
                    <a:pos x="1043" y="981"/>
                  </a:cxn>
                  <a:cxn ang="0">
                    <a:pos x="1283" y="783"/>
                  </a:cxn>
                  <a:cxn ang="0">
                    <a:pos x="1597" y="762"/>
                  </a:cxn>
                  <a:cxn ang="0">
                    <a:pos x="1743" y="981"/>
                  </a:cxn>
                  <a:cxn ang="0">
                    <a:pos x="1983" y="1263"/>
                  </a:cxn>
                  <a:cxn ang="0">
                    <a:pos x="2097" y="1565"/>
                  </a:cxn>
                  <a:cxn ang="0">
                    <a:pos x="2223" y="1461"/>
                  </a:cxn>
                  <a:cxn ang="0">
                    <a:pos x="2337" y="1283"/>
                  </a:cxn>
                  <a:cxn ang="0">
                    <a:pos x="2097" y="1023"/>
                  </a:cxn>
                  <a:cxn ang="0">
                    <a:pos x="1899" y="710"/>
                  </a:cxn>
                  <a:cxn ang="0">
                    <a:pos x="2139" y="845"/>
                  </a:cxn>
                  <a:cxn ang="0">
                    <a:pos x="2379" y="1158"/>
                  </a:cxn>
                  <a:cxn ang="0">
                    <a:pos x="2504" y="1461"/>
                  </a:cxn>
                  <a:cxn ang="0">
                    <a:pos x="2713" y="1711"/>
                  </a:cxn>
                  <a:cxn ang="0">
                    <a:pos x="2817" y="1482"/>
                  </a:cxn>
                  <a:cxn ang="0">
                    <a:pos x="2984" y="1190"/>
                  </a:cxn>
                  <a:cxn ang="0">
                    <a:pos x="3235" y="1096"/>
                  </a:cxn>
                  <a:cxn ang="0">
                    <a:pos x="3183" y="783"/>
                  </a:cxn>
                  <a:cxn ang="0">
                    <a:pos x="3391" y="522"/>
                  </a:cxn>
                  <a:cxn ang="0">
                    <a:pos x="3652" y="699"/>
                  </a:cxn>
                  <a:cxn ang="0">
                    <a:pos x="3704" y="397"/>
                  </a:cxn>
                  <a:cxn ang="0">
                    <a:pos x="3767" y="616"/>
                  </a:cxn>
                  <a:cxn ang="0">
                    <a:pos x="4070" y="814"/>
                  </a:cxn>
                  <a:cxn ang="0">
                    <a:pos x="3882" y="950"/>
                  </a:cxn>
                  <a:cxn ang="0">
                    <a:pos x="3569" y="1033"/>
                  </a:cxn>
                  <a:cxn ang="0">
                    <a:pos x="3266" y="1252"/>
                  </a:cxn>
                  <a:cxn ang="0">
                    <a:pos x="3068" y="1482"/>
                  </a:cxn>
                  <a:cxn ang="0">
                    <a:pos x="3277" y="1763"/>
                  </a:cxn>
                  <a:cxn ang="0">
                    <a:pos x="3590" y="1763"/>
                  </a:cxn>
                  <a:cxn ang="0">
                    <a:pos x="3830" y="1649"/>
                  </a:cxn>
                  <a:cxn ang="0">
                    <a:pos x="3913" y="1951"/>
                  </a:cxn>
                  <a:cxn ang="0">
                    <a:pos x="3694" y="2212"/>
                  </a:cxn>
                  <a:cxn ang="0">
                    <a:pos x="3475" y="2504"/>
                  </a:cxn>
                  <a:cxn ang="0">
                    <a:pos x="3162" y="2442"/>
                  </a:cxn>
                  <a:cxn ang="0">
                    <a:pos x="2807" y="2504"/>
                  </a:cxn>
                  <a:cxn ang="0">
                    <a:pos x="2494" y="2400"/>
                  </a:cxn>
                  <a:cxn ang="0">
                    <a:pos x="2129" y="2421"/>
                  </a:cxn>
                  <a:cxn ang="0">
                    <a:pos x="1951" y="2483"/>
                  </a:cxn>
                  <a:cxn ang="0">
                    <a:pos x="1659" y="2254"/>
                  </a:cxn>
                  <a:cxn ang="0">
                    <a:pos x="1461" y="2045"/>
                  </a:cxn>
                  <a:cxn ang="0">
                    <a:pos x="1325" y="1805"/>
                  </a:cxn>
                  <a:cxn ang="0">
                    <a:pos x="908" y="1805"/>
                  </a:cxn>
                  <a:cxn ang="0">
                    <a:pos x="459" y="1680"/>
                  </a:cxn>
                  <a:cxn ang="0">
                    <a:pos x="125" y="1628"/>
                  </a:cxn>
                  <a:cxn ang="0">
                    <a:pos x="0" y="1617"/>
                  </a:cxn>
                  <a:cxn ang="0">
                    <a:pos x="0" y="908"/>
                  </a:cxn>
                  <a:cxn ang="0">
                    <a:pos x="0" y="104"/>
                  </a:cxn>
                  <a:cxn ang="0">
                    <a:pos x="397" y="21"/>
                  </a:cxn>
                </a:cxnLst>
                <a:rect l="0" t="0" r="r" b="b"/>
                <a:pathLst>
                  <a:path w="4102" h="2578">
                    <a:moveTo>
                      <a:pt x="720" y="0"/>
                    </a:moveTo>
                    <a:lnTo>
                      <a:pt x="751" y="31"/>
                    </a:lnTo>
                    <a:lnTo>
                      <a:pt x="772" y="63"/>
                    </a:lnTo>
                    <a:lnTo>
                      <a:pt x="803" y="83"/>
                    </a:lnTo>
                    <a:lnTo>
                      <a:pt x="824" y="115"/>
                    </a:lnTo>
                    <a:lnTo>
                      <a:pt x="845" y="146"/>
                    </a:lnTo>
                    <a:lnTo>
                      <a:pt x="856" y="177"/>
                    </a:lnTo>
                    <a:lnTo>
                      <a:pt x="866" y="209"/>
                    </a:lnTo>
                    <a:lnTo>
                      <a:pt x="877" y="240"/>
                    </a:lnTo>
                    <a:lnTo>
                      <a:pt x="877" y="271"/>
                    </a:lnTo>
                    <a:lnTo>
                      <a:pt x="877" y="303"/>
                    </a:lnTo>
                    <a:lnTo>
                      <a:pt x="877" y="334"/>
                    </a:lnTo>
                    <a:lnTo>
                      <a:pt x="877" y="365"/>
                    </a:lnTo>
                    <a:lnTo>
                      <a:pt x="866" y="397"/>
                    </a:lnTo>
                    <a:lnTo>
                      <a:pt x="866" y="428"/>
                    </a:lnTo>
                    <a:lnTo>
                      <a:pt x="866" y="459"/>
                    </a:lnTo>
                    <a:lnTo>
                      <a:pt x="866" y="490"/>
                    </a:lnTo>
                    <a:lnTo>
                      <a:pt x="866" y="522"/>
                    </a:lnTo>
                    <a:lnTo>
                      <a:pt x="845" y="553"/>
                    </a:lnTo>
                    <a:lnTo>
                      <a:pt x="814" y="574"/>
                    </a:lnTo>
                    <a:lnTo>
                      <a:pt x="793" y="605"/>
                    </a:lnTo>
                    <a:lnTo>
                      <a:pt x="772" y="637"/>
                    </a:lnTo>
                    <a:lnTo>
                      <a:pt x="741" y="657"/>
                    </a:lnTo>
                    <a:lnTo>
                      <a:pt x="710" y="637"/>
                    </a:lnTo>
                    <a:lnTo>
                      <a:pt x="678" y="616"/>
                    </a:lnTo>
                    <a:lnTo>
                      <a:pt x="647" y="595"/>
                    </a:lnTo>
                    <a:lnTo>
                      <a:pt x="616" y="574"/>
                    </a:lnTo>
                    <a:lnTo>
                      <a:pt x="584" y="563"/>
                    </a:lnTo>
                    <a:lnTo>
                      <a:pt x="553" y="563"/>
                    </a:lnTo>
                    <a:lnTo>
                      <a:pt x="522" y="553"/>
                    </a:lnTo>
                    <a:lnTo>
                      <a:pt x="449" y="553"/>
                    </a:lnTo>
                    <a:lnTo>
                      <a:pt x="417" y="543"/>
                    </a:lnTo>
                    <a:lnTo>
                      <a:pt x="386" y="543"/>
                    </a:lnTo>
                    <a:lnTo>
                      <a:pt x="355" y="543"/>
                    </a:lnTo>
                    <a:lnTo>
                      <a:pt x="323" y="532"/>
                    </a:lnTo>
                    <a:lnTo>
                      <a:pt x="292" y="522"/>
                    </a:lnTo>
                    <a:lnTo>
                      <a:pt x="261" y="511"/>
                    </a:lnTo>
                    <a:lnTo>
                      <a:pt x="230" y="501"/>
                    </a:lnTo>
                    <a:lnTo>
                      <a:pt x="198" y="490"/>
                    </a:lnTo>
                    <a:lnTo>
                      <a:pt x="177" y="522"/>
                    </a:lnTo>
                    <a:lnTo>
                      <a:pt x="177" y="553"/>
                    </a:lnTo>
                    <a:lnTo>
                      <a:pt x="177" y="584"/>
                    </a:lnTo>
                    <a:lnTo>
                      <a:pt x="177" y="616"/>
                    </a:lnTo>
                    <a:lnTo>
                      <a:pt x="177" y="647"/>
                    </a:lnTo>
                    <a:lnTo>
                      <a:pt x="177" y="678"/>
                    </a:lnTo>
                    <a:lnTo>
                      <a:pt x="177" y="710"/>
                    </a:lnTo>
                    <a:lnTo>
                      <a:pt x="177" y="741"/>
                    </a:lnTo>
                    <a:lnTo>
                      <a:pt x="177" y="772"/>
                    </a:lnTo>
                    <a:lnTo>
                      <a:pt x="177" y="803"/>
                    </a:lnTo>
                    <a:lnTo>
                      <a:pt x="177" y="835"/>
                    </a:lnTo>
                    <a:lnTo>
                      <a:pt x="146" y="845"/>
                    </a:lnTo>
                    <a:lnTo>
                      <a:pt x="125" y="877"/>
                    </a:lnTo>
                    <a:lnTo>
                      <a:pt x="94" y="908"/>
                    </a:lnTo>
                    <a:lnTo>
                      <a:pt x="83" y="939"/>
                    </a:lnTo>
                    <a:lnTo>
                      <a:pt x="73" y="970"/>
                    </a:lnTo>
                    <a:lnTo>
                      <a:pt x="73" y="1002"/>
                    </a:lnTo>
                    <a:lnTo>
                      <a:pt x="73" y="1033"/>
                    </a:lnTo>
                    <a:lnTo>
                      <a:pt x="73" y="1064"/>
                    </a:lnTo>
                    <a:lnTo>
                      <a:pt x="73" y="1096"/>
                    </a:lnTo>
                    <a:lnTo>
                      <a:pt x="83" y="1127"/>
                    </a:lnTo>
                    <a:lnTo>
                      <a:pt x="83" y="1158"/>
                    </a:lnTo>
                    <a:lnTo>
                      <a:pt x="94" y="1190"/>
                    </a:lnTo>
                    <a:lnTo>
                      <a:pt x="94" y="1221"/>
                    </a:lnTo>
                    <a:lnTo>
                      <a:pt x="94" y="1252"/>
                    </a:lnTo>
                    <a:lnTo>
                      <a:pt x="94" y="1283"/>
                    </a:lnTo>
                    <a:lnTo>
                      <a:pt x="125" y="1294"/>
                    </a:lnTo>
                    <a:lnTo>
                      <a:pt x="157" y="1304"/>
                    </a:lnTo>
                    <a:lnTo>
                      <a:pt x="188" y="1304"/>
                    </a:lnTo>
                    <a:lnTo>
                      <a:pt x="209" y="1336"/>
                    </a:lnTo>
                    <a:lnTo>
                      <a:pt x="240" y="1367"/>
                    </a:lnTo>
                    <a:lnTo>
                      <a:pt x="261" y="1398"/>
                    </a:lnTo>
                    <a:lnTo>
                      <a:pt x="292" y="1409"/>
                    </a:lnTo>
                    <a:lnTo>
                      <a:pt x="323" y="1409"/>
                    </a:lnTo>
                    <a:lnTo>
                      <a:pt x="355" y="1409"/>
                    </a:lnTo>
                    <a:lnTo>
                      <a:pt x="386" y="1409"/>
                    </a:lnTo>
                    <a:lnTo>
                      <a:pt x="417" y="1409"/>
                    </a:lnTo>
                    <a:lnTo>
                      <a:pt x="449" y="1409"/>
                    </a:lnTo>
                    <a:lnTo>
                      <a:pt x="480" y="1409"/>
                    </a:lnTo>
                    <a:lnTo>
                      <a:pt x="511" y="1409"/>
                    </a:lnTo>
                    <a:lnTo>
                      <a:pt x="543" y="1409"/>
                    </a:lnTo>
                    <a:lnTo>
                      <a:pt x="574" y="1409"/>
                    </a:lnTo>
                    <a:lnTo>
                      <a:pt x="605" y="1409"/>
                    </a:lnTo>
                    <a:lnTo>
                      <a:pt x="637" y="1409"/>
                    </a:lnTo>
                    <a:lnTo>
                      <a:pt x="668" y="1409"/>
                    </a:lnTo>
                    <a:lnTo>
                      <a:pt x="689" y="1377"/>
                    </a:lnTo>
                    <a:lnTo>
                      <a:pt x="720" y="1367"/>
                    </a:lnTo>
                    <a:lnTo>
                      <a:pt x="741" y="1336"/>
                    </a:lnTo>
                    <a:lnTo>
                      <a:pt x="772" y="1315"/>
                    </a:lnTo>
                    <a:lnTo>
                      <a:pt x="803" y="1283"/>
                    </a:lnTo>
                    <a:lnTo>
                      <a:pt x="835" y="1252"/>
                    </a:lnTo>
                    <a:lnTo>
                      <a:pt x="866" y="1231"/>
                    </a:lnTo>
                    <a:lnTo>
                      <a:pt x="866" y="1200"/>
                    </a:lnTo>
                    <a:lnTo>
                      <a:pt x="866" y="1169"/>
                    </a:lnTo>
                    <a:lnTo>
                      <a:pt x="866" y="1075"/>
                    </a:lnTo>
                    <a:lnTo>
                      <a:pt x="887" y="1043"/>
                    </a:lnTo>
                    <a:lnTo>
                      <a:pt x="918" y="1033"/>
                    </a:lnTo>
                    <a:lnTo>
                      <a:pt x="950" y="1023"/>
                    </a:lnTo>
                    <a:lnTo>
                      <a:pt x="981" y="1012"/>
                    </a:lnTo>
                    <a:lnTo>
                      <a:pt x="1012" y="1002"/>
                    </a:lnTo>
                    <a:lnTo>
                      <a:pt x="1043" y="981"/>
                    </a:lnTo>
                    <a:lnTo>
                      <a:pt x="1064" y="950"/>
                    </a:lnTo>
                    <a:lnTo>
                      <a:pt x="1085" y="918"/>
                    </a:lnTo>
                    <a:lnTo>
                      <a:pt x="1096" y="887"/>
                    </a:lnTo>
                    <a:lnTo>
                      <a:pt x="1106" y="856"/>
                    </a:lnTo>
                    <a:lnTo>
                      <a:pt x="1137" y="824"/>
                    </a:lnTo>
                    <a:lnTo>
                      <a:pt x="1158" y="793"/>
                    </a:lnTo>
                    <a:lnTo>
                      <a:pt x="1190" y="783"/>
                    </a:lnTo>
                    <a:lnTo>
                      <a:pt x="1221" y="772"/>
                    </a:lnTo>
                    <a:lnTo>
                      <a:pt x="1252" y="772"/>
                    </a:lnTo>
                    <a:lnTo>
                      <a:pt x="1283" y="783"/>
                    </a:lnTo>
                    <a:lnTo>
                      <a:pt x="1315" y="793"/>
                    </a:lnTo>
                    <a:lnTo>
                      <a:pt x="1346" y="803"/>
                    </a:lnTo>
                    <a:lnTo>
                      <a:pt x="1377" y="814"/>
                    </a:lnTo>
                    <a:lnTo>
                      <a:pt x="1409" y="814"/>
                    </a:lnTo>
                    <a:lnTo>
                      <a:pt x="1440" y="814"/>
                    </a:lnTo>
                    <a:lnTo>
                      <a:pt x="1471" y="814"/>
                    </a:lnTo>
                    <a:lnTo>
                      <a:pt x="1503" y="793"/>
                    </a:lnTo>
                    <a:lnTo>
                      <a:pt x="1534" y="772"/>
                    </a:lnTo>
                    <a:lnTo>
                      <a:pt x="1565" y="762"/>
                    </a:lnTo>
                    <a:lnTo>
                      <a:pt x="1597" y="762"/>
                    </a:lnTo>
                    <a:lnTo>
                      <a:pt x="1628" y="762"/>
                    </a:lnTo>
                    <a:lnTo>
                      <a:pt x="1659" y="762"/>
                    </a:lnTo>
                    <a:lnTo>
                      <a:pt x="1690" y="783"/>
                    </a:lnTo>
                    <a:lnTo>
                      <a:pt x="1722" y="793"/>
                    </a:lnTo>
                    <a:lnTo>
                      <a:pt x="1732" y="824"/>
                    </a:lnTo>
                    <a:lnTo>
                      <a:pt x="1732" y="856"/>
                    </a:lnTo>
                    <a:lnTo>
                      <a:pt x="1732" y="887"/>
                    </a:lnTo>
                    <a:lnTo>
                      <a:pt x="1732" y="918"/>
                    </a:lnTo>
                    <a:lnTo>
                      <a:pt x="1732" y="950"/>
                    </a:lnTo>
                    <a:lnTo>
                      <a:pt x="1743" y="981"/>
                    </a:lnTo>
                    <a:lnTo>
                      <a:pt x="1763" y="1012"/>
                    </a:lnTo>
                    <a:lnTo>
                      <a:pt x="1784" y="1043"/>
                    </a:lnTo>
                    <a:lnTo>
                      <a:pt x="1805" y="1075"/>
                    </a:lnTo>
                    <a:lnTo>
                      <a:pt x="1837" y="1096"/>
                    </a:lnTo>
                    <a:lnTo>
                      <a:pt x="1857" y="1127"/>
                    </a:lnTo>
                    <a:lnTo>
                      <a:pt x="1889" y="1148"/>
                    </a:lnTo>
                    <a:lnTo>
                      <a:pt x="1920" y="1169"/>
                    </a:lnTo>
                    <a:lnTo>
                      <a:pt x="1941" y="1200"/>
                    </a:lnTo>
                    <a:lnTo>
                      <a:pt x="1962" y="1231"/>
                    </a:lnTo>
                    <a:lnTo>
                      <a:pt x="1983" y="1263"/>
                    </a:lnTo>
                    <a:lnTo>
                      <a:pt x="2014" y="1283"/>
                    </a:lnTo>
                    <a:lnTo>
                      <a:pt x="2035" y="1315"/>
                    </a:lnTo>
                    <a:lnTo>
                      <a:pt x="2045" y="1346"/>
                    </a:lnTo>
                    <a:lnTo>
                      <a:pt x="2066" y="1377"/>
                    </a:lnTo>
                    <a:lnTo>
                      <a:pt x="2077" y="1409"/>
                    </a:lnTo>
                    <a:lnTo>
                      <a:pt x="2087" y="1440"/>
                    </a:lnTo>
                    <a:lnTo>
                      <a:pt x="2097" y="1471"/>
                    </a:lnTo>
                    <a:lnTo>
                      <a:pt x="2097" y="1503"/>
                    </a:lnTo>
                    <a:lnTo>
                      <a:pt x="2097" y="1534"/>
                    </a:lnTo>
                    <a:lnTo>
                      <a:pt x="2097" y="1565"/>
                    </a:lnTo>
                    <a:lnTo>
                      <a:pt x="2097" y="1597"/>
                    </a:lnTo>
                    <a:lnTo>
                      <a:pt x="2129" y="1628"/>
                    </a:lnTo>
                    <a:lnTo>
                      <a:pt x="2160" y="1649"/>
                    </a:lnTo>
                    <a:lnTo>
                      <a:pt x="2191" y="1649"/>
                    </a:lnTo>
                    <a:lnTo>
                      <a:pt x="2212" y="1617"/>
                    </a:lnTo>
                    <a:lnTo>
                      <a:pt x="2223" y="1586"/>
                    </a:lnTo>
                    <a:lnTo>
                      <a:pt x="2233" y="1555"/>
                    </a:lnTo>
                    <a:lnTo>
                      <a:pt x="2233" y="1523"/>
                    </a:lnTo>
                    <a:lnTo>
                      <a:pt x="2223" y="1492"/>
                    </a:lnTo>
                    <a:lnTo>
                      <a:pt x="2223" y="1461"/>
                    </a:lnTo>
                    <a:lnTo>
                      <a:pt x="2223" y="1430"/>
                    </a:lnTo>
                    <a:lnTo>
                      <a:pt x="2223" y="1398"/>
                    </a:lnTo>
                    <a:lnTo>
                      <a:pt x="2254" y="1388"/>
                    </a:lnTo>
                    <a:lnTo>
                      <a:pt x="2285" y="1388"/>
                    </a:lnTo>
                    <a:lnTo>
                      <a:pt x="2317" y="1398"/>
                    </a:lnTo>
                    <a:lnTo>
                      <a:pt x="2348" y="1409"/>
                    </a:lnTo>
                    <a:lnTo>
                      <a:pt x="2358" y="1377"/>
                    </a:lnTo>
                    <a:lnTo>
                      <a:pt x="2358" y="1346"/>
                    </a:lnTo>
                    <a:lnTo>
                      <a:pt x="2348" y="1315"/>
                    </a:lnTo>
                    <a:lnTo>
                      <a:pt x="2337" y="1283"/>
                    </a:lnTo>
                    <a:lnTo>
                      <a:pt x="2306" y="1273"/>
                    </a:lnTo>
                    <a:lnTo>
                      <a:pt x="2275" y="1242"/>
                    </a:lnTo>
                    <a:lnTo>
                      <a:pt x="2254" y="1210"/>
                    </a:lnTo>
                    <a:lnTo>
                      <a:pt x="2223" y="1190"/>
                    </a:lnTo>
                    <a:lnTo>
                      <a:pt x="2202" y="1158"/>
                    </a:lnTo>
                    <a:lnTo>
                      <a:pt x="2170" y="1137"/>
                    </a:lnTo>
                    <a:lnTo>
                      <a:pt x="2139" y="1117"/>
                    </a:lnTo>
                    <a:lnTo>
                      <a:pt x="2118" y="1085"/>
                    </a:lnTo>
                    <a:lnTo>
                      <a:pt x="2108" y="1054"/>
                    </a:lnTo>
                    <a:lnTo>
                      <a:pt x="2097" y="1023"/>
                    </a:lnTo>
                    <a:lnTo>
                      <a:pt x="2087" y="991"/>
                    </a:lnTo>
                    <a:lnTo>
                      <a:pt x="2066" y="960"/>
                    </a:lnTo>
                    <a:lnTo>
                      <a:pt x="2045" y="929"/>
                    </a:lnTo>
                    <a:lnTo>
                      <a:pt x="2014" y="897"/>
                    </a:lnTo>
                    <a:lnTo>
                      <a:pt x="2003" y="866"/>
                    </a:lnTo>
                    <a:lnTo>
                      <a:pt x="1983" y="835"/>
                    </a:lnTo>
                    <a:lnTo>
                      <a:pt x="1962" y="803"/>
                    </a:lnTo>
                    <a:lnTo>
                      <a:pt x="1941" y="772"/>
                    </a:lnTo>
                    <a:lnTo>
                      <a:pt x="1920" y="741"/>
                    </a:lnTo>
                    <a:lnTo>
                      <a:pt x="1899" y="710"/>
                    </a:lnTo>
                    <a:lnTo>
                      <a:pt x="1910" y="678"/>
                    </a:lnTo>
                    <a:lnTo>
                      <a:pt x="1941" y="668"/>
                    </a:lnTo>
                    <a:lnTo>
                      <a:pt x="1972" y="668"/>
                    </a:lnTo>
                    <a:lnTo>
                      <a:pt x="2003" y="668"/>
                    </a:lnTo>
                    <a:lnTo>
                      <a:pt x="2035" y="689"/>
                    </a:lnTo>
                    <a:lnTo>
                      <a:pt x="2056" y="720"/>
                    </a:lnTo>
                    <a:lnTo>
                      <a:pt x="2087" y="751"/>
                    </a:lnTo>
                    <a:lnTo>
                      <a:pt x="2108" y="783"/>
                    </a:lnTo>
                    <a:lnTo>
                      <a:pt x="2129" y="814"/>
                    </a:lnTo>
                    <a:lnTo>
                      <a:pt x="2139" y="845"/>
                    </a:lnTo>
                    <a:lnTo>
                      <a:pt x="2160" y="877"/>
                    </a:lnTo>
                    <a:lnTo>
                      <a:pt x="2191" y="908"/>
                    </a:lnTo>
                    <a:lnTo>
                      <a:pt x="2202" y="939"/>
                    </a:lnTo>
                    <a:lnTo>
                      <a:pt x="2233" y="970"/>
                    </a:lnTo>
                    <a:lnTo>
                      <a:pt x="2254" y="1002"/>
                    </a:lnTo>
                    <a:lnTo>
                      <a:pt x="2285" y="1033"/>
                    </a:lnTo>
                    <a:lnTo>
                      <a:pt x="2296" y="1064"/>
                    </a:lnTo>
                    <a:lnTo>
                      <a:pt x="2317" y="1096"/>
                    </a:lnTo>
                    <a:lnTo>
                      <a:pt x="2348" y="1127"/>
                    </a:lnTo>
                    <a:lnTo>
                      <a:pt x="2379" y="1158"/>
                    </a:lnTo>
                    <a:lnTo>
                      <a:pt x="2410" y="1190"/>
                    </a:lnTo>
                    <a:lnTo>
                      <a:pt x="2431" y="1221"/>
                    </a:lnTo>
                    <a:lnTo>
                      <a:pt x="2452" y="1252"/>
                    </a:lnTo>
                    <a:lnTo>
                      <a:pt x="2463" y="1283"/>
                    </a:lnTo>
                    <a:lnTo>
                      <a:pt x="2473" y="1315"/>
                    </a:lnTo>
                    <a:lnTo>
                      <a:pt x="2473" y="1346"/>
                    </a:lnTo>
                    <a:lnTo>
                      <a:pt x="2473" y="1377"/>
                    </a:lnTo>
                    <a:lnTo>
                      <a:pt x="2473" y="1409"/>
                    </a:lnTo>
                    <a:lnTo>
                      <a:pt x="2473" y="1440"/>
                    </a:lnTo>
                    <a:lnTo>
                      <a:pt x="2504" y="1461"/>
                    </a:lnTo>
                    <a:lnTo>
                      <a:pt x="2536" y="1482"/>
                    </a:lnTo>
                    <a:lnTo>
                      <a:pt x="2557" y="1513"/>
                    </a:lnTo>
                    <a:lnTo>
                      <a:pt x="2557" y="1544"/>
                    </a:lnTo>
                    <a:lnTo>
                      <a:pt x="2557" y="1576"/>
                    </a:lnTo>
                    <a:lnTo>
                      <a:pt x="2557" y="1607"/>
                    </a:lnTo>
                    <a:lnTo>
                      <a:pt x="2588" y="1628"/>
                    </a:lnTo>
                    <a:lnTo>
                      <a:pt x="2619" y="1649"/>
                    </a:lnTo>
                    <a:lnTo>
                      <a:pt x="2650" y="1670"/>
                    </a:lnTo>
                    <a:lnTo>
                      <a:pt x="2682" y="1690"/>
                    </a:lnTo>
                    <a:lnTo>
                      <a:pt x="2713" y="1711"/>
                    </a:lnTo>
                    <a:lnTo>
                      <a:pt x="2744" y="1711"/>
                    </a:lnTo>
                    <a:lnTo>
                      <a:pt x="2776" y="1711"/>
                    </a:lnTo>
                    <a:lnTo>
                      <a:pt x="2807" y="1701"/>
                    </a:lnTo>
                    <a:lnTo>
                      <a:pt x="2828" y="1670"/>
                    </a:lnTo>
                    <a:lnTo>
                      <a:pt x="2849" y="1638"/>
                    </a:lnTo>
                    <a:lnTo>
                      <a:pt x="2859" y="1607"/>
                    </a:lnTo>
                    <a:lnTo>
                      <a:pt x="2870" y="1576"/>
                    </a:lnTo>
                    <a:lnTo>
                      <a:pt x="2859" y="1544"/>
                    </a:lnTo>
                    <a:lnTo>
                      <a:pt x="2838" y="1513"/>
                    </a:lnTo>
                    <a:lnTo>
                      <a:pt x="2817" y="1482"/>
                    </a:lnTo>
                    <a:lnTo>
                      <a:pt x="2797" y="1450"/>
                    </a:lnTo>
                    <a:lnTo>
                      <a:pt x="2786" y="1419"/>
                    </a:lnTo>
                    <a:lnTo>
                      <a:pt x="2786" y="1388"/>
                    </a:lnTo>
                    <a:lnTo>
                      <a:pt x="2817" y="1357"/>
                    </a:lnTo>
                    <a:lnTo>
                      <a:pt x="2849" y="1336"/>
                    </a:lnTo>
                    <a:lnTo>
                      <a:pt x="2880" y="1325"/>
                    </a:lnTo>
                    <a:lnTo>
                      <a:pt x="2911" y="1315"/>
                    </a:lnTo>
                    <a:lnTo>
                      <a:pt x="2943" y="1294"/>
                    </a:lnTo>
                    <a:lnTo>
                      <a:pt x="2974" y="1273"/>
                    </a:lnTo>
                    <a:lnTo>
                      <a:pt x="2984" y="1190"/>
                    </a:lnTo>
                    <a:lnTo>
                      <a:pt x="2995" y="1106"/>
                    </a:lnTo>
                    <a:lnTo>
                      <a:pt x="3026" y="1096"/>
                    </a:lnTo>
                    <a:lnTo>
                      <a:pt x="3057" y="1096"/>
                    </a:lnTo>
                    <a:lnTo>
                      <a:pt x="3089" y="1096"/>
                    </a:lnTo>
                    <a:lnTo>
                      <a:pt x="3120" y="1106"/>
                    </a:lnTo>
                    <a:lnTo>
                      <a:pt x="3151" y="1127"/>
                    </a:lnTo>
                    <a:lnTo>
                      <a:pt x="3183" y="1148"/>
                    </a:lnTo>
                    <a:lnTo>
                      <a:pt x="3214" y="1158"/>
                    </a:lnTo>
                    <a:lnTo>
                      <a:pt x="3235" y="1127"/>
                    </a:lnTo>
                    <a:lnTo>
                      <a:pt x="3235" y="1096"/>
                    </a:lnTo>
                    <a:lnTo>
                      <a:pt x="3235" y="1064"/>
                    </a:lnTo>
                    <a:lnTo>
                      <a:pt x="3214" y="1033"/>
                    </a:lnTo>
                    <a:lnTo>
                      <a:pt x="3193" y="1002"/>
                    </a:lnTo>
                    <a:lnTo>
                      <a:pt x="3183" y="970"/>
                    </a:lnTo>
                    <a:lnTo>
                      <a:pt x="3183" y="939"/>
                    </a:lnTo>
                    <a:lnTo>
                      <a:pt x="3183" y="908"/>
                    </a:lnTo>
                    <a:lnTo>
                      <a:pt x="3183" y="877"/>
                    </a:lnTo>
                    <a:lnTo>
                      <a:pt x="3183" y="845"/>
                    </a:lnTo>
                    <a:lnTo>
                      <a:pt x="3183" y="814"/>
                    </a:lnTo>
                    <a:lnTo>
                      <a:pt x="3183" y="783"/>
                    </a:lnTo>
                    <a:lnTo>
                      <a:pt x="3183" y="751"/>
                    </a:lnTo>
                    <a:lnTo>
                      <a:pt x="3193" y="668"/>
                    </a:lnTo>
                    <a:lnTo>
                      <a:pt x="3193" y="637"/>
                    </a:lnTo>
                    <a:lnTo>
                      <a:pt x="3203" y="605"/>
                    </a:lnTo>
                    <a:lnTo>
                      <a:pt x="3235" y="574"/>
                    </a:lnTo>
                    <a:lnTo>
                      <a:pt x="3266" y="563"/>
                    </a:lnTo>
                    <a:lnTo>
                      <a:pt x="3297" y="543"/>
                    </a:lnTo>
                    <a:lnTo>
                      <a:pt x="3329" y="532"/>
                    </a:lnTo>
                    <a:lnTo>
                      <a:pt x="3360" y="522"/>
                    </a:lnTo>
                    <a:lnTo>
                      <a:pt x="3391" y="522"/>
                    </a:lnTo>
                    <a:lnTo>
                      <a:pt x="3423" y="522"/>
                    </a:lnTo>
                    <a:lnTo>
                      <a:pt x="3454" y="553"/>
                    </a:lnTo>
                    <a:lnTo>
                      <a:pt x="3475" y="584"/>
                    </a:lnTo>
                    <a:lnTo>
                      <a:pt x="3475" y="616"/>
                    </a:lnTo>
                    <a:lnTo>
                      <a:pt x="3496" y="647"/>
                    </a:lnTo>
                    <a:lnTo>
                      <a:pt x="3527" y="668"/>
                    </a:lnTo>
                    <a:lnTo>
                      <a:pt x="3558" y="699"/>
                    </a:lnTo>
                    <a:lnTo>
                      <a:pt x="3590" y="710"/>
                    </a:lnTo>
                    <a:lnTo>
                      <a:pt x="3621" y="710"/>
                    </a:lnTo>
                    <a:lnTo>
                      <a:pt x="3652" y="699"/>
                    </a:lnTo>
                    <a:lnTo>
                      <a:pt x="3673" y="668"/>
                    </a:lnTo>
                    <a:lnTo>
                      <a:pt x="3694" y="637"/>
                    </a:lnTo>
                    <a:lnTo>
                      <a:pt x="3704" y="605"/>
                    </a:lnTo>
                    <a:lnTo>
                      <a:pt x="3694" y="574"/>
                    </a:lnTo>
                    <a:lnTo>
                      <a:pt x="3673" y="543"/>
                    </a:lnTo>
                    <a:lnTo>
                      <a:pt x="3652" y="511"/>
                    </a:lnTo>
                    <a:lnTo>
                      <a:pt x="3652" y="480"/>
                    </a:lnTo>
                    <a:lnTo>
                      <a:pt x="3652" y="449"/>
                    </a:lnTo>
                    <a:lnTo>
                      <a:pt x="3673" y="417"/>
                    </a:lnTo>
                    <a:lnTo>
                      <a:pt x="3704" y="397"/>
                    </a:lnTo>
                    <a:lnTo>
                      <a:pt x="3736" y="386"/>
                    </a:lnTo>
                    <a:lnTo>
                      <a:pt x="3767" y="365"/>
                    </a:lnTo>
                    <a:lnTo>
                      <a:pt x="3777" y="397"/>
                    </a:lnTo>
                    <a:lnTo>
                      <a:pt x="3798" y="428"/>
                    </a:lnTo>
                    <a:lnTo>
                      <a:pt x="3819" y="459"/>
                    </a:lnTo>
                    <a:lnTo>
                      <a:pt x="3809" y="490"/>
                    </a:lnTo>
                    <a:lnTo>
                      <a:pt x="3788" y="522"/>
                    </a:lnTo>
                    <a:lnTo>
                      <a:pt x="3767" y="553"/>
                    </a:lnTo>
                    <a:lnTo>
                      <a:pt x="3767" y="584"/>
                    </a:lnTo>
                    <a:lnTo>
                      <a:pt x="3767" y="616"/>
                    </a:lnTo>
                    <a:lnTo>
                      <a:pt x="3798" y="637"/>
                    </a:lnTo>
                    <a:lnTo>
                      <a:pt x="3830" y="668"/>
                    </a:lnTo>
                    <a:lnTo>
                      <a:pt x="3861" y="678"/>
                    </a:lnTo>
                    <a:lnTo>
                      <a:pt x="3892" y="689"/>
                    </a:lnTo>
                    <a:lnTo>
                      <a:pt x="3923" y="710"/>
                    </a:lnTo>
                    <a:lnTo>
                      <a:pt x="3955" y="720"/>
                    </a:lnTo>
                    <a:lnTo>
                      <a:pt x="3986" y="730"/>
                    </a:lnTo>
                    <a:lnTo>
                      <a:pt x="4017" y="751"/>
                    </a:lnTo>
                    <a:lnTo>
                      <a:pt x="4049" y="783"/>
                    </a:lnTo>
                    <a:lnTo>
                      <a:pt x="4070" y="814"/>
                    </a:lnTo>
                    <a:lnTo>
                      <a:pt x="4090" y="845"/>
                    </a:lnTo>
                    <a:lnTo>
                      <a:pt x="4101" y="877"/>
                    </a:lnTo>
                    <a:lnTo>
                      <a:pt x="4080" y="908"/>
                    </a:lnTo>
                    <a:lnTo>
                      <a:pt x="4070" y="939"/>
                    </a:lnTo>
                    <a:lnTo>
                      <a:pt x="4038" y="950"/>
                    </a:lnTo>
                    <a:lnTo>
                      <a:pt x="4007" y="950"/>
                    </a:lnTo>
                    <a:lnTo>
                      <a:pt x="3976" y="950"/>
                    </a:lnTo>
                    <a:lnTo>
                      <a:pt x="3944" y="950"/>
                    </a:lnTo>
                    <a:lnTo>
                      <a:pt x="3913" y="950"/>
                    </a:lnTo>
                    <a:lnTo>
                      <a:pt x="3882" y="950"/>
                    </a:lnTo>
                    <a:lnTo>
                      <a:pt x="3850" y="950"/>
                    </a:lnTo>
                    <a:lnTo>
                      <a:pt x="3819" y="960"/>
                    </a:lnTo>
                    <a:lnTo>
                      <a:pt x="3788" y="960"/>
                    </a:lnTo>
                    <a:lnTo>
                      <a:pt x="3757" y="960"/>
                    </a:lnTo>
                    <a:lnTo>
                      <a:pt x="3725" y="960"/>
                    </a:lnTo>
                    <a:lnTo>
                      <a:pt x="3694" y="970"/>
                    </a:lnTo>
                    <a:lnTo>
                      <a:pt x="3663" y="981"/>
                    </a:lnTo>
                    <a:lnTo>
                      <a:pt x="3631" y="1002"/>
                    </a:lnTo>
                    <a:lnTo>
                      <a:pt x="3600" y="1012"/>
                    </a:lnTo>
                    <a:lnTo>
                      <a:pt x="3569" y="1033"/>
                    </a:lnTo>
                    <a:lnTo>
                      <a:pt x="3537" y="1064"/>
                    </a:lnTo>
                    <a:lnTo>
                      <a:pt x="3506" y="1085"/>
                    </a:lnTo>
                    <a:lnTo>
                      <a:pt x="3475" y="1106"/>
                    </a:lnTo>
                    <a:lnTo>
                      <a:pt x="3454" y="1137"/>
                    </a:lnTo>
                    <a:lnTo>
                      <a:pt x="3423" y="1158"/>
                    </a:lnTo>
                    <a:lnTo>
                      <a:pt x="3391" y="1179"/>
                    </a:lnTo>
                    <a:lnTo>
                      <a:pt x="3360" y="1190"/>
                    </a:lnTo>
                    <a:lnTo>
                      <a:pt x="3329" y="1200"/>
                    </a:lnTo>
                    <a:lnTo>
                      <a:pt x="3297" y="1221"/>
                    </a:lnTo>
                    <a:lnTo>
                      <a:pt x="3266" y="1252"/>
                    </a:lnTo>
                    <a:lnTo>
                      <a:pt x="3235" y="1273"/>
                    </a:lnTo>
                    <a:lnTo>
                      <a:pt x="3203" y="1283"/>
                    </a:lnTo>
                    <a:lnTo>
                      <a:pt x="3172" y="1294"/>
                    </a:lnTo>
                    <a:lnTo>
                      <a:pt x="3141" y="1304"/>
                    </a:lnTo>
                    <a:lnTo>
                      <a:pt x="3120" y="1336"/>
                    </a:lnTo>
                    <a:lnTo>
                      <a:pt x="3089" y="1357"/>
                    </a:lnTo>
                    <a:lnTo>
                      <a:pt x="3078" y="1388"/>
                    </a:lnTo>
                    <a:lnTo>
                      <a:pt x="3057" y="1419"/>
                    </a:lnTo>
                    <a:lnTo>
                      <a:pt x="3057" y="1450"/>
                    </a:lnTo>
                    <a:lnTo>
                      <a:pt x="3068" y="1482"/>
                    </a:lnTo>
                    <a:lnTo>
                      <a:pt x="3078" y="1513"/>
                    </a:lnTo>
                    <a:lnTo>
                      <a:pt x="3089" y="1544"/>
                    </a:lnTo>
                    <a:lnTo>
                      <a:pt x="3120" y="1565"/>
                    </a:lnTo>
                    <a:lnTo>
                      <a:pt x="3130" y="1597"/>
                    </a:lnTo>
                    <a:lnTo>
                      <a:pt x="3151" y="1628"/>
                    </a:lnTo>
                    <a:lnTo>
                      <a:pt x="3172" y="1659"/>
                    </a:lnTo>
                    <a:lnTo>
                      <a:pt x="3203" y="1690"/>
                    </a:lnTo>
                    <a:lnTo>
                      <a:pt x="3235" y="1711"/>
                    </a:lnTo>
                    <a:lnTo>
                      <a:pt x="3245" y="1743"/>
                    </a:lnTo>
                    <a:lnTo>
                      <a:pt x="3277" y="1763"/>
                    </a:lnTo>
                    <a:lnTo>
                      <a:pt x="3308" y="1763"/>
                    </a:lnTo>
                    <a:lnTo>
                      <a:pt x="3339" y="1763"/>
                    </a:lnTo>
                    <a:lnTo>
                      <a:pt x="3370" y="1763"/>
                    </a:lnTo>
                    <a:lnTo>
                      <a:pt x="3402" y="1763"/>
                    </a:lnTo>
                    <a:lnTo>
                      <a:pt x="3433" y="1753"/>
                    </a:lnTo>
                    <a:lnTo>
                      <a:pt x="3464" y="1743"/>
                    </a:lnTo>
                    <a:lnTo>
                      <a:pt x="3496" y="1743"/>
                    </a:lnTo>
                    <a:lnTo>
                      <a:pt x="3527" y="1743"/>
                    </a:lnTo>
                    <a:lnTo>
                      <a:pt x="3558" y="1753"/>
                    </a:lnTo>
                    <a:lnTo>
                      <a:pt x="3590" y="1763"/>
                    </a:lnTo>
                    <a:lnTo>
                      <a:pt x="3621" y="1774"/>
                    </a:lnTo>
                    <a:lnTo>
                      <a:pt x="3652" y="1774"/>
                    </a:lnTo>
                    <a:lnTo>
                      <a:pt x="3683" y="1774"/>
                    </a:lnTo>
                    <a:lnTo>
                      <a:pt x="3704" y="1743"/>
                    </a:lnTo>
                    <a:lnTo>
                      <a:pt x="3725" y="1711"/>
                    </a:lnTo>
                    <a:lnTo>
                      <a:pt x="3736" y="1680"/>
                    </a:lnTo>
                    <a:lnTo>
                      <a:pt x="3757" y="1649"/>
                    </a:lnTo>
                    <a:lnTo>
                      <a:pt x="3788" y="1628"/>
                    </a:lnTo>
                    <a:lnTo>
                      <a:pt x="3819" y="1617"/>
                    </a:lnTo>
                    <a:lnTo>
                      <a:pt x="3830" y="1649"/>
                    </a:lnTo>
                    <a:lnTo>
                      <a:pt x="3830" y="1680"/>
                    </a:lnTo>
                    <a:lnTo>
                      <a:pt x="3819" y="1711"/>
                    </a:lnTo>
                    <a:lnTo>
                      <a:pt x="3809" y="1743"/>
                    </a:lnTo>
                    <a:lnTo>
                      <a:pt x="3830" y="1774"/>
                    </a:lnTo>
                    <a:lnTo>
                      <a:pt x="3861" y="1795"/>
                    </a:lnTo>
                    <a:lnTo>
                      <a:pt x="3882" y="1826"/>
                    </a:lnTo>
                    <a:lnTo>
                      <a:pt x="3892" y="1857"/>
                    </a:lnTo>
                    <a:lnTo>
                      <a:pt x="3913" y="1889"/>
                    </a:lnTo>
                    <a:lnTo>
                      <a:pt x="3913" y="1920"/>
                    </a:lnTo>
                    <a:lnTo>
                      <a:pt x="3913" y="1951"/>
                    </a:lnTo>
                    <a:lnTo>
                      <a:pt x="3903" y="1983"/>
                    </a:lnTo>
                    <a:lnTo>
                      <a:pt x="3903" y="2014"/>
                    </a:lnTo>
                    <a:lnTo>
                      <a:pt x="3903" y="2045"/>
                    </a:lnTo>
                    <a:lnTo>
                      <a:pt x="3882" y="2077"/>
                    </a:lnTo>
                    <a:lnTo>
                      <a:pt x="3850" y="2097"/>
                    </a:lnTo>
                    <a:lnTo>
                      <a:pt x="3819" y="2118"/>
                    </a:lnTo>
                    <a:lnTo>
                      <a:pt x="3788" y="2150"/>
                    </a:lnTo>
                    <a:lnTo>
                      <a:pt x="3757" y="2170"/>
                    </a:lnTo>
                    <a:lnTo>
                      <a:pt x="3725" y="2191"/>
                    </a:lnTo>
                    <a:lnTo>
                      <a:pt x="3694" y="2212"/>
                    </a:lnTo>
                    <a:lnTo>
                      <a:pt x="3663" y="2233"/>
                    </a:lnTo>
                    <a:lnTo>
                      <a:pt x="3631" y="2264"/>
                    </a:lnTo>
                    <a:lnTo>
                      <a:pt x="3600" y="2285"/>
                    </a:lnTo>
                    <a:lnTo>
                      <a:pt x="3590" y="2317"/>
                    </a:lnTo>
                    <a:lnTo>
                      <a:pt x="3569" y="2348"/>
                    </a:lnTo>
                    <a:lnTo>
                      <a:pt x="3548" y="2379"/>
                    </a:lnTo>
                    <a:lnTo>
                      <a:pt x="3527" y="2410"/>
                    </a:lnTo>
                    <a:lnTo>
                      <a:pt x="3506" y="2442"/>
                    </a:lnTo>
                    <a:lnTo>
                      <a:pt x="3485" y="2473"/>
                    </a:lnTo>
                    <a:lnTo>
                      <a:pt x="3475" y="2504"/>
                    </a:lnTo>
                    <a:lnTo>
                      <a:pt x="3443" y="2515"/>
                    </a:lnTo>
                    <a:lnTo>
                      <a:pt x="3412" y="2515"/>
                    </a:lnTo>
                    <a:lnTo>
                      <a:pt x="3381" y="2515"/>
                    </a:lnTo>
                    <a:lnTo>
                      <a:pt x="3350" y="2515"/>
                    </a:lnTo>
                    <a:lnTo>
                      <a:pt x="3318" y="2504"/>
                    </a:lnTo>
                    <a:lnTo>
                      <a:pt x="3287" y="2504"/>
                    </a:lnTo>
                    <a:lnTo>
                      <a:pt x="3256" y="2483"/>
                    </a:lnTo>
                    <a:lnTo>
                      <a:pt x="3224" y="2463"/>
                    </a:lnTo>
                    <a:lnTo>
                      <a:pt x="3193" y="2442"/>
                    </a:lnTo>
                    <a:lnTo>
                      <a:pt x="3162" y="2442"/>
                    </a:lnTo>
                    <a:lnTo>
                      <a:pt x="3130" y="2442"/>
                    </a:lnTo>
                    <a:lnTo>
                      <a:pt x="3099" y="2442"/>
                    </a:lnTo>
                    <a:lnTo>
                      <a:pt x="3068" y="2452"/>
                    </a:lnTo>
                    <a:lnTo>
                      <a:pt x="3047" y="2483"/>
                    </a:lnTo>
                    <a:lnTo>
                      <a:pt x="3016" y="2504"/>
                    </a:lnTo>
                    <a:lnTo>
                      <a:pt x="2984" y="2504"/>
                    </a:lnTo>
                    <a:lnTo>
                      <a:pt x="2901" y="2504"/>
                    </a:lnTo>
                    <a:lnTo>
                      <a:pt x="2870" y="2504"/>
                    </a:lnTo>
                    <a:lnTo>
                      <a:pt x="2838" y="2504"/>
                    </a:lnTo>
                    <a:lnTo>
                      <a:pt x="2807" y="2504"/>
                    </a:lnTo>
                    <a:lnTo>
                      <a:pt x="2776" y="2504"/>
                    </a:lnTo>
                    <a:lnTo>
                      <a:pt x="2744" y="2494"/>
                    </a:lnTo>
                    <a:lnTo>
                      <a:pt x="2713" y="2483"/>
                    </a:lnTo>
                    <a:lnTo>
                      <a:pt x="2682" y="2452"/>
                    </a:lnTo>
                    <a:lnTo>
                      <a:pt x="2650" y="2431"/>
                    </a:lnTo>
                    <a:lnTo>
                      <a:pt x="2619" y="2410"/>
                    </a:lnTo>
                    <a:lnTo>
                      <a:pt x="2588" y="2410"/>
                    </a:lnTo>
                    <a:lnTo>
                      <a:pt x="2557" y="2400"/>
                    </a:lnTo>
                    <a:lnTo>
                      <a:pt x="2525" y="2400"/>
                    </a:lnTo>
                    <a:lnTo>
                      <a:pt x="2494" y="2400"/>
                    </a:lnTo>
                    <a:lnTo>
                      <a:pt x="2463" y="2400"/>
                    </a:lnTo>
                    <a:lnTo>
                      <a:pt x="2379" y="2400"/>
                    </a:lnTo>
                    <a:lnTo>
                      <a:pt x="2348" y="2400"/>
                    </a:lnTo>
                    <a:lnTo>
                      <a:pt x="2317" y="2400"/>
                    </a:lnTo>
                    <a:lnTo>
                      <a:pt x="2285" y="2400"/>
                    </a:lnTo>
                    <a:lnTo>
                      <a:pt x="2254" y="2400"/>
                    </a:lnTo>
                    <a:lnTo>
                      <a:pt x="2223" y="2400"/>
                    </a:lnTo>
                    <a:lnTo>
                      <a:pt x="2191" y="2410"/>
                    </a:lnTo>
                    <a:lnTo>
                      <a:pt x="2160" y="2410"/>
                    </a:lnTo>
                    <a:lnTo>
                      <a:pt x="2129" y="2421"/>
                    </a:lnTo>
                    <a:lnTo>
                      <a:pt x="2097" y="2431"/>
                    </a:lnTo>
                    <a:lnTo>
                      <a:pt x="2087" y="2463"/>
                    </a:lnTo>
                    <a:lnTo>
                      <a:pt x="2087" y="2494"/>
                    </a:lnTo>
                    <a:lnTo>
                      <a:pt x="2087" y="2525"/>
                    </a:lnTo>
                    <a:lnTo>
                      <a:pt x="2087" y="2557"/>
                    </a:lnTo>
                    <a:lnTo>
                      <a:pt x="2056" y="2577"/>
                    </a:lnTo>
                    <a:lnTo>
                      <a:pt x="2024" y="2567"/>
                    </a:lnTo>
                    <a:lnTo>
                      <a:pt x="1993" y="2546"/>
                    </a:lnTo>
                    <a:lnTo>
                      <a:pt x="1972" y="2515"/>
                    </a:lnTo>
                    <a:lnTo>
                      <a:pt x="1951" y="2483"/>
                    </a:lnTo>
                    <a:lnTo>
                      <a:pt x="1920" y="2452"/>
                    </a:lnTo>
                    <a:lnTo>
                      <a:pt x="1889" y="2431"/>
                    </a:lnTo>
                    <a:lnTo>
                      <a:pt x="1857" y="2410"/>
                    </a:lnTo>
                    <a:lnTo>
                      <a:pt x="1826" y="2390"/>
                    </a:lnTo>
                    <a:lnTo>
                      <a:pt x="1805" y="2358"/>
                    </a:lnTo>
                    <a:lnTo>
                      <a:pt x="1774" y="2337"/>
                    </a:lnTo>
                    <a:lnTo>
                      <a:pt x="1743" y="2306"/>
                    </a:lnTo>
                    <a:lnTo>
                      <a:pt x="1722" y="2275"/>
                    </a:lnTo>
                    <a:lnTo>
                      <a:pt x="1690" y="2264"/>
                    </a:lnTo>
                    <a:lnTo>
                      <a:pt x="1659" y="2254"/>
                    </a:lnTo>
                    <a:lnTo>
                      <a:pt x="1628" y="2254"/>
                    </a:lnTo>
                    <a:lnTo>
                      <a:pt x="1597" y="2254"/>
                    </a:lnTo>
                    <a:lnTo>
                      <a:pt x="1513" y="2254"/>
                    </a:lnTo>
                    <a:lnTo>
                      <a:pt x="1482" y="2233"/>
                    </a:lnTo>
                    <a:lnTo>
                      <a:pt x="1471" y="2202"/>
                    </a:lnTo>
                    <a:lnTo>
                      <a:pt x="1471" y="2170"/>
                    </a:lnTo>
                    <a:lnTo>
                      <a:pt x="1461" y="2139"/>
                    </a:lnTo>
                    <a:lnTo>
                      <a:pt x="1461" y="2108"/>
                    </a:lnTo>
                    <a:lnTo>
                      <a:pt x="1461" y="2077"/>
                    </a:lnTo>
                    <a:lnTo>
                      <a:pt x="1461" y="2045"/>
                    </a:lnTo>
                    <a:lnTo>
                      <a:pt x="1461" y="2014"/>
                    </a:lnTo>
                    <a:lnTo>
                      <a:pt x="1461" y="1983"/>
                    </a:lnTo>
                    <a:lnTo>
                      <a:pt x="1461" y="1951"/>
                    </a:lnTo>
                    <a:lnTo>
                      <a:pt x="1450" y="1920"/>
                    </a:lnTo>
                    <a:lnTo>
                      <a:pt x="1440" y="1889"/>
                    </a:lnTo>
                    <a:lnTo>
                      <a:pt x="1440" y="1857"/>
                    </a:lnTo>
                    <a:lnTo>
                      <a:pt x="1419" y="1826"/>
                    </a:lnTo>
                    <a:lnTo>
                      <a:pt x="1388" y="1805"/>
                    </a:lnTo>
                    <a:lnTo>
                      <a:pt x="1357" y="1805"/>
                    </a:lnTo>
                    <a:lnTo>
                      <a:pt x="1325" y="1805"/>
                    </a:lnTo>
                    <a:lnTo>
                      <a:pt x="1294" y="1805"/>
                    </a:lnTo>
                    <a:lnTo>
                      <a:pt x="1210" y="1805"/>
                    </a:lnTo>
                    <a:lnTo>
                      <a:pt x="1179" y="1816"/>
                    </a:lnTo>
                    <a:lnTo>
                      <a:pt x="1096" y="1816"/>
                    </a:lnTo>
                    <a:lnTo>
                      <a:pt x="1064" y="1826"/>
                    </a:lnTo>
                    <a:lnTo>
                      <a:pt x="1033" y="1826"/>
                    </a:lnTo>
                    <a:lnTo>
                      <a:pt x="1002" y="1826"/>
                    </a:lnTo>
                    <a:lnTo>
                      <a:pt x="970" y="1826"/>
                    </a:lnTo>
                    <a:lnTo>
                      <a:pt x="939" y="1826"/>
                    </a:lnTo>
                    <a:lnTo>
                      <a:pt x="908" y="1805"/>
                    </a:lnTo>
                    <a:lnTo>
                      <a:pt x="877" y="1784"/>
                    </a:lnTo>
                    <a:lnTo>
                      <a:pt x="845" y="1763"/>
                    </a:lnTo>
                    <a:lnTo>
                      <a:pt x="814" y="1732"/>
                    </a:lnTo>
                    <a:lnTo>
                      <a:pt x="783" y="1722"/>
                    </a:lnTo>
                    <a:lnTo>
                      <a:pt x="751" y="1711"/>
                    </a:lnTo>
                    <a:lnTo>
                      <a:pt x="678" y="1701"/>
                    </a:lnTo>
                    <a:lnTo>
                      <a:pt x="605" y="1701"/>
                    </a:lnTo>
                    <a:lnTo>
                      <a:pt x="522" y="1690"/>
                    </a:lnTo>
                    <a:lnTo>
                      <a:pt x="490" y="1680"/>
                    </a:lnTo>
                    <a:lnTo>
                      <a:pt x="459" y="1680"/>
                    </a:lnTo>
                    <a:lnTo>
                      <a:pt x="428" y="1649"/>
                    </a:lnTo>
                    <a:lnTo>
                      <a:pt x="407" y="1617"/>
                    </a:lnTo>
                    <a:lnTo>
                      <a:pt x="376" y="1597"/>
                    </a:lnTo>
                    <a:lnTo>
                      <a:pt x="344" y="1576"/>
                    </a:lnTo>
                    <a:lnTo>
                      <a:pt x="313" y="1576"/>
                    </a:lnTo>
                    <a:lnTo>
                      <a:pt x="282" y="1576"/>
                    </a:lnTo>
                    <a:lnTo>
                      <a:pt x="209" y="1576"/>
                    </a:lnTo>
                    <a:lnTo>
                      <a:pt x="177" y="1586"/>
                    </a:lnTo>
                    <a:lnTo>
                      <a:pt x="146" y="1597"/>
                    </a:lnTo>
                    <a:lnTo>
                      <a:pt x="125" y="1628"/>
                    </a:lnTo>
                    <a:lnTo>
                      <a:pt x="104" y="1659"/>
                    </a:lnTo>
                    <a:lnTo>
                      <a:pt x="73" y="1690"/>
                    </a:lnTo>
                    <a:lnTo>
                      <a:pt x="52" y="1722"/>
                    </a:lnTo>
                    <a:lnTo>
                      <a:pt x="21" y="1743"/>
                    </a:lnTo>
                    <a:lnTo>
                      <a:pt x="0" y="1774"/>
                    </a:lnTo>
                    <a:lnTo>
                      <a:pt x="0" y="1743"/>
                    </a:lnTo>
                    <a:lnTo>
                      <a:pt x="0" y="1711"/>
                    </a:lnTo>
                    <a:lnTo>
                      <a:pt x="0" y="1680"/>
                    </a:lnTo>
                    <a:lnTo>
                      <a:pt x="0" y="1649"/>
                    </a:lnTo>
                    <a:lnTo>
                      <a:pt x="0" y="1617"/>
                    </a:lnTo>
                    <a:lnTo>
                      <a:pt x="0" y="1534"/>
                    </a:lnTo>
                    <a:lnTo>
                      <a:pt x="0" y="1440"/>
                    </a:lnTo>
                    <a:lnTo>
                      <a:pt x="0" y="1357"/>
                    </a:lnTo>
                    <a:lnTo>
                      <a:pt x="0" y="1263"/>
                    </a:lnTo>
                    <a:lnTo>
                      <a:pt x="0" y="1169"/>
                    </a:lnTo>
                    <a:lnTo>
                      <a:pt x="0" y="1075"/>
                    </a:lnTo>
                    <a:lnTo>
                      <a:pt x="0" y="1043"/>
                    </a:lnTo>
                    <a:lnTo>
                      <a:pt x="0" y="1012"/>
                    </a:lnTo>
                    <a:lnTo>
                      <a:pt x="0" y="981"/>
                    </a:lnTo>
                    <a:lnTo>
                      <a:pt x="0" y="908"/>
                    </a:lnTo>
                    <a:lnTo>
                      <a:pt x="0" y="814"/>
                    </a:lnTo>
                    <a:lnTo>
                      <a:pt x="0" y="730"/>
                    </a:lnTo>
                    <a:lnTo>
                      <a:pt x="0" y="657"/>
                    </a:lnTo>
                    <a:lnTo>
                      <a:pt x="0" y="584"/>
                    </a:lnTo>
                    <a:lnTo>
                      <a:pt x="0" y="501"/>
                    </a:lnTo>
                    <a:lnTo>
                      <a:pt x="0" y="417"/>
                    </a:lnTo>
                    <a:lnTo>
                      <a:pt x="0" y="323"/>
                    </a:lnTo>
                    <a:lnTo>
                      <a:pt x="0" y="230"/>
                    </a:lnTo>
                    <a:lnTo>
                      <a:pt x="0" y="136"/>
                    </a:lnTo>
                    <a:lnTo>
                      <a:pt x="0" y="104"/>
                    </a:lnTo>
                    <a:lnTo>
                      <a:pt x="0" y="73"/>
                    </a:lnTo>
                    <a:lnTo>
                      <a:pt x="0" y="42"/>
                    </a:lnTo>
                    <a:lnTo>
                      <a:pt x="31" y="21"/>
                    </a:lnTo>
                    <a:lnTo>
                      <a:pt x="63" y="21"/>
                    </a:lnTo>
                    <a:lnTo>
                      <a:pt x="94" y="21"/>
                    </a:lnTo>
                    <a:lnTo>
                      <a:pt x="125" y="21"/>
                    </a:lnTo>
                    <a:lnTo>
                      <a:pt x="157" y="21"/>
                    </a:lnTo>
                    <a:lnTo>
                      <a:pt x="240" y="21"/>
                    </a:lnTo>
                    <a:lnTo>
                      <a:pt x="313" y="21"/>
                    </a:lnTo>
                    <a:lnTo>
                      <a:pt x="397" y="21"/>
                    </a:lnTo>
                    <a:lnTo>
                      <a:pt x="490" y="21"/>
                    </a:lnTo>
                    <a:lnTo>
                      <a:pt x="563" y="21"/>
                    </a:lnTo>
                    <a:lnTo>
                      <a:pt x="647" y="21"/>
                    </a:lnTo>
                    <a:lnTo>
                      <a:pt x="720" y="21"/>
                    </a:lnTo>
                    <a:lnTo>
                      <a:pt x="751" y="21"/>
                    </a:lnTo>
                    <a:lnTo>
                      <a:pt x="783" y="21"/>
                    </a:lnTo>
                    <a:lnTo>
                      <a:pt x="720" y="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46" name="Line 10"/>
              <p:cNvSpPr>
                <a:spLocks noChangeShapeType="1"/>
              </p:cNvSpPr>
              <p:nvPr/>
            </p:nvSpPr>
            <p:spPr bwMode="auto">
              <a:xfrm>
                <a:off x="244" y="3633"/>
                <a:ext cx="760" cy="0"/>
              </a:xfrm>
              <a:prstGeom prst="line">
                <a:avLst/>
              </a:prstGeom>
              <a:noFill/>
              <a:ln w="317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47" name="Rectangle 11"/>
              <p:cNvSpPr>
                <a:spLocks noChangeArrowheads="1"/>
              </p:cNvSpPr>
              <p:nvPr/>
            </p:nvSpPr>
            <p:spPr bwMode="auto">
              <a:xfrm>
                <a:off x="1094" y="3008"/>
                <a:ext cx="2741" cy="404"/>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48" name="Rectangle 12"/>
              <p:cNvSpPr>
                <a:spLocks noChangeArrowheads="1"/>
              </p:cNvSpPr>
              <p:nvPr/>
            </p:nvSpPr>
            <p:spPr bwMode="auto">
              <a:xfrm>
                <a:off x="1047" y="3441"/>
                <a:ext cx="3389" cy="406"/>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Narrow" charset="0"/>
                    <a:cs typeface="+mn-cs"/>
                  </a:rPr>
                  <a:t>Hành trình truyền giáo thứ 3</a:t>
                </a:r>
              </a:p>
            </p:txBody>
          </p:sp>
          <p:sp>
            <p:nvSpPr>
              <p:cNvPr id="39949" name="Rectangle 13"/>
              <p:cNvSpPr>
                <a:spLocks noChangeArrowheads="1"/>
              </p:cNvSpPr>
              <p:nvPr/>
            </p:nvSpPr>
            <p:spPr bwMode="auto">
              <a:xfrm>
                <a:off x="3783" y="2145"/>
                <a:ext cx="731"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6BF69"/>
                    </a:solidFill>
                    <a:effectLst>
                      <a:outerShdw blurRad="38100" dist="38100" dir="2700000" algn="tl">
                        <a:srgbClr val="000000"/>
                      </a:outerShdw>
                    </a:effectLst>
                    <a:latin typeface="Arial Narrow" charset="0"/>
                    <a:cs typeface="+mn-cs"/>
                  </a:rPr>
                  <a:t>Israel</a:t>
                </a:r>
              </a:p>
            </p:txBody>
          </p:sp>
          <p:sp>
            <p:nvSpPr>
              <p:cNvPr id="39951" name="Rectangle 15"/>
              <p:cNvSpPr>
                <a:spLocks noChangeArrowheads="1"/>
              </p:cNvSpPr>
              <p:nvPr/>
            </p:nvSpPr>
            <p:spPr bwMode="auto">
              <a:xfrm>
                <a:off x="3735" y="2440"/>
                <a:ext cx="1293" cy="363"/>
              </a:xfrm>
              <a:prstGeom prst="rect">
                <a:avLst/>
              </a:prstGeom>
              <a:noFill/>
              <a:ln w="12700">
                <a:noFill/>
                <a:miter lim="800000"/>
                <a:headEnd/>
                <a:tailEnd/>
              </a:ln>
              <a:effectLst/>
            </p:spPr>
            <p:txBody>
              <a:bodyPr wrap="none" lIns="90488" tIns="44450" rIns="90488" bIns="44450">
                <a:spAutoFit/>
              </a:bodyPr>
              <a:lstStyle/>
              <a:p>
                <a:pPr>
                  <a:defRPr/>
                </a:pPr>
                <a:r>
                  <a:rPr lang="en-US" sz="3200" b="0" u="none">
                    <a:effectLst>
                      <a:outerShdw blurRad="38100" dist="38100" dir="2700000" algn="tl">
                        <a:srgbClr val="000000"/>
                      </a:outerShdw>
                    </a:effectLst>
                    <a:latin typeface="Arial" charset="0"/>
                    <a:cs typeface="+mn-cs"/>
                  </a:rPr>
                  <a:t>Jerusalem</a:t>
                </a:r>
              </a:p>
            </p:txBody>
          </p:sp>
          <p:sp>
            <p:nvSpPr>
              <p:cNvPr id="39952" name="Rectangle 16"/>
              <p:cNvSpPr>
                <a:spLocks noChangeArrowheads="1"/>
              </p:cNvSpPr>
              <p:nvPr/>
            </p:nvSpPr>
            <p:spPr bwMode="auto">
              <a:xfrm>
                <a:off x="3015" y="2856"/>
                <a:ext cx="648"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charset="0"/>
                    <a:cs typeface="+mn-cs"/>
                  </a:rPr>
                  <a:t>Ai cập</a:t>
                </a:r>
              </a:p>
            </p:txBody>
          </p:sp>
          <p:sp>
            <p:nvSpPr>
              <p:cNvPr id="39953" name="Rectangle 17"/>
              <p:cNvSpPr>
                <a:spLocks noChangeArrowheads="1"/>
              </p:cNvSpPr>
              <p:nvPr/>
            </p:nvSpPr>
            <p:spPr bwMode="auto">
              <a:xfrm>
                <a:off x="432" y="180"/>
                <a:ext cx="5280" cy="732"/>
              </a:xfrm>
              <a:prstGeom prst="rect">
                <a:avLst/>
              </a:prstGeom>
              <a:noFill/>
              <a:ln w="12700">
                <a:noFill/>
                <a:miter lim="800000"/>
                <a:headEnd/>
                <a:tailEnd/>
              </a:ln>
              <a:effectLst/>
            </p:spPr>
            <p:txBody>
              <a:bodyPr lIns="90488" tIns="44450" rIns="90488" bIns="44450" anchor="ctr"/>
              <a:lstStyle/>
              <a:p>
                <a:pPr algn="ctr">
                  <a:defRPr/>
                </a:pPr>
                <a:r>
                  <a:rPr lang="en-US">
                    <a:solidFill>
                      <a:srgbClr val="F6BF69"/>
                    </a:solidFill>
                    <a:effectLst>
                      <a:outerShdw blurRad="38100" dist="38100" dir="2700000" algn="tl">
                        <a:srgbClr val="000000"/>
                      </a:outerShdw>
                    </a:effectLst>
                    <a:cs typeface="+mn-cs"/>
                  </a:rPr>
                  <a:t>Những chuyến hành trình của Phaolô</a:t>
                </a:r>
              </a:p>
            </p:txBody>
          </p:sp>
          <p:sp>
            <p:nvSpPr>
              <p:cNvPr id="39954" name="AutoShape 18"/>
              <p:cNvSpPr>
                <a:spLocks noChangeArrowheads="1"/>
              </p:cNvSpPr>
              <p:nvPr/>
            </p:nvSpPr>
            <p:spPr bwMode="auto">
              <a:xfrm>
                <a:off x="1924" y="1285"/>
                <a:ext cx="136" cy="88"/>
              </a:xfrm>
              <a:prstGeom prst="star5">
                <a:avLst/>
              </a:prstGeom>
              <a:solidFill>
                <a:schemeClr val="accent1"/>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79895" name="Rectangle 19"/>
              <p:cNvSpPr>
                <a:spLocks noChangeArrowheads="1"/>
              </p:cNvSpPr>
              <p:nvPr/>
            </p:nvSpPr>
            <p:spPr bwMode="auto">
              <a:xfrm>
                <a:off x="1007" y="926"/>
                <a:ext cx="99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3600" u="none">
                    <a:solidFill>
                      <a:srgbClr val="FFFFFF"/>
                    </a:solidFill>
                    <a:latin typeface="Arial" charset="0"/>
                  </a:rPr>
                  <a:t>Rô ma</a:t>
                </a:r>
              </a:p>
            </p:txBody>
          </p:sp>
          <p:sp>
            <p:nvSpPr>
              <p:cNvPr id="39956" name="Rectangle 20"/>
              <p:cNvSpPr>
                <a:spLocks noChangeArrowheads="1"/>
              </p:cNvSpPr>
              <p:nvPr/>
            </p:nvSpPr>
            <p:spPr bwMode="auto">
              <a:xfrm>
                <a:off x="4027" y="1564"/>
                <a:ext cx="828"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Antiốt</a:t>
                </a:r>
              </a:p>
            </p:txBody>
          </p:sp>
          <p:sp>
            <p:nvSpPr>
              <p:cNvPr id="39957" name="Freeform 21"/>
              <p:cNvSpPr>
                <a:spLocks/>
              </p:cNvSpPr>
              <p:nvPr/>
            </p:nvSpPr>
            <p:spPr bwMode="auto">
              <a:xfrm>
                <a:off x="3604" y="2469"/>
                <a:ext cx="106" cy="128"/>
              </a:xfrm>
              <a:custGeom>
                <a:avLst/>
                <a:gdLst/>
                <a:ahLst/>
                <a:cxnLst>
                  <a:cxn ang="0">
                    <a:pos x="92" y="0"/>
                  </a:cxn>
                  <a:cxn ang="0">
                    <a:pos x="52" y="23"/>
                  </a:cxn>
                  <a:cxn ang="0">
                    <a:pos x="21" y="33"/>
                  </a:cxn>
                  <a:cxn ang="0">
                    <a:pos x="0" y="65"/>
                  </a:cxn>
                  <a:cxn ang="0">
                    <a:pos x="11" y="96"/>
                  </a:cxn>
                  <a:cxn ang="0">
                    <a:pos x="21" y="127"/>
                  </a:cxn>
                  <a:cxn ang="0">
                    <a:pos x="52" y="127"/>
                  </a:cxn>
                  <a:cxn ang="0">
                    <a:pos x="73" y="96"/>
                  </a:cxn>
                  <a:cxn ang="0">
                    <a:pos x="94" y="65"/>
                  </a:cxn>
                  <a:cxn ang="0">
                    <a:pos x="94" y="33"/>
                  </a:cxn>
                  <a:cxn ang="0">
                    <a:pos x="105" y="2"/>
                  </a:cxn>
                  <a:cxn ang="0">
                    <a:pos x="92" y="0"/>
                  </a:cxn>
                </a:cxnLst>
                <a:rect l="0" t="0" r="r" b="b"/>
                <a:pathLst>
                  <a:path w="106" h="128">
                    <a:moveTo>
                      <a:pt x="92" y="0"/>
                    </a:moveTo>
                    <a:lnTo>
                      <a:pt x="52" y="23"/>
                    </a:lnTo>
                    <a:lnTo>
                      <a:pt x="21" y="33"/>
                    </a:lnTo>
                    <a:lnTo>
                      <a:pt x="0" y="65"/>
                    </a:lnTo>
                    <a:lnTo>
                      <a:pt x="11" y="96"/>
                    </a:lnTo>
                    <a:lnTo>
                      <a:pt x="21" y="127"/>
                    </a:lnTo>
                    <a:lnTo>
                      <a:pt x="52" y="127"/>
                    </a:lnTo>
                    <a:lnTo>
                      <a:pt x="73" y="96"/>
                    </a:lnTo>
                    <a:lnTo>
                      <a:pt x="94" y="65"/>
                    </a:lnTo>
                    <a:lnTo>
                      <a:pt x="94" y="33"/>
                    </a:lnTo>
                    <a:lnTo>
                      <a:pt x="105" y="2"/>
                    </a:lnTo>
                    <a:lnTo>
                      <a:pt x="92" y="0"/>
                    </a:lnTo>
                  </a:path>
                </a:pathLst>
              </a:custGeom>
              <a:solidFill>
                <a:srgbClr val="008000"/>
              </a:solidFill>
              <a:ln w="12700" cap="rnd" cmpd="sng">
                <a:solidFill>
                  <a:schemeClr val="tx1"/>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58" name="AutoShape 22"/>
              <p:cNvSpPr>
                <a:spLocks noChangeArrowheads="1"/>
              </p:cNvSpPr>
              <p:nvPr/>
            </p:nvSpPr>
            <p:spPr bwMode="auto">
              <a:xfrm>
                <a:off x="1924" y="1285"/>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5" name="AutoShape 23"/>
              <p:cNvSpPr>
                <a:spLocks noChangeArrowheads="1"/>
              </p:cNvSpPr>
              <p:nvPr/>
            </p:nvSpPr>
            <p:spPr bwMode="auto">
              <a:xfrm>
                <a:off x="2836" y="1333"/>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60" name="AutoShape 24"/>
              <p:cNvSpPr>
                <a:spLocks noChangeArrowheads="1"/>
              </p:cNvSpPr>
              <p:nvPr/>
            </p:nvSpPr>
            <p:spPr bwMode="auto">
              <a:xfrm>
                <a:off x="2740" y="1525"/>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61" name="AutoShape 25"/>
              <p:cNvSpPr>
                <a:spLocks noChangeArrowheads="1"/>
              </p:cNvSpPr>
              <p:nvPr/>
            </p:nvSpPr>
            <p:spPr bwMode="auto">
              <a:xfrm>
                <a:off x="2728" y="1789"/>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62" name="Rectangle 26"/>
              <p:cNvSpPr>
                <a:spLocks noChangeArrowheads="1"/>
              </p:cNvSpPr>
              <p:nvPr/>
            </p:nvSpPr>
            <p:spPr bwMode="auto">
              <a:xfrm>
                <a:off x="2919" y="1137"/>
                <a:ext cx="758"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Philip</a:t>
                </a:r>
              </a:p>
            </p:txBody>
          </p:sp>
          <p:sp>
            <p:nvSpPr>
              <p:cNvPr id="39963" name="Rectangle 27"/>
              <p:cNvSpPr>
                <a:spLocks noChangeArrowheads="1"/>
              </p:cNvSpPr>
              <p:nvPr/>
            </p:nvSpPr>
            <p:spPr bwMode="auto">
              <a:xfrm>
                <a:off x="1872" y="1920"/>
                <a:ext cx="1097"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Côrinhtô</a:t>
                </a:r>
              </a:p>
            </p:txBody>
          </p:sp>
          <p:sp>
            <p:nvSpPr>
              <p:cNvPr id="39964" name="Rectangle 28"/>
              <p:cNvSpPr>
                <a:spLocks noChangeArrowheads="1"/>
              </p:cNvSpPr>
              <p:nvPr/>
            </p:nvSpPr>
            <p:spPr bwMode="auto">
              <a:xfrm>
                <a:off x="2055" y="1329"/>
                <a:ext cx="651"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Têsa</a:t>
                </a:r>
              </a:p>
            </p:txBody>
          </p:sp>
          <p:sp>
            <p:nvSpPr>
              <p:cNvPr id="39965" name="Rectangle 29"/>
              <p:cNvSpPr>
                <a:spLocks noChangeArrowheads="1"/>
              </p:cNvSpPr>
              <p:nvPr/>
            </p:nvSpPr>
            <p:spPr bwMode="auto">
              <a:xfrm>
                <a:off x="1863" y="1521"/>
                <a:ext cx="848"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A then</a:t>
                </a:r>
              </a:p>
            </p:txBody>
          </p:sp>
          <p:sp>
            <p:nvSpPr>
              <p:cNvPr id="39966" name="AutoShape 30"/>
              <p:cNvSpPr>
                <a:spLocks noChangeArrowheads="1"/>
              </p:cNvSpPr>
              <p:nvPr/>
            </p:nvSpPr>
            <p:spPr bwMode="auto">
              <a:xfrm>
                <a:off x="2644" y="1909"/>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67" name="Line 31"/>
              <p:cNvSpPr>
                <a:spLocks noChangeShapeType="1"/>
              </p:cNvSpPr>
              <p:nvPr/>
            </p:nvSpPr>
            <p:spPr bwMode="auto">
              <a:xfrm flipH="1">
                <a:off x="3824" y="2017"/>
                <a:ext cx="80" cy="64"/>
              </a:xfrm>
              <a:prstGeom prst="line">
                <a:avLst/>
              </a:prstGeom>
              <a:noFill/>
              <a:ln w="508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68" name="Line 32"/>
              <p:cNvSpPr>
                <a:spLocks noChangeShapeType="1"/>
              </p:cNvSpPr>
              <p:nvPr/>
            </p:nvSpPr>
            <p:spPr bwMode="auto">
              <a:xfrm flipH="1" flipV="1">
                <a:off x="3872" y="1985"/>
                <a:ext cx="112" cy="90"/>
              </a:xfrm>
              <a:prstGeom prst="line">
                <a:avLst/>
              </a:prstGeom>
              <a:noFill/>
              <a:ln w="508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75" name="Rectangle 39"/>
              <p:cNvSpPr>
                <a:spLocks noChangeArrowheads="1"/>
              </p:cNvSpPr>
              <p:nvPr/>
            </p:nvSpPr>
            <p:spPr bwMode="auto">
              <a:xfrm>
                <a:off x="2501" y="2314"/>
                <a:ext cx="888"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Sêsarê</a:t>
                </a:r>
              </a:p>
            </p:txBody>
          </p:sp>
          <p:sp>
            <p:nvSpPr>
              <p:cNvPr id="39976" name="AutoShape 40"/>
              <p:cNvSpPr>
                <a:spLocks noChangeArrowheads="1"/>
              </p:cNvSpPr>
              <p:nvPr/>
            </p:nvSpPr>
            <p:spPr bwMode="auto">
              <a:xfrm>
                <a:off x="3616" y="2434"/>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77" name="AutoShape 41"/>
              <p:cNvSpPr>
                <a:spLocks noChangeArrowheads="1"/>
              </p:cNvSpPr>
              <p:nvPr/>
            </p:nvSpPr>
            <p:spPr bwMode="auto">
              <a:xfrm>
                <a:off x="3168" y="1799"/>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78" name="Rectangle 42"/>
              <p:cNvSpPr>
                <a:spLocks noChangeArrowheads="1"/>
              </p:cNvSpPr>
              <p:nvPr/>
            </p:nvSpPr>
            <p:spPr bwMode="auto">
              <a:xfrm>
                <a:off x="3295" y="1813"/>
                <a:ext cx="1032"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Ephê sô</a:t>
                </a:r>
              </a:p>
            </p:txBody>
          </p:sp>
          <p:sp>
            <p:nvSpPr>
              <p:cNvPr id="39979" name="Freeform 43"/>
              <p:cNvSpPr>
                <a:spLocks/>
              </p:cNvSpPr>
              <p:nvPr/>
            </p:nvSpPr>
            <p:spPr bwMode="auto">
              <a:xfrm>
                <a:off x="2723" y="1404"/>
                <a:ext cx="1169" cy="1097"/>
              </a:xfrm>
              <a:custGeom>
                <a:avLst/>
                <a:gdLst/>
                <a:ahLst/>
                <a:cxnLst>
                  <a:cxn ang="0">
                    <a:pos x="1169" y="532"/>
                  </a:cxn>
                  <a:cxn ang="0">
                    <a:pos x="1117" y="449"/>
                  </a:cxn>
                  <a:cxn ang="0">
                    <a:pos x="1034" y="418"/>
                  </a:cxn>
                  <a:cxn ang="0">
                    <a:pos x="960" y="470"/>
                  </a:cxn>
                  <a:cxn ang="0">
                    <a:pos x="867" y="438"/>
                  </a:cxn>
                  <a:cxn ang="0">
                    <a:pos x="825" y="386"/>
                  </a:cxn>
                  <a:cxn ang="0">
                    <a:pos x="762" y="355"/>
                  </a:cxn>
                  <a:cxn ang="0">
                    <a:pos x="668" y="376"/>
                  </a:cxn>
                  <a:cxn ang="0">
                    <a:pos x="574" y="438"/>
                  </a:cxn>
                  <a:cxn ang="0">
                    <a:pos x="480" y="480"/>
                  </a:cxn>
                  <a:cxn ang="0">
                    <a:pos x="387" y="449"/>
                  </a:cxn>
                  <a:cxn ang="0">
                    <a:pos x="366" y="365"/>
                  </a:cxn>
                  <a:cxn ang="0">
                    <a:pos x="387" y="271"/>
                  </a:cxn>
                  <a:cxn ang="0">
                    <a:pos x="324" y="178"/>
                  </a:cxn>
                  <a:cxn ang="0">
                    <a:pos x="261" y="84"/>
                  </a:cxn>
                  <a:cxn ang="0">
                    <a:pos x="178" y="31"/>
                  </a:cxn>
                  <a:cxn ang="0">
                    <a:pos x="136" y="125"/>
                  </a:cxn>
                  <a:cxn ang="0">
                    <a:pos x="105" y="219"/>
                  </a:cxn>
                  <a:cxn ang="0">
                    <a:pos x="32" y="240"/>
                  </a:cxn>
                  <a:cxn ang="0">
                    <a:pos x="32" y="334"/>
                  </a:cxn>
                  <a:cxn ang="0">
                    <a:pos x="53" y="428"/>
                  </a:cxn>
                  <a:cxn ang="0">
                    <a:pos x="42" y="522"/>
                  </a:cxn>
                  <a:cxn ang="0">
                    <a:pos x="21" y="553"/>
                  </a:cxn>
                  <a:cxn ang="0">
                    <a:pos x="53" y="459"/>
                  </a:cxn>
                  <a:cxn ang="0">
                    <a:pos x="32" y="365"/>
                  </a:cxn>
                  <a:cxn ang="0">
                    <a:pos x="42" y="271"/>
                  </a:cxn>
                  <a:cxn ang="0">
                    <a:pos x="74" y="178"/>
                  </a:cxn>
                  <a:cxn ang="0">
                    <a:pos x="147" y="125"/>
                  </a:cxn>
                  <a:cxn ang="0">
                    <a:pos x="178" y="31"/>
                  </a:cxn>
                  <a:cxn ang="0">
                    <a:pos x="251" y="31"/>
                  </a:cxn>
                  <a:cxn ang="0">
                    <a:pos x="303" y="125"/>
                  </a:cxn>
                  <a:cxn ang="0">
                    <a:pos x="355" y="219"/>
                  </a:cxn>
                  <a:cxn ang="0">
                    <a:pos x="345" y="313"/>
                  </a:cxn>
                  <a:cxn ang="0">
                    <a:pos x="324" y="407"/>
                  </a:cxn>
                  <a:cxn ang="0">
                    <a:pos x="355" y="501"/>
                  </a:cxn>
                  <a:cxn ang="0">
                    <a:pos x="449" y="564"/>
                  </a:cxn>
                  <a:cxn ang="0">
                    <a:pos x="543" y="584"/>
                  </a:cxn>
                  <a:cxn ang="0">
                    <a:pos x="564" y="678"/>
                  </a:cxn>
                  <a:cxn ang="0">
                    <a:pos x="616" y="772"/>
                  </a:cxn>
                  <a:cxn ang="0">
                    <a:pos x="700" y="845"/>
                  </a:cxn>
                  <a:cxn ang="0">
                    <a:pos x="794" y="918"/>
                  </a:cxn>
                  <a:cxn ang="0">
                    <a:pos x="867" y="1002"/>
                  </a:cxn>
                  <a:cxn ang="0">
                    <a:pos x="960" y="1064"/>
                  </a:cxn>
                  <a:cxn ang="0">
                    <a:pos x="981" y="1085"/>
                  </a:cxn>
                </a:cxnLst>
                <a:rect l="0" t="0" r="r" b="b"/>
                <a:pathLst>
                  <a:path w="1169" h="1097">
                    <a:moveTo>
                      <a:pt x="1169" y="595"/>
                    </a:moveTo>
                    <a:lnTo>
                      <a:pt x="1169" y="564"/>
                    </a:lnTo>
                    <a:lnTo>
                      <a:pt x="1169" y="532"/>
                    </a:lnTo>
                    <a:lnTo>
                      <a:pt x="1169" y="501"/>
                    </a:lnTo>
                    <a:lnTo>
                      <a:pt x="1148" y="470"/>
                    </a:lnTo>
                    <a:lnTo>
                      <a:pt x="1117" y="449"/>
                    </a:lnTo>
                    <a:lnTo>
                      <a:pt x="1096" y="418"/>
                    </a:lnTo>
                    <a:lnTo>
                      <a:pt x="1065" y="386"/>
                    </a:lnTo>
                    <a:lnTo>
                      <a:pt x="1034" y="418"/>
                    </a:lnTo>
                    <a:lnTo>
                      <a:pt x="1013" y="449"/>
                    </a:lnTo>
                    <a:lnTo>
                      <a:pt x="992" y="480"/>
                    </a:lnTo>
                    <a:lnTo>
                      <a:pt x="960" y="470"/>
                    </a:lnTo>
                    <a:lnTo>
                      <a:pt x="929" y="449"/>
                    </a:lnTo>
                    <a:lnTo>
                      <a:pt x="898" y="438"/>
                    </a:lnTo>
                    <a:lnTo>
                      <a:pt x="867" y="438"/>
                    </a:lnTo>
                    <a:lnTo>
                      <a:pt x="835" y="449"/>
                    </a:lnTo>
                    <a:lnTo>
                      <a:pt x="825" y="418"/>
                    </a:lnTo>
                    <a:lnTo>
                      <a:pt x="825" y="386"/>
                    </a:lnTo>
                    <a:lnTo>
                      <a:pt x="825" y="355"/>
                    </a:lnTo>
                    <a:lnTo>
                      <a:pt x="794" y="355"/>
                    </a:lnTo>
                    <a:lnTo>
                      <a:pt x="762" y="355"/>
                    </a:lnTo>
                    <a:lnTo>
                      <a:pt x="731" y="334"/>
                    </a:lnTo>
                    <a:lnTo>
                      <a:pt x="700" y="355"/>
                    </a:lnTo>
                    <a:lnTo>
                      <a:pt x="668" y="376"/>
                    </a:lnTo>
                    <a:lnTo>
                      <a:pt x="637" y="397"/>
                    </a:lnTo>
                    <a:lnTo>
                      <a:pt x="606" y="407"/>
                    </a:lnTo>
                    <a:lnTo>
                      <a:pt x="574" y="438"/>
                    </a:lnTo>
                    <a:lnTo>
                      <a:pt x="543" y="470"/>
                    </a:lnTo>
                    <a:lnTo>
                      <a:pt x="512" y="480"/>
                    </a:lnTo>
                    <a:lnTo>
                      <a:pt x="480" y="480"/>
                    </a:lnTo>
                    <a:lnTo>
                      <a:pt x="449" y="480"/>
                    </a:lnTo>
                    <a:lnTo>
                      <a:pt x="418" y="470"/>
                    </a:lnTo>
                    <a:lnTo>
                      <a:pt x="387" y="449"/>
                    </a:lnTo>
                    <a:lnTo>
                      <a:pt x="355" y="428"/>
                    </a:lnTo>
                    <a:lnTo>
                      <a:pt x="355" y="397"/>
                    </a:lnTo>
                    <a:lnTo>
                      <a:pt x="366" y="365"/>
                    </a:lnTo>
                    <a:lnTo>
                      <a:pt x="376" y="334"/>
                    </a:lnTo>
                    <a:lnTo>
                      <a:pt x="387" y="303"/>
                    </a:lnTo>
                    <a:lnTo>
                      <a:pt x="387" y="271"/>
                    </a:lnTo>
                    <a:lnTo>
                      <a:pt x="376" y="240"/>
                    </a:lnTo>
                    <a:lnTo>
                      <a:pt x="345" y="209"/>
                    </a:lnTo>
                    <a:lnTo>
                      <a:pt x="324" y="178"/>
                    </a:lnTo>
                    <a:lnTo>
                      <a:pt x="303" y="146"/>
                    </a:lnTo>
                    <a:lnTo>
                      <a:pt x="282" y="115"/>
                    </a:lnTo>
                    <a:lnTo>
                      <a:pt x="261" y="84"/>
                    </a:lnTo>
                    <a:lnTo>
                      <a:pt x="240" y="52"/>
                    </a:lnTo>
                    <a:lnTo>
                      <a:pt x="209" y="42"/>
                    </a:lnTo>
                    <a:lnTo>
                      <a:pt x="178" y="31"/>
                    </a:lnTo>
                    <a:lnTo>
                      <a:pt x="167" y="63"/>
                    </a:lnTo>
                    <a:lnTo>
                      <a:pt x="157" y="94"/>
                    </a:lnTo>
                    <a:lnTo>
                      <a:pt x="136" y="125"/>
                    </a:lnTo>
                    <a:lnTo>
                      <a:pt x="126" y="157"/>
                    </a:lnTo>
                    <a:lnTo>
                      <a:pt x="105" y="188"/>
                    </a:lnTo>
                    <a:lnTo>
                      <a:pt x="105" y="219"/>
                    </a:lnTo>
                    <a:lnTo>
                      <a:pt x="74" y="230"/>
                    </a:lnTo>
                    <a:lnTo>
                      <a:pt x="42" y="209"/>
                    </a:lnTo>
                    <a:lnTo>
                      <a:pt x="32" y="240"/>
                    </a:lnTo>
                    <a:lnTo>
                      <a:pt x="32" y="271"/>
                    </a:lnTo>
                    <a:lnTo>
                      <a:pt x="32" y="303"/>
                    </a:lnTo>
                    <a:lnTo>
                      <a:pt x="32" y="334"/>
                    </a:lnTo>
                    <a:lnTo>
                      <a:pt x="32" y="365"/>
                    </a:lnTo>
                    <a:lnTo>
                      <a:pt x="42" y="397"/>
                    </a:lnTo>
                    <a:lnTo>
                      <a:pt x="53" y="428"/>
                    </a:lnTo>
                    <a:lnTo>
                      <a:pt x="53" y="459"/>
                    </a:lnTo>
                    <a:lnTo>
                      <a:pt x="53" y="491"/>
                    </a:lnTo>
                    <a:lnTo>
                      <a:pt x="42" y="522"/>
                    </a:lnTo>
                    <a:lnTo>
                      <a:pt x="21" y="553"/>
                    </a:lnTo>
                    <a:lnTo>
                      <a:pt x="0" y="584"/>
                    </a:lnTo>
                    <a:lnTo>
                      <a:pt x="21" y="553"/>
                    </a:lnTo>
                    <a:lnTo>
                      <a:pt x="32" y="522"/>
                    </a:lnTo>
                    <a:lnTo>
                      <a:pt x="53" y="491"/>
                    </a:lnTo>
                    <a:lnTo>
                      <a:pt x="53" y="459"/>
                    </a:lnTo>
                    <a:lnTo>
                      <a:pt x="42" y="428"/>
                    </a:lnTo>
                    <a:lnTo>
                      <a:pt x="42" y="397"/>
                    </a:lnTo>
                    <a:lnTo>
                      <a:pt x="32" y="365"/>
                    </a:lnTo>
                    <a:lnTo>
                      <a:pt x="32" y="334"/>
                    </a:lnTo>
                    <a:lnTo>
                      <a:pt x="32" y="303"/>
                    </a:lnTo>
                    <a:lnTo>
                      <a:pt x="42" y="271"/>
                    </a:lnTo>
                    <a:lnTo>
                      <a:pt x="63" y="240"/>
                    </a:lnTo>
                    <a:lnTo>
                      <a:pt x="63" y="209"/>
                    </a:lnTo>
                    <a:lnTo>
                      <a:pt x="74" y="178"/>
                    </a:lnTo>
                    <a:lnTo>
                      <a:pt x="105" y="157"/>
                    </a:lnTo>
                    <a:lnTo>
                      <a:pt x="136" y="157"/>
                    </a:lnTo>
                    <a:lnTo>
                      <a:pt x="147" y="125"/>
                    </a:lnTo>
                    <a:lnTo>
                      <a:pt x="157" y="94"/>
                    </a:lnTo>
                    <a:lnTo>
                      <a:pt x="167" y="63"/>
                    </a:lnTo>
                    <a:lnTo>
                      <a:pt x="178" y="31"/>
                    </a:lnTo>
                    <a:lnTo>
                      <a:pt x="188" y="0"/>
                    </a:lnTo>
                    <a:lnTo>
                      <a:pt x="220" y="0"/>
                    </a:lnTo>
                    <a:lnTo>
                      <a:pt x="251" y="31"/>
                    </a:lnTo>
                    <a:lnTo>
                      <a:pt x="282" y="63"/>
                    </a:lnTo>
                    <a:lnTo>
                      <a:pt x="293" y="94"/>
                    </a:lnTo>
                    <a:lnTo>
                      <a:pt x="303" y="125"/>
                    </a:lnTo>
                    <a:lnTo>
                      <a:pt x="324" y="157"/>
                    </a:lnTo>
                    <a:lnTo>
                      <a:pt x="345" y="188"/>
                    </a:lnTo>
                    <a:lnTo>
                      <a:pt x="355" y="219"/>
                    </a:lnTo>
                    <a:lnTo>
                      <a:pt x="366" y="251"/>
                    </a:lnTo>
                    <a:lnTo>
                      <a:pt x="355" y="282"/>
                    </a:lnTo>
                    <a:lnTo>
                      <a:pt x="345" y="313"/>
                    </a:lnTo>
                    <a:lnTo>
                      <a:pt x="334" y="344"/>
                    </a:lnTo>
                    <a:lnTo>
                      <a:pt x="324" y="376"/>
                    </a:lnTo>
                    <a:lnTo>
                      <a:pt x="324" y="407"/>
                    </a:lnTo>
                    <a:lnTo>
                      <a:pt x="324" y="438"/>
                    </a:lnTo>
                    <a:lnTo>
                      <a:pt x="334" y="470"/>
                    </a:lnTo>
                    <a:lnTo>
                      <a:pt x="355" y="501"/>
                    </a:lnTo>
                    <a:lnTo>
                      <a:pt x="387" y="522"/>
                    </a:lnTo>
                    <a:lnTo>
                      <a:pt x="418" y="553"/>
                    </a:lnTo>
                    <a:lnTo>
                      <a:pt x="449" y="564"/>
                    </a:lnTo>
                    <a:lnTo>
                      <a:pt x="480" y="584"/>
                    </a:lnTo>
                    <a:lnTo>
                      <a:pt x="512" y="584"/>
                    </a:lnTo>
                    <a:lnTo>
                      <a:pt x="543" y="584"/>
                    </a:lnTo>
                    <a:lnTo>
                      <a:pt x="543" y="616"/>
                    </a:lnTo>
                    <a:lnTo>
                      <a:pt x="564" y="647"/>
                    </a:lnTo>
                    <a:lnTo>
                      <a:pt x="564" y="678"/>
                    </a:lnTo>
                    <a:lnTo>
                      <a:pt x="574" y="710"/>
                    </a:lnTo>
                    <a:lnTo>
                      <a:pt x="585" y="741"/>
                    </a:lnTo>
                    <a:lnTo>
                      <a:pt x="616" y="772"/>
                    </a:lnTo>
                    <a:lnTo>
                      <a:pt x="647" y="793"/>
                    </a:lnTo>
                    <a:lnTo>
                      <a:pt x="668" y="824"/>
                    </a:lnTo>
                    <a:lnTo>
                      <a:pt x="700" y="845"/>
                    </a:lnTo>
                    <a:lnTo>
                      <a:pt x="731" y="866"/>
                    </a:lnTo>
                    <a:lnTo>
                      <a:pt x="762" y="898"/>
                    </a:lnTo>
                    <a:lnTo>
                      <a:pt x="794" y="918"/>
                    </a:lnTo>
                    <a:lnTo>
                      <a:pt x="814" y="950"/>
                    </a:lnTo>
                    <a:lnTo>
                      <a:pt x="846" y="971"/>
                    </a:lnTo>
                    <a:lnTo>
                      <a:pt x="867" y="1002"/>
                    </a:lnTo>
                    <a:lnTo>
                      <a:pt x="898" y="1023"/>
                    </a:lnTo>
                    <a:lnTo>
                      <a:pt x="929" y="1044"/>
                    </a:lnTo>
                    <a:lnTo>
                      <a:pt x="960" y="1064"/>
                    </a:lnTo>
                    <a:lnTo>
                      <a:pt x="981" y="1096"/>
                    </a:lnTo>
                    <a:lnTo>
                      <a:pt x="981" y="1097"/>
                    </a:lnTo>
                    <a:lnTo>
                      <a:pt x="981" y="1085"/>
                    </a:lnTo>
                    <a:lnTo>
                      <a:pt x="969" y="1061"/>
                    </a:lnTo>
                  </a:path>
                </a:pathLst>
              </a:custGeom>
              <a:noFill/>
              <a:ln w="25400" cap="rnd" cmpd="sng">
                <a:solidFill>
                  <a:srgbClr val="FAFD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80" name="AutoShape 44"/>
              <p:cNvSpPr>
                <a:spLocks noChangeArrowheads="1"/>
              </p:cNvSpPr>
              <p:nvPr/>
            </p:nvSpPr>
            <p:spPr bwMode="auto">
              <a:xfrm>
                <a:off x="3919" y="1850"/>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79915" name="Rectangle 47"/>
              <p:cNvSpPr>
                <a:spLocks noChangeArrowheads="1"/>
              </p:cNvSpPr>
              <p:nvPr/>
            </p:nvSpPr>
            <p:spPr bwMode="auto">
              <a:xfrm>
                <a:off x="39" y="3826"/>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Narrow" charset="0"/>
                  </a:rPr>
                  <a:t>©  EBibleTeacher.com  </a:t>
                </a:r>
              </a:p>
            </p:txBody>
          </p:sp>
          <p:sp>
            <p:nvSpPr>
              <p:cNvPr id="39986" name="AutoShape 50"/>
              <p:cNvSpPr>
                <a:spLocks noChangeArrowheads="1"/>
              </p:cNvSpPr>
              <p:nvPr/>
            </p:nvSpPr>
            <p:spPr bwMode="auto">
              <a:xfrm rot="-4263654">
                <a:off x="3569" y="1795"/>
                <a:ext cx="90" cy="117"/>
              </a:xfrm>
              <a:prstGeom prst="triangle">
                <a:avLst>
                  <a:gd name="adj" fmla="val 50000"/>
                </a:avLst>
              </a:prstGeom>
              <a:solidFill>
                <a:srgbClr val="FAFD00"/>
              </a:solidFill>
              <a:ln w="12700">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87" name="AutoShape 51"/>
              <p:cNvSpPr>
                <a:spLocks noChangeArrowheads="1"/>
              </p:cNvSpPr>
              <p:nvPr/>
            </p:nvSpPr>
            <p:spPr bwMode="auto">
              <a:xfrm rot="7870808">
                <a:off x="3389" y="2215"/>
                <a:ext cx="90" cy="117"/>
              </a:xfrm>
              <a:prstGeom prst="triangle">
                <a:avLst>
                  <a:gd name="adj" fmla="val 50000"/>
                </a:avLst>
              </a:prstGeom>
              <a:solidFill>
                <a:srgbClr val="FAFD00"/>
              </a:solidFill>
              <a:ln w="12700">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39988" name="AutoShape 52"/>
              <p:cNvSpPr>
                <a:spLocks noChangeArrowheads="1"/>
              </p:cNvSpPr>
              <p:nvPr/>
            </p:nvSpPr>
            <p:spPr bwMode="auto">
              <a:xfrm rot="-4263654">
                <a:off x="3077" y="1807"/>
                <a:ext cx="90" cy="117"/>
              </a:xfrm>
              <a:prstGeom prst="triangle">
                <a:avLst>
                  <a:gd name="adj" fmla="val 50000"/>
                </a:avLst>
              </a:prstGeom>
              <a:solidFill>
                <a:srgbClr val="FAFD00"/>
              </a:solidFill>
              <a:ln w="12700">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40000" name="Freeform 64"/>
            <p:cNvSpPr>
              <a:spLocks/>
            </p:cNvSpPr>
            <p:nvPr/>
          </p:nvSpPr>
          <p:spPr bwMode="auto">
            <a:xfrm>
              <a:off x="4180" y="800"/>
              <a:ext cx="420" cy="588"/>
            </a:xfrm>
            <a:custGeom>
              <a:avLst/>
              <a:gdLst/>
              <a:ahLst/>
              <a:cxnLst>
                <a:cxn ang="0">
                  <a:pos x="0" y="252"/>
                </a:cxn>
                <a:cxn ang="0">
                  <a:pos x="48" y="132"/>
                </a:cxn>
                <a:cxn ang="0">
                  <a:pos x="252" y="0"/>
                </a:cxn>
                <a:cxn ang="0">
                  <a:pos x="300" y="60"/>
                </a:cxn>
                <a:cxn ang="0">
                  <a:pos x="228" y="156"/>
                </a:cxn>
                <a:cxn ang="0">
                  <a:pos x="288" y="192"/>
                </a:cxn>
                <a:cxn ang="0">
                  <a:pos x="348" y="300"/>
                </a:cxn>
                <a:cxn ang="0">
                  <a:pos x="384" y="276"/>
                </a:cxn>
                <a:cxn ang="0">
                  <a:pos x="420" y="348"/>
                </a:cxn>
                <a:cxn ang="0">
                  <a:pos x="396" y="360"/>
                </a:cxn>
                <a:cxn ang="0">
                  <a:pos x="372" y="336"/>
                </a:cxn>
                <a:cxn ang="0">
                  <a:pos x="420" y="480"/>
                </a:cxn>
                <a:cxn ang="0">
                  <a:pos x="336" y="564"/>
                </a:cxn>
                <a:cxn ang="0">
                  <a:pos x="300" y="564"/>
                </a:cxn>
                <a:cxn ang="0">
                  <a:pos x="276" y="540"/>
                </a:cxn>
                <a:cxn ang="0">
                  <a:pos x="252" y="588"/>
                </a:cxn>
                <a:cxn ang="0">
                  <a:pos x="120" y="516"/>
                </a:cxn>
                <a:cxn ang="0">
                  <a:pos x="120" y="420"/>
                </a:cxn>
                <a:cxn ang="0">
                  <a:pos x="120" y="360"/>
                </a:cxn>
                <a:cxn ang="0">
                  <a:pos x="48" y="324"/>
                </a:cxn>
                <a:cxn ang="0">
                  <a:pos x="0" y="252"/>
                </a:cxn>
              </a:cxnLst>
              <a:rect l="0" t="0" r="r" b="b"/>
              <a:pathLst>
                <a:path w="420" h="588">
                  <a:moveTo>
                    <a:pt x="0" y="252"/>
                  </a:moveTo>
                  <a:lnTo>
                    <a:pt x="48" y="132"/>
                  </a:lnTo>
                  <a:lnTo>
                    <a:pt x="252" y="0"/>
                  </a:lnTo>
                  <a:lnTo>
                    <a:pt x="300" y="60"/>
                  </a:lnTo>
                  <a:lnTo>
                    <a:pt x="228" y="156"/>
                  </a:lnTo>
                  <a:lnTo>
                    <a:pt x="288" y="192"/>
                  </a:lnTo>
                  <a:lnTo>
                    <a:pt x="348" y="300"/>
                  </a:lnTo>
                  <a:lnTo>
                    <a:pt x="384" y="276"/>
                  </a:lnTo>
                  <a:lnTo>
                    <a:pt x="420" y="348"/>
                  </a:lnTo>
                  <a:lnTo>
                    <a:pt x="396" y="360"/>
                  </a:lnTo>
                  <a:lnTo>
                    <a:pt x="372" y="336"/>
                  </a:lnTo>
                  <a:lnTo>
                    <a:pt x="420" y="480"/>
                  </a:lnTo>
                  <a:lnTo>
                    <a:pt x="336" y="564"/>
                  </a:lnTo>
                  <a:lnTo>
                    <a:pt x="300" y="564"/>
                  </a:lnTo>
                  <a:lnTo>
                    <a:pt x="276" y="540"/>
                  </a:lnTo>
                  <a:lnTo>
                    <a:pt x="252" y="588"/>
                  </a:lnTo>
                  <a:lnTo>
                    <a:pt x="120" y="516"/>
                  </a:lnTo>
                  <a:lnTo>
                    <a:pt x="120" y="420"/>
                  </a:lnTo>
                  <a:lnTo>
                    <a:pt x="120" y="360"/>
                  </a:lnTo>
                  <a:lnTo>
                    <a:pt x="48" y="324"/>
                  </a:lnTo>
                  <a:lnTo>
                    <a:pt x="0" y="252"/>
                  </a:lnTo>
                  <a:close/>
                </a:path>
              </a:pathLst>
            </a:custGeom>
            <a:solidFill>
              <a:srgbClr val="114FFB"/>
            </a:solidFill>
            <a:ln w="12700" cap="flat" cmpd="sng">
              <a:solidFill>
                <a:srgbClr val="000000"/>
              </a:solidFill>
              <a:prstDash val="solid"/>
              <a:round/>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0002" name="Freeform 66"/>
            <p:cNvSpPr>
              <a:spLocks/>
            </p:cNvSpPr>
            <p:nvPr/>
          </p:nvSpPr>
          <p:spPr bwMode="auto">
            <a:xfrm>
              <a:off x="4776" y="3000"/>
              <a:ext cx="972" cy="1002"/>
            </a:xfrm>
            <a:custGeom>
              <a:avLst/>
              <a:gdLst/>
              <a:ahLst/>
              <a:cxnLst>
                <a:cxn ang="0">
                  <a:pos x="972" y="504"/>
                </a:cxn>
                <a:cxn ang="0">
                  <a:pos x="940" y="420"/>
                </a:cxn>
                <a:cxn ang="0">
                  <a:pos x="892" y="396"/>
                </a:cxn>
                <a:cxn ang="0">
                  <a:pos x="736" y="468"/>
                </a:cxn>
                <a:cxn ang="0">
                  <a:pos x="652" y="348"/>
                </a:cxn>
                <a:cxn ang="0">
                  <a:pos x="556" y="252"/>
                </a:cxn>
                <a:cxn ang="0">
                  <a:pos x="448" y="216"/>
                </a:cxn>
                <a:cxn ang="0">
                  <a:pos x="364" y="144"/>
                </a:cxn>
                <a:cxn ang="0">
                  <a:pos x="252" y="0"/>
                </a:cxn>
                <a:cxn ang="0">
                  <a:pos x="160" y="12"/>
                </a:cxn>
                <a:cxn ang="0">
                  <a:pos x="112" y="60"/>
                </a:cxn>
                <a:cxn ang="0">
                  <a:pos x="0" y="72"/>
                </a:cxn>
                <a:cxn ang="0">
                  <a:pos x="64" y="240"/>
                </a:cxn>
                <a:cxn ang="0">
                  <a:pos x="196" y="372"/>
                </a:cxn>
                <a:cxn ang="0">
                  <a:pos x="252" y="504"/>
                </a:cxn>
                <a:cxn ang="0">
                  <a:pos x="252" y="576"/>
                </a:cxn>
                <a:cxn ang="0">
                  <a:pos x="268" y="624"/>
                </a:cxn>
                <a:cxn ang="0">
                  <a:pos x="324" y="540"/>
                </a:cxn>
                <a:cxn ang="0">
                  <a:pos x="364" y="552"/>
                </a:cxn>
                <a:cxn ang="0">
                  <a:pos x="360" y="612"/>
                </a:cxn>
                <a:cxn ang="0">
                  <a:pos x="388" y="744"/>
                </a:cxn>
                <a:cxn ang="0">
                  <a:pos x="640" y="756"/>
                </a:cxn>
                <a:cxn ang="0">
                  <a:pos x="788" y="660"/>
                </a:cxn>
                <a:cxn ang="0">
                  <a:pos x="720" y="900"/>
                </a:cxn>
                <a:cxn ang="0">
                  <a:pos x="816" y="1002"/>
                </a:cxn>
                <a:cxn ang="0">
                  <a:pos x="972" y="1002"/>
                </a:cxn>
              </a:cxnLst>
              <a:rect l="0" t="0" r="r" b="b"/>
              <a:pathLst>
                <a:path w="972" h="1002">
                  <a:moveTo>
                    <a:pt x="972" y="504"/>
                  </a:moveTo>
                  <a:lnTo>
                    <a:pt x="940" y="420"/>
                  </a:lnTo>
                  <a:lnTo>
                    <a:pt x="892" y="396"/>
                  </a:lnTo>
                  <a:lnTo>
                    <a:pt x="736" y="468"/>
                  </a:lnTo>
                  <a:lnTo>
                    <a:pt x="652" y="348"/>
                  </a:lnTo>
                  <a:lnTo>
                    <a:pt x="556" y="252"/>
                  </a:lnTo>
                  <a:lnTo>
                    <a:pt x="448" y="216"/>
                  </a:lnTo>
                  <a:lnTo>
                    <a:pt x="364" y="144"/>
                  </a:lnTo>
                  <a:lnTo>
                    <a:pt x="252" y="0"/>
                  </a:lnTo>
                  <a:lnTo>
                    <a:pt x="160" y="12"/>
                  </a:lnTo>
                  <a:lnTo>
                    <a:pt x="112" y="60"/>
                  </a:lnTo>
                  <a:lnTo>
                    <a:pt x="0" y="72"/>
                  </a:lnTo>
                  <a:lnTo>
                    <a:pt x="64" y="240"/>
                  </a:lnTo>
                  <a:lnTo>
                    <a:pt x="196" y="372"/>
                  </a:lnTo>
                  <a:lnTo>
                    <a:pt x="252" y="504"/>
                  </a:lnTo>
                  <a:lnTo>
                    <a:pt x="252" y="576"/>
                  </a:lnTo>
                  <a:lnTo>
                    <a:pt x="268" y="624"/>
                  </a:lnTo>
                  <a:lnTo>
                    <a:pt x="324" y="540"/>
                  </a:lnTo>
                  <a:lnTo>
                    <a:pt x="364" y="552"/>
                  </a:lnTo>
                  <a:lnTo>
                    <a:pt x="360" y="612"/>
                  </a:lnTo>
                  <a:lnTo>
                    <a:pt x="388" y="744"/>
                  </a:lnTo>
                  <a:lnTo>
                    <a:pt x="640" y="756"/>
                  </a:lnTo>
                  <a:lnTo>
                    <a:pt x="788" y="660"/>
                  </a:lnTo>
                  <a:lnTo>
                    <a:pt x="720" y="900"/>
                  </a:lnTo>
                  <a:lnTo>
                    <a:pt x="816" y="1002"/>
                  </a:lnTo>
                  <a:lnTo>
                    <a:pt x="972" y="1002"/>
                  </a:lnTo>
                </a:path>
              </a:pathLst>
            </a:custGeom>
            <a:solidFill>
              <a:srgbClr val="114FFB"/>
            </a:solidFill>
            <a:ln w="12700" cap="flat" cmpd="sng">
              <a:solidFill>
                <a:srgbClr val="000000"/>
              </a:solidFill>
              <a:prstDash val="solid"/>
              <a:round/>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79881" name="Rectangle 79"/>
            <p:cNvSpPr>
              <a:spLocks noChangeArrowheads="1"/>
            </p:cNvSpPr>
            <p:nvPr/>
          </p:nvSpPr>
          <p:spPr bwMode="auto">
            <a:xfrm>
              <a:off x="1584" y="2160"/>
              <a:ext cx="124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800" b="0" u="none">
                  <a:solidFill>
                    <a:schemeClr val="tx1"/>
                  </a:solidFill>
                  <a:latin typeface="Arial Narrow" charset="0"/>
                </a:rPr>
                <a:t>Địa Trung hải</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23" name="Rectangle 15"/>
          <p:cNvSpPr>
            <a:spLocks noChangeArrowheads="1"/>
          </p:cNvSpPr>
          <p:nvPr/>
        </p:nvSpPr>
        <p:spPr bwMode="auto">
          <a:xfrm>
            <a:off x="6019800" y="460375"/>
            <a:ext cx="2892425" cy="4111625"/>
          </a:xfrm>
          <a:prstGeom prst="rect">
            <a:avLst/>
          </a:prstGeom>
          <a:noFill/>
          <a:ln w="12700">
            <a:noFill/>
            <a:miter lim="800000"/>
            <a:headEnd/>
            <a:tailEnd/>
          </a:ln>
          <a:effectLst/>
        </p:spPr>
        <p:txBody>
          <a:bodyPr lIns="90488" tIns="44450" rIns="90488" bIns="44450">
            <a:spAutoFit/>
          </a:bodyPr>
          <a:lstStyle/>
          <a:p>
            <a:pPr algn="ctr">
              <a:lnSpc>
                <a:spcPct val="50000"/>
              </a:lnSpc>
              <a:spcBef>
                <a:spcPct val="50000"/>
              </a:spcBef>
              <a:defRPr/>
            </a:pPr>
            <a:endParaRPr lang="en-US" sz="4000" i="1" u="none">
              <a:solidFill>
                <a:schemeClr val="accent2"/>
              </a:solidFill>
              <a:effectLst>
                <a:outerShdw blurRad="38100" dist="38100" dir="2700000" algn="tl">
                  <a:srgbClr val="000000"/>
                </a:outerShdw>
              </a:effectLst>
              <a:latin typeface="Arial" charset="0"/>
              <a:cs typeface="+mn-cs"/>
            </a:endParaRPr>
          </a:p>
          <a:p>
            <a:pPr algn="ctr">
              <a:lnSpc>
                <a:spcPct val="50000"/>
              </a:lnSpc>
              <a:spcBef>
                <a:spcPct val="50000"/>
              </a:spcBef>
              <a:defRPr/>
            </a:pPr>
            <a:r>
              <a:rPr lang="en-US" sz="4000" i="1" u="none">
                <a:solidFill>
                  <a:schemeClr val="accent2"/>
                </a:solidFill>
                <a:effectLst>
                  <a:outerShdw blurRad="38100" dist="38100" dir="2700000" algn="tl">
                    <a:srgbClr val="000000"/>
                  </a:outerShdw>
                </a:effectLst>
                <a:latin typeface="Arial" charset="0"/>
                <a:cs typeface="+mn-cs"/>
              </a:rPr>
              <a:t>Chuyến </a:t>
            </a:r>
          </a:p>
          <a:p>
            <a:pPr algn="ctr">
              <a:lnSpc>
                <a:spcPct val="50000"/>
              </a:lnSpc>
              <a:spcBef>
                <a:spcPct val="50000"/>
              </a:spcBef>
              <a:defRPr/>
            </a:pPr>
            <a:r>
              <a:rPr lang="en-US" sz="4000" i="1" u="none">
                <a:solidFill>
                  <a:schemeClr val="accent2"/>
                </a:solidFill>
                <a:effectLst>
                  <a:outerShdw blurRad="38100" dist="38100" dir="2700000" algn="tl">
                    <a:srgbClr val="000000"/>
                  </a:outerShdw>
                </a:effectLst>
                <a:latin typeface="Arial" charset="0"/>
                <a:cs typeface="+mn-cs"/>
              </a:rPr>
              <a:t>thăm </a:t>
            </a:r>
          </a:p>
          <a:p>
            <a:pPr algn="ctr">
              <a:lnSpc>
                <a:spcPct val="50000"/>
              </a:lnSpc>
              <a:spcBef>
                <a:spcPct val="50000"/>
              </a:spcBef>
              <a:defRPr/>
            </a:pPr>
            <a:r>
              <a:rPr lang="en-US" sz="4000" i="1" u="none">
                <a:solidFill>
                  <a:schemeClr val="accent2"/>
                </a:solidFill>
                <a:effectLst>
                  <a:outerShdw blurRad="38100" dist="38100" dir="2700000" algn="tl">
                    <a:srgbClr val="000000"/>
                  </a:outerShdw>
                </a:effectLst>
                <a:latin typeface="Arial" charset="0"/>
                <a:cs typeface="+mn-cs"/>
              </a:rPr>
              <a:t>Sê sa rê</a:t>
            </a:r>
          </a:p>
          <a:p>
            <a:pPr algn="ctr">
              <a:lnSpc>
                <a:spcPct val="50000"/>
              </a:lnSpc>
              <a:spcBef>
                <a:spcPct val="50000"/>
              </a:spcBef>
              <a:defRPr/>
            </a:pPr>
            <a:r>
              <a:rPr lang="en-US" sz="4000" i="1" u="none">
                <a:solidFill>
                  <a:schemeClr val="accent2"/>
                </a:solidFill>
                <a:effectLst>
                  <a:outerShdw blurRad="38100" dist="38100" dir="2700000" algn="tl">
                    <a:srgbClr val="000000"/>
                  </a:outerShdw>
                </a:effectLst>
                <a:latin typeface="Arial" charset="0"/>
                <a:cs typeface="+mn-cs"/>
              </a:rPr>
              <a:t>Của </a:t>
            </a:r>
          </a:p>
          <a:p>
            <a:pPr algn="ctr">
              <a:lnSpc>
                <a:spcPct val="50000"/>
              </a:lnSpc>
              <a:spcBef>
                <a:spcPct val="50000"/>
              </a:spcBef>
              <a:defRPr/>
            </a:pPr>
            <a:r>
              <a:rPr lang="en-US" sz="4000" i="1" u="none">
                <a:solidFill>
                  <a:schemeClr val="accent2"/>
                </a:solidFill>
                <a:effectLst>
                  <a:outerShdw blurRad="38100" dist="38100" dir="2700000" algn="tl">
                    <a:srgbClr val="000000"/>
                  </a:outerShdw>
                </a:effectLst>
                <a:latin typeface="Arial" charset="0"/>
                <a:cs typeface="+mn-cs"/>
              </a:rPr>
              <a:t>Phaolô </a:t>
            </a:r>
          </a:p>
          <a:p>
            <a:pPr algn="ctr">
              <a:lnSpc>
                <a:spcPct val="50000"/>
              </a:lnSpc>
              <a:spcBef>
                <a:spcPct val="50000"/>
              </a:spcBef>
              <a:defRPr/>
            </a:pPr>
            <a:endParaRPr lang="en-US" sz="4400" i="1" u="none">
              <a:solidFill>
                <a:schemeClr val="accent2"/>
              </a:solidFill>
              <a:effectLst>
                <a:outerShdw blurRad="38100" dist="38100" dir="2700000" algn="tl">
                  <a:srgbClr val="000000"/>
                </a:outerShdw>
              </a:effectLst>
              <a:latin typeface="Arial" charset="0"/>
              <a:cs typeface="+mn-cs"/>
            </a:endParaRPr>
          </a:p>
        </p:txBody>
      </p:sp>
      <p:sp>
        <p:nvSpPr>
          <p:cNvPr id="119824" name="Rectangle 16"/>
          <p:cNvSpPr>
            <a:spLocks noChangeArrowheads="1"/>
          </p:cNvSpPr>
          <p:nvPr/>
        </p:nvSpPr>
        <p:spPr bwMode="auto">
          <a:xfrm>
            <a:off x="6386513" y="4848225"/>
            <a:ext cx="2535237" cy="454025"/>
          </a:xfrm>
          <a:prstGeom prst="rect">
            <a:avLst/>
          </a:prstGeom>
          <a:noFill/>
          <a:ln w="12700">
            <a:noFill/>
            <a:miter lim="800000"/>
            <a:headEnd/>
            <a:tailEnd/>
          </a:ln>
          <a:effectLst/>
        </p:spPr>
        <p:txBody>
          <a:bodyPr wrap="none" lIns="90488" tIns="44450" rIns="90488" bIns="44450">
            <a:spAutoFit/>
          </a:bodyPr>
          <a:lstStyle/>
          <a:p>
            <a:pPr>
              <a:defRPr/>
            </a:pPr>
            <a:r>
              <a:rPr lang="en-US" sz="2400" u="none">
                <a:solidFill>
                  <a:schemeClr val="hlink"/>
                </a:solidFill>
                <a:effectLst>
                  <a:outerShdw blurRad="38100" dist="38100" dir="2700000" algn="tl">
                    <a:srgbClr val="000000"/>
                  </a:outerShdw>
                </a:effectLst>
                <a:latin typeface="Arial" charset="0"/>
                <a:cs typeface="+mn-cs"/>
              </a:rPr>
              <a:t>Công vụ 23:1-35</a:t>
            </a:r>
          </a:p>
        </p:txBody>
      </p:sp>
      <p:sp>
        <p:nvSpPr>
          <p:cNvPr id="81923" name="Text Box 22"/>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2" action="ppaction://hlinksldjump"/>
              </a:rPr>
              <a:t>INDEX</a:t>
            </a:r>
            <a:endParaRPr lang="en-US" sz="1800" b="0" u="none">
              <a:solidFill>
                <a:schemeClr val="tx1"/>
              </a:solidFill>
              <a:latin typeface="Franklin Gothic Heavy" charset="0"/>
            </a:endParaRPr>
          </a:p>
        </p:txBody>
      </p:sp>
      <p:sp>
        <p:nvSpPr>
          <p:cNvPr id="119831" name="Rectangle 23"/>
          <p:cNvSpPr>
            <a:spLocks noGrp="1" noChangeArrowheads="1"/>
          </p:cNvSpPr>
          <p:nvPr>
            <p:ph type="title"/>
          </p:nvPr>
        </p:nvSpPr>
        <p:spPr>
          <a:xfrm>
            <a:off x="7753350" y="609600"/>
            <a:ext cx="1143000" cy="457200"/>
          </a:xfrm>
          <a:effectLst/>
        </p:spPr>
        <p:txBody>
          <a:bodyPr/>
          <a:lstStyle/>
          <a:p>
            <a:pPr>
              <a:defRPr/>
            </a:pPr>
            <a:r>
              <a:rPr lang="en-US" sz="300" b="0" u="none" smtClean="0">
                <a:solidFill>
                  <a:srgbClr val="000066"/>
                </a:solidFill>
                <a:effectLst/>
                <a:latin typeface="Arial Narrow" pitchFamily="34" charset="0"/>
                <a:ea typeface="+mj-ea"/>
                <a:cs typeface="+mj-cs"/>
              </a:rPr>
              <a:t>Paul to Caesarea</a:t>
            </a:r>
            <a:endParaRPr lang="en-US" sz="300" smtClean="0">
              <a:solidFill>
                <a:srgbClr val="000066"/>
              </a:solidFill>
              <a:latin typeface="Arial Narrow" pitchFamily="34" charset="0"/>
              <a:ea typeface="+mj-ea"/>
              <a:cs typeface="+mj-cs"/>
            </a:endParaRPr>
          </a:p>
        </p:txBody>
      </p:sp>
      <p:grpSp>
        <p:nvGrpSpPr>
          <p:cNvPr id="81925" name="Group 31"/>
          <p:cNvGrpSpPr>
            <a:grpSpLocks/>
          </p:cNvGrpSpPr>
          <p:nvPr/>
        </p:nvGrpSpPr>
        <p:grpSpPr bwMode="auto">
          <a:xfrm>
            <a:off x="752475" y="0"/>
            <a:ext cx="5711825" cy="6858000"/>
            <a:chOff x="474" y="0"/>
            <a:chExt cx="3598" cy="4320"/>
          </a:xfrm>
        </p:grpSpPr>
        <p:pic>
          <p:nvPicPr>
            <p:cNvPr id="81926" name="Picture 28" descr="Israel Enhanced1"/>
            <p:cNvPicPr>
              <a:picLocks noChangeAspect="1" noChangeArrowheads="1"/>
            </p:cNvPicPr>
            <p:nvPr/>
          </p:nvPicPr>
          <p:blipFill>
            <a:blip r:embed="rId3">
              <a:extLst>
                <a:ext uri="{28A0092B-C50C-407E-A947-70E740481C1C}">
                  <a14:useLocalDpi xmlns:a14="http://schemas.microsoft.com/office/drawing/2010/main" val="0"/>
                </a:ext>
              </a:extLst>
            </a:blip>
            <a:srcRect l="5046" t="19092" r="9181" b="3749"/>
            <a:stretch>
              <a:fillRect/>
            </a:stretch>
          </p:blipFill>
          <p:spPr bwMode="auto">
            <a:xfrm>
              <a:off x="474" y="0"/>
              <a:ext cx="332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AutoShape 3"/>
            <p:cNvSpPr>
              <a:spLocks noChangeArrowheads="1"/>
            </p:cNvSpPr>
            <p:nvPr/>
          </p:nvSpPr>
          <p:spPr bwMode="auto">
            <a:xfrm>
              <a:off x="1359" y="1274"/>
              <a:ext cx="260" cy="174"/>
            </a:xfrm>
            <a:prstGeom prst="star5">
              <a:avLst/>
            </a:prstGeom>
            <a:solidFill>
              <a:srgbClr val="FF500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9812" name="Rectangle 4"/>
            <p:cNvSpPr>
              <a:spLocks noChangeArrowheads="1"/>
            </p:cNvSpPr>
            <p:nvPr/>
          </p:nvSpPr>
          <p:spPr bwMode="auto">
            <a:xfrm>
              <a:off x="2388" y="2550"/>
              <a:ext cx="1574" cy="402"/>
            </a:xfrm>
            <a:prstGeom prst="rect">
              <a:avLst/>
            </a:prstGeom>
            <a:noFill/>
            <a:ln w="12700">
              <a:noFill/>
              <a:miter lim="800000"/>
              <a:headEnd/>
              <a:tailEnd/>
            </a:ln>
            <a:effectLst/>
          </p:spPr>
          <p:txBody>
            <a:bodyPr lIns="90488" tIns="44450" rIns="90488" bIns="44450">
              <a:spAutoFit/>
            </a:bodyPr>
            <a:lstStyle/>
            <a:p>
              <a:pPr>
                <a:defRPr/>
              </a:pPr>
              <a:r>
                <a:rPr lang="en-US" sz="3600" i="1" u="none">
                  <a:solidFill>
                    <a:schemeClr val="bg2"/>
                  </a:solidFill>
                  <a:effectLst>
                    <a:outerShdw blurRad="38100" dist="38100" dir="2700000" algn="tl">
                      <a:srgbClr val="FFFFFF"/>
                    </a:outerShdw>
                  </a:effectLst>
                  <a:cs typeface="+mn-cs"/>
                </a:rPr>
                <a:t>Jerusalem</a:t>
              </a:r>
            </a:p>
          </p:txBody>
        </p:sp>
        <p:sp>
          <p:nvSpPr>
            <p:cNvPr id="119813" name="Rectangle 5"/>
            <p:cNvSpPr>
              <a:spLocks noChangeArrowheads="1"/>
            </p:cNvSpPr>
            <p:nvPr/>
          </p:nvSpPr>
          <p:spPr bwMode="auto">
            <a:xfrm>
              <a:off x="1438" y="915"/>
              <a:ext cx="1281" cy="363"/>
            </a:xfrm>
            <a:prstGeom prst="rect">
              <a:avLst/>
            </a:prstGeom>
            <a:noFill/>
            <a:ln w="12700">
              <a:noFill/>
              <a:miter lim="800000"/>
              <a:headEnd/>
              <a:tailEnd/>
            </a:ln>
            <a:effectLst/>
          </p:spPr>
          <p:txBody>
            <a:bodyPr lIns="90488" tIns="44450" rIns="90488" bIns="44450">
              <a:spAutoFit/>
            </a:bodyPr>
            <a:lstStyle/>
            <a:p>
              <a:pPr>
                <a:defRPr/>
              </a:pPr>
              <a:r>
                <a:rPr lang="en-US" sz="3200" i="1" u="none">
                  <a:solidFill>
                    <a:schemeClr val="tx1"/>
                  </a:solidFill>
                  <a:effectLst>
                    <a:outerShdw blurRad="38100" dist="38100" dir="2700000" algn="tl">
                      <a:srgbClr val="000000"/>
                    </a:outerShdw>
                  </a:effectLst>
                  <a:cs typeface="+mn-cs"/>
                </a:rPr>
                <a:t>Sê sa rê</a:t>
              </a:r>
            </a:p>
          </p:txBody>
        </p:sp>
        <p:sp>
          <p:nvSpPr>
            <p:cNvPr id="119814" name="Rectangle 6"/>
            <p:cNvSpPr>
              <a:spLocks noChangeArrowheads="1"/>
            </p:cNvSpPr>
            <p:nvPr/>
          </p:nvSpPr>
          <p:spPr bwMode="auto">
            <a:xfrm rot="17280000">
              <a:off x="-219" y="1054"/>
              <a:ext cx="2548" cy="440"/>
            </a:xfrm>
            <a:prstGeom prst="rect">
              <a:avLst/>
            </a:prstGeom>
            <a:noFill/>
            <a:ln w="12700">
              <a:noFill/>
              <a:miter lim="800000"/>
              <a:headEnd/>
              <a:tailEnd/>
            </a:ln>
            <a:effectLst/>
          </p:spPr>
          <p:txBody>
            <a:bodyPr lIns="90488" tIns="44450" rIns="90488" bIns="44450">
              <a:spAutoFit/>
            </a:bodyPr>
            <a:lstStyle/>
            <a:p>
              <a:pPr>
                <a:defRPr/>
              </a:pPr>
              <a:r>
                <a:rPr lang="en-US" sz="4000" u="none">
                  <a:solidFill>
                    <a:schemeClr val="tx1"/>
                  </a:solidFill>
                  <a:effectLst>
                    <a:outerShdw blurRad="38100" dist="38100" dir="2700000" algn="tl">
                      <a:srgbClr val="000000"/>
                    </a:outerShdw>
                  </a:effectLst>
                  <a:latin typeface="Arial" charset="0"/>
                  <a:cs typeface="+mn-cs"/>
                </a:rPr>
                <a:t>Địa Trung hải</a:t>
              </a:r>
            </a:p>
          </p:txBody>
        </p:sp>
        <p:sp>
          <p:nvSpPr>
            <p:cNvPr id="119815" name="Rectangle 7"/>
            <p:cNvSpPr>
              <a:spLocks noChangeArrowheads="1"/>
            </p:cNvSpPr>
            <p:nvPr/>
          </p:nvSpPr>
          <p:spPr bwMode="auto">
            <a:xfrm>
              <a:off x="2466" y="660"/>
              <a:ext cx="1606" cy="286"/>
            </a:xfrm>
            <a:prstGeom prst="rect">
              <a:avLst/>
            </a:prstGeom>
            <a:noFill/>
            <a:ln w="12700">
              <a:noFill/>
              <a:miter lim="800000"/>
              <a:headEnd/>
              <a:tailEnd/>
            </a:ln>
            <a:effectLst/>
          </p:spPr>
          <p:txBody>
            <a:bodyPr lIns="90488" tIns="44450" rIns="90488" bIns="44450">
              <a:spAutoFit/>
            </a:bodyPr>
            <a:lstStyle/>
            <a:p>
              <a:pPr>
                <a:defRPr/>
              </a:pPr>
              <a:r>
                <a:rPr lang="en-US" sz="2400" u="none">
                  <a:solidFill>
                    <a:schemeClr val="tx1"/>
                  </a:solidFill>
                  <a:effectLst>
                    <a:outerShdw blurRad="38100" dist="38100" dir="2700000" algn="tl">
                      <a:srgbClr val="000000"/>
                    </a:outerShdw>
                  </a:effectLst>
                  <a:latin typeface="Arial" charset="0"/>
                  <a:cs typeface="+mn-cs"/>
                </a:rPr>
                <a:t>Hồ Ga li lê</a:t>
              </a:r>
            </a:p>
          </p:txBody>
        </p:sp>
        <p:sp>
          <p:nvSpPr>
            <p:cNvPr id="119816" name="Rectangle 8"/>
            <p:cNvSpPr>
              <a:spLocks noChangeArrowheads="1"/>
            </p:cNvSpPr>
            <p:nvPr/>
          </p:nvSpPr>
          <p:spPr bwMode="auto">
            <a:xfrm>
              <a:off x="2690" y="3204"/>
              <a:ext cx="1313" cy="325"/>
            </a:xfrm>
            <a:prstGeom prst="rect">
              <a:avLst/>
            </a:prstGeom>
            <a:noFill/>
            <a:ln w="12700">
              <a:noFill/>
              <a:miter lim="800000"/>
              <a:headEnd/>
              <a:tailEnd/>
            </a:ln>
            <a:effectLst/>
          </p:spPr>
          <p:txBody>
            <a:bodyPr lIns="90488" tIns="44450" rIns="90488" bIns="44450">
              <a:spAutoFit/>
            </a:bodyPr>
            <a:lstStyle/>
            <a:p>
              <a:pPr>
                <a:defRPr/>
              </a:pPr>
              <a:r>
                <a:rPr lang="en-US" sz="2800" u="none">
                  <a:solidFill>
                    <a:schemeClr val="bg2"/>
                  </a:solidFill>
                  <a:effectLst>
                    <a:outerShdw blurRad="38100" dist="38100" dir="2700000" algn="tl">
                      <a:srgbClr val="FFFFFF"/>
                    </a:outerShdw>
                  </a:effectLst>
                  <a:latin typeface="Arial" charset="0"/>
                  <a:cs typeface="+mn-cs"/>
                </a:rPr>
                <a:t>Biển chết</a:t>
              </a:r>
            </a:p>
          </p:txBody>
        </p:sp>
        <p:sp>
          <p:nvSpPr>
            <p:cNvPr id="119817" name="Rectangle 9"/>
            <p:cNvSpPr>
              <a:spLocks noChangeArrowheads="1"/>
            </p:cNvSpPr>
            <p:nvPr/>
          </p:nvSpPr>
          <p:spPr bwMode="auto">
            <a:xfrm rot="16200000">
              <a:off x="2194" y="1619"/>
              <a:ext cx="1506" cy="286"/>
            </a:xfrm>
            <a:prstGeom prst="rect">
              <a:avLst/>
            </a:prstGeom>
            <a:noFill/>
            <a:ln w="12700">
              <a:noFill/>
              <a:miter lim="800000"/>
              <a:headEnd/>
              <a:tailEnd/>
            </a:ln>
            <a:effectLst/>
          </p:spPr>
          <p:txBody>
            <a:bodyPr lIns="90488" tIns="44450" rIns="90488" bIns="44450">
              <a:spAutoFit/>
            </a:bodyPr>
            <a:lstStyle/>
            <a:p>
              <a:pPr>
                <a:defRPr/>
              </a:pPr>
              <a:r>
                <a:rPr lang="en-US" sz="2400" u="none">
                  <a:solidFill>
                    <a:schemeClr val="bg2"/>
                  </a:solidFill>
                  <a:effectLst>
                    <a:outerShdw blurRad="38100" dist="38100" dir="2700000" algn="tl">
                      <a:srgbClr val="FFFFFF"/>
                    </a:outerShdw>
                  </a:effectLst>
                  <a:latin typeface="Arial" charset="0"/>
                  <a:cs typeface="+mn-cs"/>
                </a:rPr>
                <a:t>Sông Giô đanh</a:t>
              </a:r>
            </a:p>
          </p:txBody>
        </p:sp>
        <p:sp>
          <p:nvSpPr>
            <p:cNvPr id="119818" name="Rectangle 10"/>
            <p:cNvSpPr>
              <a:spLocks noChangeArrowheads="1"/>
            </p:cNvSpPr>
            <p:nvPr/>
          </p:nvSpPr>
          <p:spPr bwMode="auto">
            <a:xfrm>
              <a:off x="862" y="2246"/>
              <a:ext cx="1211" cy="325"/>
            </a:xfrm>
            <a:prstGeom prst="rect">
              <a:avLst/>
            </a:prstGeom>
            <a:noFill/>
            <a:ln w="12700">
              <a:noFill/>
              <a:miter lim="800000"/>
              <a:headEnd/>
              <a:tailEnd/>
            </a:ln>
            <a:effectLst/>
          </p:spPr>
          <p:txBody>
            <a:bodyPr lIns="90488" tIns="44450" rIns="90488" bIns="44450">
              <a:spAutoFit/>
            </a:bodyPr>
            <a:lstStyle/>
            <a:p>
              <a:pPr>
                <a:defRPr/>
              </a:pPr>
              <a:r>
                <a:rPr lang="en-US" sz="2800" i="1" u="none">
                  <a:solidFill>
                    <a:schemeClr val="tx1"/>
                  </a:solidFill>
                  <a:effectLst>
                    <a:outerShdw blurRad="38100" dist="38100" dir="2700000" algn="tl">
                      <a:srgbClr val="000000"/>
                    </a:outerShdw>
                  </a:effectLst>
                  <a:cs typeface="+mn-cs"/>
                </a:rPr>
                <a:t>An ti pa tê</a:t>
              </a:r>
            </a:p>
          </p:txBody>
        </p:sp>
        <p:sp>
          <p:nvSpPr>
            <p:cNvPr id="119819" name="Line 11"/>
            <p:cNvSpPr>
              <a:spLocks noChangeShapeType="1"/>
            </p:cNvSpPr>
            <p:nvPr/>
          </p:nvSpPr>
          <p:spPr bwMode="auto">
            <a:xfrm flipH="1" flipV="1">
              <a:off x="1520" y="1350"/>
              <a:ext cx="256" cy="874"/>
            </a:xfrm>
            <a:prstGeom prst="line">
              <a:avLst/>
            </a:prstGeom>
            <a:noFill/>
            <a:ln w="50800">
              <a:solidFill>
                <a:srgbClr val="FAFD00"/>
              </a:solidFill>
              <a:prstDash val="dash"/>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9820" name="Line 12"/>
            <p:cNvSpPr>
              <a:spLocks noChangeShapeType="1"/>
            </p:cNvSpPr>
            <p:nvPr/>
          </p:nvSpPr>
          <p:spPr bwMode="auto">
            <a:xfrm flipH="1" flipV="1">
              <a:off x="1712" y="2096"/>
              <a:ext cx="656" cy="752"/>
            </a:xfrm>
            <a:prstGeom prst="line">
              <a:avLst/>
            </a:prstGeom>
            <a:noFill/>
            <a:ln w="50800">
              <a:solidFill>
                <a:srgbClr val="FAFD00"/>
              </a:solidFill>
              <a:prstDash val="dash"/>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9821" name="AutoShape 13"/>
            <p:cNvSpPr>
              <a:spLocks noChangeArrowheads="1"/>
            </p:cNvSpPr>
            <p:nvPr/>
          </p:nvSpPr>
          <p:spPr bwMode="auto">
            <a:xfrm>
              <a:off x="1611" y="1987"/>
              <a:ext cx="246" cy="217"/>
            </a:xfrm>
            <a:prstGeom prst="star5">
              <a:avLst/>
            </a:prstGeom>
            <a:solidFill>
              <a:srgbClr val="FF500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9822" name="AutoShape 14"/>
            <p:cNvSpPr>
              <a:spLocks noChangeArrowheads="1"/>
            </p:cNvSpPr>
            <p:nvPr/>
          </p:nvSpPr>
          <p:spPr bwMode="auto">
            <a:xfrm>
              <a:off x="2164" y="2750"/>
              <a:ext cx="329" cy="270"/>
            </a:xfrm>
            <a:prstGeom prst="star5">
              <a:avLst/>
            </a:prstGeom>
            <a:solidFill>
              <a:srgbClr val="FF500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81939" name="Rectangle 17"/>
            <p:cNvSpPr>
              <a:spLocks noChangeArrowheads="1"/>
            </p:cNvSpPr>
            <p:nvPr/>
          </p:nvSpPr>
          <p:spPr bwMode="auto">
            <a:xfrm rot="3000000">
              <a:off x="1707" y="2142"/>
              <a:ext cx="66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u="none">
                  <a:solidFill>
                    <a:schemeClr val="tx1"/>
                  </a:solidFill>
                  <a:latin typeface="Arial" charset="0"/>
                </a:rPr>
                <a:t>38 dặm</a:t>
              </a:r>
            </a:p>
          </p:txBody>
        </p:sp>
        <p:sp>
          <p:nvSpPr>
            <p:cNvPr id="81940" name="Rectangle 18"/>
            <p:cNvSpPr>
              <a:spLocks noChangeArrowheads="1"/>
            </p:cNvSpPr>
            <p:nvPr/>
          </p:nvSpPr>
          <p:spPr bwMode="auto">
            <a:xfrm rot="4200000">
              <a:off x="1453" y="1500"/>
              <a:ext cx="66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u="none">
                  <a:solidFill>
                    <a:schemeClr val="tx1"/>
                  </a:solidFill>
                  <a:latin typeface="Arial" charset="0"/>
                </a:rPr>
                <a:t>26 dặm</a:t>
              </a:r>
            </a:p>
          </p:txBody>
        </p:sp>
        <p:sp>
          <p:nvSpPr>
            <p:cNvPr id="81941" name="Rectangle 20"/>
            <p:cNvSpPr>
              <a:spLocks noChangeArrowheads="1"/>
            </p:cNvSpPr>
            <p:nvPr/>
          </p:nvSpPr>
          <p:spPr bwMode="auto">
            <a:xfrm>
              <a:off x="657" y="4130"/>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Narrow" charset="0"/>
                </a:rPr>
                <a:t>©  EBibleTeacher.com  </a:t>
              </a:r>
            </a:p>
          </p:txBody>
        </p:sp>
        <p:sp>
          <p:nvSpPr>
            <p:cNvPr id="81942" name="Text Box 29"/>
            <p:cNvSpPr txBox="1">
              <a:spLocks noChangeArrowheads="1"/>
            </p:cNvSpPr>
            <p:nvPr/>
          </p:nvSpPr>
          <p:spPr bwMode="auto">
            <a:xfrm>
              <a:off x="3069" y="4130"/>
              <a:ext cx="62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400" b="0" u="none">
                  <a:solidFill>
                    <a:srgbClr val="000000"/>
                  </a:solidFill>
                  <a:latin typeface="Arial Narrow" charset="0"/>
                </a:rPr>
                <a:t>NASA Photo</a:t>
              </a:r>
            </a:p>
          </p:txBody>
        </p:sp>
        <p:sp>
          <p:nvSpPr>
            <p:cNvPr id="119838" name="Text Box 30"/>
            <p:cNvSpPr txBox="1">
              <a:spLocks noChangeArrowheads="1"/>
            </p:cNvSpPr>
            <p:nvPr/>
          </p:nvSpPr>
          <p:spPr bwMode="auto">
            <a:xfrm>
              <a:off x="1621" y="0"/>
              <a:ext cx="2262" cy="594"/>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6000" b="1" u="sng">
                  <a:solidFill>
                    <a:srgbClr val="FAFD00"/>
                  </a:solidFill>
                  <a:latin typeface="Times New Roman" charset="0"/>
                  <a:ea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pPr algn="ctr">
                <a:defRPr/>
              </a:pPr>
              <a:r>
                <a:rPr lang="en-US" sz="2800" smtClean="0">
                  <a:effectLst>
                    <a:outerShdw blurRad="38100" dist="38100" dir="2700000" algn="tl">
                      <a:srgbClr val="000000"/>
                    </a:outerShdw>
                  </a:effectLst>
                  <a:cs typeface="+mn-cs"/>
                </a:rPr>
                <a:t>Chuyến thăm Sê sa rê </a:t>
              </a:r>
            </a:p>
            <a:p>
              <a:pPr algn="ctr">
                <a:defRPr/>
              </a:pPr>
              <a:r>
                <a:rPr lang="en-US" sz="2800" smtClean="0">
                  <a:effectLst>
                    <a:outerShdw blurRad="38100" dist="38100" dir="2700000" algn="tl">
                      <a:srgbClr val="000000"/>
                    </a:outerShdw>
                  </a:effectLst>
                  <a:cs typeface="+mn-cs"/>
                </a:rPr>
                <a:t>Của Phaolô </a:t>
              </a:r>
            </a:p>
          </p:txBody>
        </p: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rrowheads="1"/>
          </p:cNvSpPr>
          <p:nvPr>
            <p:ph type="title" idx="4294967295"/>
          </p:nvPr>
        </p:nvSpPr>
        <p:spPr>
          <a:xfrm>
            <a:off x="6038850" y="609600"/>
            <a:ext cx="2857500" cy="114300"/>
          </a:xfrm>
          <a:effectLst/>
        </p:spPr>
        <p:txBody>
          <a:bodyPr/>
          <a:lstStyle/>
          <a:p>
            <a:pPr>
              <a:defRPr/>
            </a:pPr>
            <a:r>
              <a:rPr lang="en-US" sz="100" b="0" u="none" smtClean="0">
                <a:solidFill>
                  <a:srgbClr val="000066"/>
                </a:solidFill>
                <a:effectLst/>
                <a:latin typeface="Arial Narrow" pitchFamily="34" charset="0"/>
                <a:ea typeface="+mj-ea"/>
                <a:cs typeface="+mj-cs"/>
              </a:rPr>
              <a:t>Bible Lands Overview</a:t>
            </a:r>
            <a:endParaRPr lang="en-US" smtClean="0">
              <a:solidFill>
                <a:srgbClr val="000066"/>
              </a:solidFill>
              <a:ea typeface="+mj-ea"/>
              <a:cs typeface="+mj-cs"/>
            </a:endParaRPr>
          </a:p>
        </p:txBody>
      </p:sp>
      <p:sp>
        <p:nvSpPr>
          <p:cNvPr id="10242" name="Text Box 10"/>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10243" name="Group 35"/>
          <p:cNvGrpSpPr>
            <a:grpSpLocks/>
          </p:cNvGrpSpPr>
          <p:nvPr/>
        </p:nvGrpSpPr>
        <p:grpSpPr bwMode="auto">
          <a:xfrm>
            <a:off x="685800" y="609600"/>
            <a:ext cx="7856538" cy="5810250"/>
            <a:chOff x="432" y="384"/>
            <a:chExt cx="4949" cy="3660"/>
          </a:xfrm>
        </p:grpSpPr>
        <p:grpSp>
          <p:nvGrpSpPr>
            <p:cNvPr id="10245" name="Group 30"/>
            <p:cNvGrpSpPr>
              <a:grpSpLocks/>
            </p:cNvGrpSpPr>
            <p:nvPr/>
          </p:nvGrpSpPr>
          <p:grpSpPr bwMode="auto">
            <a:xfrm>
              <a:off x="3270" y="2011"/>
              <a:ext cx="2111" cy="2033"/>
              <a:chOff x="3270" y="2011"/>
              <a:chExt cx="2111" cy="2033"/>
            </a:xfrm>
          </p:grpSpPr>
          <p:sp>
            <p:nvSpPr>
              <p:cNvPr id="6158" name="Freeform 14"/>
              <p:cNvSpPr>
                <a:spLocks/>
              </p:cNvSpPr>
              <p:nvPr/>
            </p:nvSpPr>
            <p:spPr bwMode="auto">
              <a:xfrm>
                <a:off x="3270" y="2028"/>
                <a:ext cx="2106" cy="2016"/>
              </a:xfrm>
              <a:custGeom>
                <a:avLst/>
                <a:gdLst/>
                <a:ahLst/>
                <a:cxnLst>
                  <a:cxn ang="0">
                    <a:pos x="144" y="2016"/>
                  </a:cxn>
                  <a:cxn ang="0">
                    <a:pos x="90" y="1890"/>
                  </a:cxn>
                  <a:cxn ang="0">
                    <a:pos x="54" y="1746"/>
                  </a:cxn>
                  <a:cxn ang="0">
                    <a:pos x="18" y="1620"/>
                  </a:cxn>
                  <a:cxn ang="0">
                    <a:pos x="18" y="1440"/>
                  </a:cxn>
                  <a:cxn ang="0">
                    <a:pos x="0" y="1278"/>
                  </a:cxn>
                  <a:cxn ang="0">
                    <a:pos x="36" y="936"/>
                  </a:cxn>
                  <a:cxn ang="0">
                    <a:pos x="108" y="720"/>
                  </a:cxn>
                  <a:cxn ang="0">
                    <a:pos x="216" y="450"/>
                  </a:cxn>
                  <a:cxn ang="0">
                    <a:pos x="306" y="288"/>
                  </a:cxn>
                  <a:cxn ang="0">
                    <a:pos x="432" y="108"/>
                  </a:cxn>
                  <a:cxn ang="0">
                    <a:pos x="504" y="0"/>
                  </a:cxn>
                  <a:cxn ang="0">
                    <a:pos x="2106" y="0"/>
                  </a:cxn>
                  <a:cxn ang="0">
                    <a:pos x="2106" y="1998"/>
                  </a:cxn>
                  <a:cxn ang="0">
                    <a:pos x="108" y="1998"/>
                  </a:cxn>
                </a:cxnLst>
                <a:rect l="0" t="0" r="r" b="b"/>
                <a:pathLst>
                  <a:path w="2106" h="2016">
                    <a:moveTo>
                      <a:pt x="144" y="2016"/>
                    </a:moveTo>
                    <a:lnTo>
                      <a:pt x="90" y="1890"/>
                    </a:lnTo>
                    <a:lnTo>
                      <a:pt x="54" y="1746"/>
                    </a:lnTo>
                    <a:lnTo>
                      <a:pt x="18" y="1620"/>
                    </a:lnTo>
                    <a:lnTo>
                      <a:pt x="18" y="1440"/>
                    </a:lnTo>
                    <a:lnTo>
                      <a:pt x="0" y="1278"/>
                    </a:lnTo>
                    <a:lnTo>
                      <a:pt x="36" y="936"/>
                    </a:lnTo>
                    <a:lnTo>
                      <a:pt x="108" y="720"/>
                    </a:lnTo>
                    <a:lnTo>
                      <a:pt x="216" y="450"/>
                    </a:lnTo>
                    <a:lnTo>
                      <a:pt x="306" y="288"/>
                    </a:lnTo>
                    <a:lnTo>
                      <a:pt x="432" y="108"/>
                    </a:lnTo>
                    <a:lnTo>
                      <a:pt x="504" y="0"/>
                    </a:lnTo>
                    <a:lnTo>
                      <a:pt x="2106" y="0"/>
                    </a:lnTo>
                    <a:lnTo>
                      <a:pt x="2106" y="1998"/>
                    </a:lnTo>
                    <a:lnTo>
                      <a:pt x="108" y="1998"/>
                    </a:lnTo>
                  </a:path>
                </a:pathLst>
              </a:custGeom>
              <a:solidFill>
                <a:srgbClr val="0000FF"/>
              </a:solidFill>
              <a:ln w="12700" cap="flat" cmpd="sng">
                <a:solidFill>
                  <a:srgbClr val="0000FF"/>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6168" name="Freeform 24"/>
              <p:cNvSpPr>
                <a:spLocks/>
              </p:cNvSpPr>
              <p:nvPr/>
            </p:nvSpPr>
            <p:spPr bwMode="auto">
              <a:xfrm>
                <a:off x="3906" y="2956"/>
                <a:ext cx="36" cy="42"/>
              </a:xfrm>
              <a:custGeom>
                <a:avLst/>
                <a:gdLst/>
                <a:ahLst/>
                <a:cxnLst>
                  <a:cxn ang="0">
                    <a:pos x="0" y="6"/>
                  </a:cxn>
                  <a:cxn ang="0">
                    <a:pos x="18" y="0"/>
                  </a:cxn>
                  <a:cxn ang="0">
                    <a:pos x="30" y="12"/>
                  </a:cxn>
                  <a:cxn ang="0">
                    <a:pos x="36" y="24"/>
                  </a:cxn>
                  <a:cxn ang="0">
                    <a:pos x="30" y="42"/>
                  </a:cxn>
                  <a:cxn ang="0">
                    <a:pos x="12" y="24"/>
                  </a:cxn>
                  <a:cxn ang="0">
                    <a:pos x="0" y="6"/>
                  </a:cxn>
                </a:cxnLst>
                <a:rect l="0" t="0" r="r" b="b"/>
                <a:pathLst>
                  <a:path w="36" h="42">
                    <a:moveTo>
                      <a:pt x="0" y="6"/>
                    </a:moveTo>
                    <a:lnTo>
                      <a:pt x="18" y="0"/>
                    </a:lnTo>
                    <a:lnTo>
                      <a:pt x="30" y="12"/>
                    </a:lnTo>
                    <a:lnTo>
                      <a:pt x="36" y="24"/>
                    </a:lnTo>
                    <a:lnTo>
                      <a:pt x="30" y="42"/>
                    </a:lnTo>
                    <a:lnTo>
                      <a:pt x="12" y="24"/>
                    </a:lnTo>
                    <a:lnTo>
                      <a:pt x="0" y="6"/>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6167" name="Freeform 23"/>
              <p:cNvSpPr>
                <a:spLocks/>
              </p:cNvSpPr>
              <p:nvPr/>
            </p:nvSpPr>
            <p:spPr bwMode="auto">
              <a:xfrm>
                <a:off x="3834" y="2884"/>
                <a:ext cx="24" cy="48"/>
              </a:xfrm>
              <a:custGeom>
                <a:avLst/>
                <a:gdLst/>
                <a:ahLst/>
                <a:cxnLst>
                  <a:cxn ang="0">
                    <a:pos x="0" y="18"/>
                  </a:cxn>
                  <a:cxn ang="0">
                    <a:pos x="18" y="0"/>
                  </a:cxn>
                  <a:cxn ang="0">
                    <a:pos x="24" y="12"/>
                  </a:cxn>
                  <a:cxn ang="0">
                    <a:pos x="24" y="48"/>
                  </a:cxn>
                  <a:cxn ang="0">
                    <a:pos x="0" y="48"/>
                  </a:cxn>
                  <a:cxn ang="0">
                    <a:pos x="0" y="18"/>
                  </a:cxn>
                </a:cxnLst>
                <a:rect l="0" t="0" r="r" b="b"/>
                <a:pathLst>
                  <a:path w="24" h="48">
                    <a:moveTo>
                      <a:pt x="0" y="18"/>
                    </a:moveTo>
                    <a:lnTo>
                      <a:pt x="18" y="0"/>
                    </a:lnTo>
                    <a:lnTo>
                      <a:pt x="24" y="12"/>
                    </a:lnTo>
                    <a:lnTo>
                      <a:pt x="24" y="48"/>
                    </a:lnTo>
                    <a:lnTo>
                      <a:pt x="0" y="48"/>
                    </a:lnTo>
                    <a:lnTo>
                      <a:pt x="0" y="18"/>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6166" name="Freeform 22"/>
              <p:cNvSpPr>
                <a:spLocks/>
              </p:cNvSpPr>
              <p:nvPr/>
            </p:nvSpPr>
            <p:spPr bwMode="auto">
              <a:xfrm>
                <a:off x="3840" y="2842"/>
                <a:ext cx="12" cy="30"/>
              </a:xfrm>
              <a:custGeom>
                <a:avLst/>
                <a:gdLst/>
                <a:ahLst/>
                <a:cxnLst>
                  <a:cxn ang="0">
                    <a:pos x="0" y="6"/>
                  </a:cxn>
                  <a:cxn ang="0">
                    <a:pos x="12" y="0"/>
                  </a:cxn>
                  <a:cxn ang="0">
                    <a:pos x="12" y="24"/>
                  </a:cxn>
                  <a:cxn ang="0">
                    <a:pos x="0" y="30"/>
                  </a:cxn>
                  <a:cxn ang="0">
                    <a:pos x="0" y="6"/>
                  </a:cxn>
                </a:cxnLst>
                <a:rect l="0" t="0" r="r" b="b"/>
                <a:pathLst>
                  <a:path w="12" h="30">
                    <a:moveTo>
                      <a:pt x="0" y="6"/>
                    </a:moveTo>
                    <a:lnTo>
                      <a:pt x="12" y="0"/>
                    </a:lnTo>
                    <a:lnTo>
                      <a:pt x="12" y="24"/>
                    </a:lnTo>
                    <a:lnTo>
                      <a:pt x="0" y="30"/>
                    </a:lnTo>
                    <a:lnTo>
                      <a:pt x="0" y="6"/>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6165" name="Freeform 21"/>
              <p:cNvSpPr>
                <a:spLocks/>
              </p:cNvSpPr>
              <p:nvPr/>
            </p:nvSpPr>
            <p:spPr bwMode="auto">
              <a:xfrm>
                <a:off x="3642" y="2506"/>
                <a:ext cx="72" cy="78"/>
              </a:xfrm>
              <a:custGeom>
                <a:avLst/>
                <a:gdLst/>
                <a:ahLst/>
                <a:cxnLst>
                  <a:cxn ang="0">
                    <a:pos x="6" y="54"/>
                  </a:cxn>
                  <a:cxn ang="0">
                    <a:pos x="60" y="0"/>
                  </a:cxn>
                  <a:cxn ang="0">
                    <a:pos x="72" y="0"/>
                  </a:cxn>
                  <a:cxn ang="0">
                    <a:pos x="72" y="12"/>
                  </a:cxn>
                  <a:cxn ang="0">
                    <a:pos x="54" y="30"/>
                  </a:cxn>
                  <a:cxn ang="0">
                    <a:pos x="60" y="48"/>
                  </a:cxn>
                  <a:cxn ang="0">
                    <a:pos x="48" y="72"/>
                  </a:cxn>
                  <a:cxn ang="0">
                    <a:pos x="36" y="72"/>
                  </a:cxn>
                  <a:cxn ang="0">
                    <a:pos x="0" y="78"/>
                  </a:cxn>
                  <a:cxn ang="0">
                    <a:pos x="6" y="54"/>
                  </a:cxn>
                </a:cxnLst>
                <a:rect l="0" t="0" r="r" b="b"/>
                <a:pathLst>
                  <a:path w="72" h="78">
                    <a:moveTo>
                      <a:pt x="6" y="54"/>
                    </a:moveTo>
                    <a:lnTo>
                      <a:pt x="60" y="0"/>
                    </a:lnTo>
                    <a:lnTo>
                      <a:pt x="72" y="0"/>
                    </a:lnTo>
                    <a:lnTo>
                      <a:pt x="72" y="12"/>
                    </a:lnTo>
                    <a:lnTo>
                      <a:pt x="54" y="30"/>
                    </a:lnTo>
                    <a:lnTo>
                      <a:pt x="60" y="48"/>
                    </a:lnTo>
                    <a:lnTo>
                      <a:pt x="48" y="72"/>
                    </a:lnTo>
                    <a:lnTo>
                      <a:pt x="36" y="72"/>
                    </a:lnTo>
                    <a:lnTo>
                      <a:pt x="0" y="78"/>
                    </a:lnTo>
                    <a:lnTo>
                      <a:pt x="6" y="54"/>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6163" name="Freeform 19"/>
              <p:cNvSpPr>
                <a:spLocks/>
              </p:cNvSpPr>
              <p:nvPr/>
            </p:nvSpPr>
            <p:spPr bwMode="auto">
              <a:xfrm>
                <a:off x="3688" y="2448"/>
                <a:ext cx="120" cy="198"/>
              </a:xfrm>
              <a:custGeom>
                <a:avLst/>
                <a:gdLst/>
                <a:ahLst/>
                <a:cxnLst>
                  <a:cxn ang="0">
                    <a:pos x="12" y="198"/>
                  </a:cxn>
                  <a:cxn ang="0">
                    <a:pos x="54" y="186"/>
                  </a:cxn>
                  <a:cxn ang="0">
                    <a:pos x="96" y="186"/>
                  </a:cxn>
                  <a:cxn ang="0">
                    <a:pos x="120" y="162"/>
                  </a:cxn>
                  <a:cxn ang="0">
                    <a:pos x="84" y="114"/>
                  </a:cxn>
                  <a:cxn ang="0">
                    <a:pos x="84" y="48"/>
                  </a:cxn>
                  <a:cxn ang="0">
                    <a:pos x="114" y="24"/>
                  </a:cxn>
                  <a:cxn ang="0">
                    <a:pos x="78" y="24"/>
                  </a:cxn>
                  <a:cxn ang="0">
                    <a:pos x="96" y="0"/>
                  </a:cxn>
                  <a:cxn ang="0">
                    <a:pos x="72" y="0"/>
                  </a:cxn>
                  <a:cxn ang="0">
                    <a:pos x="36" y="36"/>
                  </a:cxn>
                  <a:cxn ang="0">
                    <a:pos x="42" y="96"/>
                  </a:cxn>
                  <a:cxn ang="0">
                    <a:pos x="48" y="132"/>
                  </a:cxn>
                  <a:cxn ang="0">
                    <a:pos x="24" y="132"/>
                  </a:cxn>
                  <a:cxn ang="0">
                    <a:pos x="30" y="156"/>
                  </a:cxn>
                  <a:cxn ang="0">
                    <a:pos x="0" y="192"/>
                  </a:cxn>
                  <a:cxn ang="0">
                    <a:pos x="12" y="198"/>
                  </a:cxn>
                </a:cxnLst>
                <a:rect l="0" t="0" r="r" b="b"/>
                <a:pathLst>
                  <a:path w="120" h="198">
                    <a:moveTo>
                      <a:pt x="12" y="198"/>
                    </a:moveTo>
                    <a:cubicBezTo>
                      <a:pt x="27" y="193"/>
                      <a:pt x="38" y="186"/>
                      <a:pt x="54" y="186"/>
                    </a:cubicBezTo>
                    <a:lnTo>
                      <a:pt x="96" y="186"/>
                    </a:lnTo>
                    <a:lnTo>
                      <a:pt x="120" y="162"/>
                    </a:lnTo>
                    <a:lnTo>
                      <a:pt x="84" y="114"/>
                    </a:lnTo>
                    <a:lnTo>
                      <a:pt x="84" y="48"/>
                    </a:lnTo>
                    <a:lnTo>
                      <a:pt x="114" y="24"/>
                    </a:lnTo>
                    <a:lnTo>
                      <a:pt x="78" y="24"/>
                    </a:lnTo>
                    <a:lnTo>
                      <a:pt x="96" y="0"/>
                    </a:lnTo>
                    <a:lnTo>
                      <a:pt x="72" y="0"/>
                    </a:lnTo>
                    <a:lnTo>
                      <a:pt x="36" y="36"/>
                    </a:lnTo>
                    <a:lnTo>
                      <a:pt x="42" y="96"/>
                    </a:lnTo>
                    <a:lnTo>
                      <a:pt x="48" y="132"/>
                    </a:lnTo>
                    <a:lnTo>
                      <a:pt x="24" y="132"/>
                    </a:lnTo>
                    <a:lnTo>
                      <a:pt x="30" y="156"/>
                    </a:lnTo>
                    <a:lnTo>
                      <a:pt x="0" y="192"/>
                    </a:lnTo>
                    <a:lnTo>
                      <a:pt x="12" y="198"/>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6162" name="Freeform 18"/>
              <p:cNvSpPr>
                <a:spLocks/>
              </p:cNvSpPr>
              <p:nvPr/>
            </p:nvSpPr>
            <p:spPr bwMode="auto">
              <a:xfrm>
                <a:off x="3581" y="2011"/>
                <a:ext cx="1800" cy="1771"/>
              </a:xfrm>
              <a:custGeom>
                <a:avLst/>
                <a:gdLst/>
                <a:ahLst/>
                <a:cxnLst>
                  <a:cxn ang="0">
                    <a:pos x="1742" y="1383"/>
                  </a:cxn>
                  <a:cxn ang="0">
                    <a:pos x="1627" y="1656"/>
                  </a:cxn>
                  <a:cxn ang="0">
                    <a:pos x="1541" y="1771"/>
                  </a:cxn>
                  <a:cxn ang="0">
                    <a:pos x="1397" y="1397"/>
                  </a:cxn>
                  <a:cxn ang="0">
                    <a:pos x="1281" y="1426"/>
                  </a:cxn>
                  <a:cxn ang="0">
                    <a:pos x="1195" y="1267"/>
                  </a:cxn>
                  <a:cxn ang="0">
                    <a:pos x="878" y="1167"/>
                  </a:cxn>
                  <a:cxn ang="0">
                    <a:pos x="993" y="1325"/>
                  </a:cxn>
                  <a:cxn ang="0">
                    <a:pos x="921" y="1426"/>
                  </a:cxn>
                  <a:cxn ang="0">
                    <a:pos x="792" y="1411"/>
                  </a:cxn>
                  <a:cxn ang="0">
                    <a:pos x="590" y="1123"/>
                  </a:cxn>
                  <a:cxn ang="0">
                    <a:pos x="691" y="1051"/>
                  </a:cxn>
                  <a:cxn ang="0">
                    <a:pos x="677" y="951"/>
                  </a:cxn>
                  <a:cxn ang="0">
                    <a:pos x="576" y="965"/>
                  </a:cxn>
                  <a:cxn ang="0">
                    <a:pos x="533" y="879"/>
                  </a:cxn>
                  <a:cxn ang="0">
                    <a:pos x="619" y="850"/>
                  </a:cxn>
                  <a:cxn ang="0">
                    <a:pos x="662" y="763"/>
                  </a:cxn>
                  <a:cxn ang="0">
                    <a:pos x="648" y="763"/>
                  </a:cxn>
                  <a:cxn ang="0">
                    <a:pos x="590" y="735"/>
                  </a:cxn>
                  <a:cxn ang="0">
                    <a:pos x="561" y="807"/>
                  </a:cxn>
                  <a:cxn ang="0">
                    <a:pos x="561" y="864"/>
                  </a:cxn>
                  <a:cxn ang="0">
                    <a:pos x="489" y="922"/>
                  </a:cxn>
                  <a:cxn ang="0">
                    <a:pos x="461" y="994"/>
                  </a:cxn>
                  <a:cxn ang="0">
                    <a:pos x="446" y="907"/>
                  </a:cxn>
                  <a:cxn ang="0">
                    <a:pos x="374" y="807"/>
                  </a:cxn>
                  <a:cxn ang="0">
                    <a:pos x="331" y="792"/>
                  </a:cxn>
                  <a:cxn ang="0">
                    <a:pos x="403" y="907"/>
                  </a:cxn>
                  <a:cxn ang="0">
                    <a:pos x="374" y="965"/>
                  </a:cxn>
                  <a:cxn ang="0">
                    <a:pos x="331" y="879"/>
                  </a:cxn>
                  <a:cxn ang="0">
                    <a:pos x="273" y="792"/>
                  </a:cxn>
                  <a:cxn ang="0">
                    <a:pos x="86" y="936"/>
                  </a:cxn>
                  <a:cxn ang="0">
                    <a:pos x="0" y="893"/>
                  </a:cxn>
                  <a:cxn ang="0">
                    <a:pos x="0" y="807"/>
                  </a:cxn>
                  <a:cxn ang="0">
                    <a:pos x="72" y="749"/>
                  </a:cxn>
                  <a:cxn ang="0">
                    <a:pos x="144" y="735"/>
                  </a:cxn>
                  <a:cxn ang="0">
                    <a:pos x="129" y="663"/>
                  </a:cxn>
                  <a:cxn ang="0">
                    <a:pos x="273" y="576"/>
                  </a:cxn>
                  <a:cxn ang="0">
                    <a:pos x="317" y="519"/>
                  </a:cxn>
                  <a:cxn ang="0">
                    <a:pos x="345" y="562"/>
                  </a:cxn>
                  <a:cxn ang="0">
                    <a:pos x="417" y="562"/>
                  </a:cxn>
                  <a:cxn ang="0">
                    <a:pos x="533" y="475"/>
                  </a:cxn>
                  <a:cxn ang="0">
                    <a:pos x="461" y="403"/>
                  </a:cxn>
                  <a:cxn ang="0">
                    <a:pos x="504" y="274"/>
                  </a:cxn>
                  <a:cxn ang="0">
                    <a:pos x="417" y="475"/>
                  </a:cxn>
                  <a:cxn ang="0">
                    <a:pos x="374" y="547"/>
                  </a:cxn>
                  <a:cxn ang="0">
                    <a:pos x="317" y="490"/>
                  </a:cxn>
                  <a:cxn ang="0">
                    <a:pos x="288" y="403"/>
                  </a:cxn>
                  <a:cxn ang="0">
                    <a:pos x="547" y="159"/>
                  </a:cxn>
                  <a:cxn ang="0">
                    <a:pos x="662" y="259"/>
                  </a:cxn>
                  <a:cxn ang="0">
                    <a:pos x="677" y="346"/>
                  </a:cxn>
                  <a:cxn ang="0">
                    <a:pos x="835" y="187"/>
                  </a:cxn>
                  <a:cxn ang="0">
                    <a:pos x="979" y="87"/>
                  </a:cxn>
                  <a:cxn ang="0">
                    <a:pos x="893" y="231"/>
                  </a:cxn>
                  <a:cxn ang="0">
                    <a:pos x="1123" y="130"/>
                  </a:cxn>
                  <a:cxn ang="0">
                    <a:pos x="1800" y="0"/>
                  </a:cxn>
                </a:cxnLst>
                <a:rect l="0" t="0" r="r" b="b"/>
                <a:pathLst>
                  <a:path w="1800" h="1771">
                    <a:moveTo>
                      <a:pt x="1800" y="1383"/>
                    </a:moveTo>
                    <a:lnTo>
                      <a:pt x="1742" y="1383"/>
                    </a:lnTo>
                    <a:lnTo>
                      <a:pt x="1613" y="1555"/>
                    </a:lnTo>
                    <a:lnTo>
                      <a:pt x="1627" y="1656"/>
                    </a:lnTo>
                    <a:lnTo>
                      <a:pt x="1584" y="1771"/>
                    </a:lnTo>
                    <a:lnTo>
                      <a:pt x="1541" y="1771"/>
                    </a:lnTo>
                    <a:lnTo>
                      <a:pt x="1397" y="1512"/>
                    </a:lnTo>
                    <a:lnTo>
                      <a:pt x="1397" y="1397"/>
                    </a:lnTo>
                    <a:lnTo>
                      <a:pt x="1353" y="1426"/>
                    </a:lnTo>
                    <a:lnTo>
                      <a:pt x="1281" y="1426"/>
                    </a:lnTo>
                    <a:lnTo>
                      <a:pt x="1325" y="1354"/>
                    </a:lnTo>
                    <a:lnTo>
                      <a:pt x="1195" y="1267"/>
                    </a:lnTo>
                    <a:lnTo>
                      <a:pt x="1065" y="1267"/>
                    </a:lnTo>
                    <a:lnTo>
                      <a:pt x="878" y="1167"/>
                    </a:lnTo>
                    <a:lnTo>
                      <a:pt x="878" y="1267"/>
                    </a:lnTo>
                    <a:lnTo>
                      <a:pt x="993" y="1325"/>
                    </a:lnTo>
                    <a:lnTo>
                      <a:pt x="1037" y="1325"/>
                    </a:lnTo>
                    <a:lnTo>
                      <a:pt x="921" y="1426"/>
                    </a:lnTo>
                    <a:lnTo>
                      <a:pt x="792" y="1483"/>
                    </a:lnTo>
                    <a:lnTo>
                      <a:pt x="792" y="1411"/>
                    </a:lnTo>
                    <a:lnTo>
                      <a:pt x="677" y="1239"/>
                    </a:lnTo>
                    <a:lnTo>
                      <a:pt x="590" y="1123"/>
                    </a:lnTo>
                    <a:lnTo>
                      <a:pt x="619" y="1095"/>
                    </a:lnTo>
                    <a:lnTo>
                      <a:pt x="691" y="1051"/>
                    </a:lnTo>
                    <a:lnTo>
                      <a:pt x="677" y="1008"/>
                    </a:lnTo>
                    <a:lnTo>
                      <a:pt x="677" y="951"/>
                    </a:lnTo>
                    <a:lnTo>
                      <a:pt x="633" y="979"/>
                    </a:lnTo>
                    <a:lnTo>
                      <a:pt x="576" y="965"/>
                    </a:lnTo>
                    <a:lnTo>
                      <a:pt x="533" y="951"/>
                    </a:lnTo>
                    <a:lnTo>
                      <a:pt x="533" y="879"/>
                    </a:lnTo>
                    <a:lnTo>
                      <a:pt x="561" y="893"/>
                    </a:lnTo>
                    <a:lnTo>
                      <a:pt x="619" y="850"/>
                    </a:lnTo>
                    <a:lnTo>
                      <a:pt x="734" y="821"/>
                    </a:lnTo>
                    <a:lnTo>
                      <a:pt x="662" y="763"/>
                    </a:lnTo>
                    <a:lnTo>
                      <a:pt x="662" y="720"/>
                    </a:lnTo>
                    <a:lnTo>
                      <a:pt x="648" y="763"/>
                    </a:lnTo>
                    <a:lnTo>
                      <a:pt x="619" y="763"/>
                    </a:lnTo>
                    <a:lnTo>
                      <a:pt x="590" y="735"/>
                    </a:lnTo>
                    <a:lnTo>
                      <a:pt x="561" y="763"/>
                    </a:lnTo>
                    <a:lnTo>
                      <a:pt x="561" y="807"/>
                    </a:lnTo>
                    <a:lnTo>
                      <a:pt x="547" y="835"/>
                    </a:lnTo>
                    <a:lnTo>
                      <a:pt x="561" y="864"/>
                    </a:lnTo>
                    <a:lnTo>
                      <a:pt x="533" y="864"/>
                    </a:lnTo>
                    <a:lnTo>
                      <a:pt x="489" y="922"/>
                    </a:lnTo>
                    <a:lnTo>
                      <a:pt x="489" y="965"/>
                    </a:lnTo>
                    <a:lnTo>
                      <a:pt x="461" y="994"/>
                    </a:lnTo>
                    <a:lnTo>
                      <a:pt x="446" y="951"/>
                    </a:lnTo>
                    <a:lnTo>
                      <a:pt x="446" y="907"/>
                    </a:lnTo>
                    <a:lnTo>
                      <a:pt x="432" y="879"/>
                    </a:lnTo>
                    <a:lnTo>
                      <a:pt x="374" y="807"/>
                    </a:lnTo>
                    <a:lnTo>
                      <a:pt x="360" y="778"/>
                    </a:lnTo>
                    <a:lnTo>
                      <a:pt x="331" y="792"/>
                    </a:lnTo>
                    <a:lnTo>
                      <a:pt x="331" y="821"/>
                    </a:lnTo>
                    <a:lnTo>
                      <a:pt x="403" y="907"/>
                    </a:lnTo>
                    <a:lnTo>
                      <a:pt x="374" y="936"/>
                    </a:lnTo>
                    <a:lnTo>
                      <a:pt x="374" y="965"/>
                    </a:lnTo>
                    <a:lnTo>
                      <a:pt x="360" y="922"/>
                    </a:lnTo>
                    <a:lnTo>
                      <a:pt x="331" y="879"/>
                    </a:lnTo>
                    <a:lnTo>
                      <a:pt x="317" y="835"/>
                    </a:lnTo>
                    <a:lnTo>
                      <a:pt x="273" y="792"/>
                    </a:lnTo>
                    <a:lnTo>
                      <a:pt x="187" y="807"/>
                    </a:lnTo>
                    <a:lnTo>
                      <a:pt x="86" y="936"/>
                    </a:lnTo>
                    <a:lnTo>
                      <a:pt x="57" y="936"/>
                    </a:lnTo>
                    <a:lnTo>
                      <a:pt x="0" y="893"/>
                    </a:lnTo>
                    <a:lnTo>
                      <a:pt x="0" y="850"/>
                    </a:lnTo>
                    <a:lnTo>
                      <a:pt x="0" y="807"/>
                    </a:lnTo>
                    <a:lnTo>
                      <a:pt x="14" y="749"/>
                    </a:lnTo>
                    <a:lnTo>
                      <a:pt x="72" y="749"/>
                    </a:lnTo>
                    <a:lnTo>
                      <a:pt x="115" y="778"/>
                    </a:lnTo>
                    <a:lnTo>
                      <a:pt x="144" y="735"/>
                    </a:lnTo>
                    <a:lnTo>
                      <a:pt x="144" y="706"/>
                    </a:lnTo>
                    <a:lnTo>
                      <a:pt x="129" y="663"/>
                    </a:lnTo>
                    <a:lnTo>
                      <a:pt x="187" y="663"/>
                    </a:lnTo>
                    <a:lnTo>
                      <a:pt x="273" y="576"/>
                    </a:lnTo>
                    <a:lnTo>
                      <a:pt x="317" y="576"/>
                    </a:lnTo>
                    <a:lnTo>
                      <a:pt x="317" y="519"/>
                    </a:lnTo>
                    <a:lnTo>
                      <a:pt x="345" y="533"/>
                    </a:lnTo>
                    <a:lnTo>
                      <a:pt x="345" y="562"/>
                    </a:lnTo>
                    <a:lnTo>
                      <a:pt x="403" y="591"/>
                    </a:lnTo>
                    <a:lnTo>
                      <a:pt x="417" y="562"/>
                    </a:lnTo>
                    <a:lnTo>
                      <a:pt x="475" y="504"/>
                    </a:lnTo>
                    <a:lnTo>
                      <a:pt x="533" y="475"/>
                    </a:lnTo>
                    <a:lnTo>
                      <a:pt x="475" y="461"/>
                    </a:lnTo>
                    <a:lnTo>
                      <a:pt x="461" y="403"/>
                    </a:lnTo>
                    <a:lnTo>
                      <a:pt x="518" y="303"/>
                    </a:lnTo>
                    <a:lnTo>
                      <a:pt x="504" y="274"/>
                    </a:lnTo>
                    <a:lnTo>
                      <a:pt x="403" y="403"/>
                    </a:lnTo>
                    <a:lnTo>
                      <a:pt x="417" y="475"/>
                    </a:lnTo>
                    <a:lnTo>
                      <a:pt x="403" y="504"/>
                    </a:lnTo>
                    <a:lnTo>
                      <a:pt x="374" y="547"/>
                    </a:lnTo>
                    <a:lnTo>
                      <a:pt x="360" y="461"/>
                    </a:lnTo>
                    <a:lnTo>
                      <a:pt x="317" y="490"/>
                    </a:lnTo>
                    <a:lnTo>
                      <a:pt x="288" y="490"/>
                    </a:lnTo>
                    <a:lnTo>
                      <a:pt x="288" y="403"/>
                    </a:lnTo>
                    <a:lnTo>
                      <a:pt x="446" y="202"/>
                    </a:lnTo>
                    <a:lnTo>
                      <a:pt x="547" y="159"/>
                    </a:lnTo>
                    <a:lnTo>
                      <a:pt x="648" y="187"/>
                    </a:lnTo>
                    <a:lnTo>
                      <a:pt x="662" y="259"/>
                    </a:lnTo>
                    <a:lnTo>
                      <a:pt x="619" y="259"/>
                    </a:lnTo>
                    <a:lnTo>
                      <a:pt x="677" y="346"/>
                    </a:lnTo>
                    <a:lnTo>
                      <a:pt x="864" y="245"/>
                    </a:lnTo>
                    <a:lnTo>
                      <a:pt x="835" y="187"/>
                    </a:lnTo>
                    <a:lnTo>
                      <a:pt x="921" y="87"/>
                    </a:lnTo>
                    <a:lnTo>
                      <a:pt x="979" y="87"/>
                    </a:lnTo>
                    <a:lnTo>
                      <a:pt x="893" y="130"/>
                    </a:lnTo>
                    <a:lnTo>
                      <a:pt x="893" y="231"/>
                    </a:lnTo>
                    <a:lnTo>
                      <a:pt x="993" y="303"/>
                    </a:lnTo>
                    <a:lnTo>
                      <a:pt x="1123" y="130"/>
                    </a:lnTo>
                    <a:lnTo>
                      <a:pt x="1425" y="0"/>
                    </a:lnTo>
                    <a:lnTo>
                      <a:pt x="1800" y="0"/>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6160" name="Freeform 16"/>
              <p:cNvSpPr>
                <a:spLocks/>
              </p:cNvSpPr>
              <p:nvPr/>
            </p:nvSpPr>
            <p:spPr bwMode="auto">
              <a:xfrm>
                <a:off x="3318" y="2958"/>
                <a:ext cx="1233" cy="1071"/>
              </a:xfrm>
              <a:custGeom>
                <a:avLst/>
                <a:gdLst/>
                <a:ahLst/>
                <a:cxnLst>
                  <a:cxn ang="0">
                    <a:pos x="522" y="1071"/>
                  </a:cxn>
                  <a:cxn ang="0">
                    <a:pos x="504" y="1053"/>
                  </a:cxn>
                  <a:cxn ang="0">
                    <a:pos x="513" y="1044"/>
                  </a:cxn>
                  <a:cxn ang="0">
                    <a:pos x="459" y="882"/>
                  </a:cxn>
                  <a:cxn ang="0">
                    <a:pos x="450" y="792"/>
                  </a:cxn>
                  <a:cxn ang="0">
                    <a:pos x="468" y="729"/>
                  </a:cxn>
                  <a:cxn ang="0">
                    <a:pos x="342" y="693"/>
                  </a:cxn>
                  <a:cxn ang="0">
                    <a:pos x="189" y="693"/>
                  </a:cxn>
                  <a:cxn ang="0">
                    <a:pos x="162" y="729"/>
                  </a:cxn>
                  <a:cxn ang="0">
                    <a:pos x="90" y="666"/>
                  </a:cxn>
                  <a:cxn ang="0">
                    <a:pos x="0" y="531"/>
                  </a:cxn>
                  <a:cxn ang="0">
                    <a:pos x="18" y="477"/>
                  </a:cxn>
                  <a:cxn ang="0">
                    <a:pos x="36" y="423"/>
                  </a:cxn>
                  <a:cxn ang="0">
                    <a:pos x="36" y="351"/>
                  </a:cxn>
                  <a:cxn ang="0">
                    <a:pos x="90" y="243"/>
                  </a:cxn>
                  <a:cxn ang="0">
                    <a:pos x="117" y="234"/>
                  </a:cxn>
                  <a:cxn ang="0">
                    <a:pos x="144" y="198"/>
                  </a:cxn>
                  <a:cxn ang="0">
                    <a:pos x="171" y="126"/>
                  </a:cxn>
                  <a:cxn ang="0">
                    <a:pos x="315" y="0"/>
                  </a:cxn>
                  <a:cxn ang="0">
                    <a:pos x="414" y="54"/>
                  </a:cxn>
                  <a:cxn ang="0">
                    <a:pos x="504" y="36"/>
                  </a:cxn>
                  <a:cxn ang="0">
                    <a:pos x="522" y="117"/>
                  </a:cxn>
                  <a:cxn ang="0">
                    <a:pos x="576" y="117"/>
                  </a:cxn>
                  <a:cxn ang="0">
                    <a:pos x="630" y="162"/>
                  </a:cxn>
                  <a:cxn ang="0">
                    <a:pos x="684" y="135"/>
                  </a:cxn>
                  <a:cxn ang="0">
                    <a:pos x="783" y="171"/>
                  </a:cxn>
                  <a:cxn ang="0">
                    <a:pos x="855" y="171"/>
                  </a:cxn>
                  <a:cxn ang="0">
                    <a:pos x="873" y="171"/>
                  </a:cxn>
                  <a:cxn ang="0">
                    <a:pos x="864" y="261"/>
                  </a:cxn>
                  <a:cxn ang="0">
                    <a:pos x="927" y="324"/>
                  </a:cxn>
                  <a:cxn ang="0">
                    <a:pos x="954" y="441"/>
                  </a:cxn>
                  <a:cxn ang="0">
                    <a:pos x="981" y="468"/>
                  </a:cxn>
                  <a:cxn ang="0">
                    <a:pos x="1026" y="513"/>
                  </a:cxn>
                  <a:cxn ang="0">
                    <a:pos x="1062" y="531"/>
                  </a:cxn>
                  <a:cxn ang="0">
                    <a:pos x="1053" y="576"/>
                  </a:cxn>
                  <a:cxn ang="0">
                    <a:pos x="1116" y="612"/>
                  </a:cxn>
                  <a:cxn ang="0">
                    <a:pos x="1215" y="558"/>
                  </a:cxn>
                  <a:cxn ang="0">
                    <a:pos x="1233" y="585"/>
                  </a:cxn>
                  <a:cxn ang="0">
                    <a:pos x="1161" y="756"/>
                  </a:cxn>
                  <a:cxn ang="0">
                    <a:pos x="1035" y="846"/>
                  </a:cxn>
                  <a:cxn ang="0">
                    <a:pos x="1044" y="873"/>
                  </a:cxn>
                  <a:cxn ang="0">
                    <a:pos x="1044" y="918"/>
                  </a:cxn>
                  <a:cxn ang="0">
                    <a:pos x="981" y="981"/>
                  </a:cxn>
                  <a:cxn ang="0">
                    <a:pos x="1008" y="1008"/>
                  </a:cxn>
                  <a:cxn ang="0">
                    <a:pos x="1035" y="1071"/>
                  </a:cxn>
                </a:cxnLst>
                <a:rect l="0" t="0" r="r" b="b"/>
                <a:pathLst>
                  <a:path w="1233" h="1071">
                    <a:moveTo>
                      <a:pt x="522" y="1071"/>
                    </a:moveTo>
                    <a:cubicBezTo>
                      <a:pt x="516" y="1065"/>
                      <a:pt x="510" y="1059"/>
                      <a:pt x="504" y="1053"/>
                    </a:cubicBezTo>
                    <a:cubicBezTo>
                      <a:pt x="501" y="1050"/>
                      <a:pt x="513" y="1044"/>
                      <a:pt x="513" y="1044"/>
                    </a:cubicBezTo>
                    <a:lnTo>
                      <a:pt x="459" y="882"/>
                    </a:lnTo>
                    <a:lnTo>
                      <a:pt x="450" y="792"/>
                    </a:lnTo>
                    <a:lnTo>
                      <a:pt x="468" y="729"/>
                    </a:lnTo>
                    <a:lnTo>
                      <a:pt x="342" y="693"/>
                    </a:lnTo>
                    <a:lnTo>
                      <a:pt x="189" y="693"/>
                    </a:lnTo>
                    <a:lnTo>
                      <a:pt x="162" y="729"/>
                    </a:lnTo>
                    <a:lnTo>
                      <a:pt x="90" y="666"/>
                    </a:lnTo>
                    <a:lnTo>
                      <a:pt x="0" y="531"/>
                    </a:lnTo>
                    <a:lnTo>
                      <a:pt x="18" y="477"/>
                    </a:lnTo>
                    <a:lnTo>
                      <a:pt x="36" y="423"/>
                    </a:lnTo>
                    <a:lnTo>
                      <a:pt x="36" y="351"/>
                    </a:lnTo>
                    <a:lnTo>
                      <a:pt x="90" y="243"/>
                    </a:lnTo>
                    <a:lnTo>
                      <a:pt x="117" y="234"/>
                    </a:lnTo>
                    <a:lnTo>
                      <a:pt x="144" y="198"/>
                    </a:lnTo>
                    <a:lnTo>
                      <a:pt x="171" y="126"/>
                    </a:lnTo>
                    <a:lnTo>
                      <a:pt x="315" y="0"/>
                    </a:lnTo>
                    <a:lnTo>
                      <a:pt x="414" y="54"/>
                    </a:lnTo>
                    <a:lnTo>
                      <a:pt x="504" y="36"/>
                    </a:lnTo>
                    <a:lnTo>
                      <a:pt x="522" y="117"/>
                    </a:lnTo>
                    <a:lnTo>
                      <a:pt x="576" y="117"/>
                    </a:lnTo>
                    <a:lnTo>
                      <a:pt x="630" y="162"/>
                    </a:lnTo>
                    <a:lnTo>
                      <a:pt x="684" y="135"/>
                    </a:lnTo>
                    <a:lnTo>
                      <a:pt x="783" y="171"/>
                    </a:lnTo>
                    <a:lnTo>
                      <a:pt x="855" y="171"/>
                    </a:lnTo>
                    <a:lnTo>
                      <a:pt x="873" y="171"/>
                    </a:lnTo>
                    <a:lnTo>
                      <a:pt x="864" y="261"/>
                    </a:lnTo>
                    <a:lnTo>
                      <a:pt x="927" y="324"/>
                    </a:lnTo>
                    <a:lnTo>
                      <a:pt x="954" y="441"/>
                    </a:lnTo>
                    <a:lnTo>
                      <a:pt x="981" y="468"/>
                    </a:lnTo>
                    <a:lnTo>
                      <a:pt x="1026" y="513"/>
                    </a:lnTo>
                    <a:lnTo>
                      <a:pt x="1062" y="531"/>
                    </a:lnTo>
                    <a:lnTo>
                      <a:pt x="1053" y="576"/>
                    </a:lnTo>
                    <a:lnTo>
                      <a:pt x="1116" y="612"/>
                    </a:lnTo>
                    <a:lnTo>
                      <a:pt x="1215" y="558"/>
                    </a:lnTo>
                    <a:lnTo>
                      <a:pt x="1233" y="585"/>
                    </a:lnTo>
                    <a:lnTo>
                      <a:pt x="1161" y="756"/>
                    </a:lnTo>
                    <a:lnTo>
                      <a:pt x="1035" y="846"/>
                    </a:lnTo>
                    <a:lnTo>
                      <a:pt x="1044" y="873"/>
                    </a:lnTo>
                    <a:lnTo>
                      <a:pt x="1044" y="918"/>
                    </a:lnTo>
                    <a:lnTo>
                      <a:pt x="981" y="981"/>
                    </a:lnTo>
                    <a:lnTo>
                      <a:pt x="1008" y="1008"/>
                    </a:lnTo>
                    <a:lnTo>
                      <a:pt x="1035" y="1071"/>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6170" name="Freeform 26"/>
              <p:cNvSpPr>
                <a:spLocks/>
              </p:cNvSpPr>
              <p:nvPr/>
            </p:nvSpPr>
            <p:spPr bwMode="auto">
              <a:xfrm>
                <a:off x="4028" y="2994"/>
                <a:ext cx="30" cy="12"/>
              </a:xfrm>
              <a:custGeom>
                <a:avLst/>
                <a:gdLst/>
                <a:ahLst/>
                <a:cxnLst>
                  <a:cxn ang="0">
                    <a:pos x="0" y="0"/>
                  </a:cxn>
                  <a:cxn ang="0">
                    <a:pos x="24" y="0"/>
                  </a:cxn>
                  <a:cxn ang="0">
                    <a:pos x="30" y="12"/>
                  </a:cxn>
                  <a:cxn ang="0">
                    <a:pos x="18" y="12"/>
                  </a:cxn>
                  <a:cxn ang="0">
                    <a:pos x="6" y="12"/>
                  </a:cxn>
                </a:cxnLst>
                <a:rect l="0" t="0" r="r" b="b"/>
                <a:pathLst>
                  <a:path w="30" h="12">
                    <a:moveTo>
                      <a:pt x="0" y="0"/>
                    </a:moveTo>
                    <a:lnTo>
                      <a:pt x="24" y="0"/>
                    </a:lnTo>
                    <a:lnTo>
                      <a:pt x="30" y="12"/>
                    </a:lnTo>
                    <a:lnTo>
                      <a:pt x="18" y="12"/>
                    </a:lnTo>
                    <a:lnTo>
                      <a:pt x="6" y="12"/>
                    </a:lnTo>
                  </a:path>
                </a:pathLst>
              </a:custGeom>
              <a:solidFill>
                <a:srgbClr val="008000"/>
              </a:solidFill>
              <a:ln w="254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6171" name="Freeform 27"/>
              <p:cNvSpPr>
                <a:spLocks/>
              </p:cNvSpPr>
              <p:nvPr/>
            </p:nvSpPr>
            <p:spPr bwMode="auto">
              <a:xfrm>
                <a:off x="4214" y="3005"/>
                <a:ext cx="24" cy="13"/>
              </a:xfrm>
              <a:custGeom>
                <a:avLst/>
                <a:gdLst/>
                <a:ahLst/>
                <a:cxnLst>
                  <a:cxn ang="0">
                    <a:pos x="0" y="7"/>
                  </a:cxn>
                  <a:cxn ang="0">
                    <a:pos x="24" y="1"/>
                  </a:cxn>
                  <a:cxn ang="0">
                    <a:pos x="18" y="13"/>
                  </a:cxn>
                  <a:cxn ang="0">
                    <a:pos x="0" y="7"/>
                  </a:cxn>
                </a:cxnLst>
                <a:rect l="0" t="0" r="r" b="b"/>
                <a:pathLst>
                  <a:path w="24" h="13">
                    <a:moveTo>
                      <a:pt x="0" y="7"/>
                    </a:moveTo>
                    <a:cubicBezTo>
                      <a:pt x="20" y="0"/>
                      <a:pt x="12" y="1"/>
                      <a:pt x="24" y="1"/>
                    </a:cubicBezTo>
                    <a:lnTo>
                      <a:pt x="18" y="13"/>
                    </a:lnTo>
                    <a:lnTo>
                      <a:pt x="0" y="7"/>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6146" name="Rectangle 2"/>
            <p:cNvSpPr>
              <a:spLocks noChangeArrowheads="1"/>
            </p:cNvSpPr>
            <p:nvPr/>
          </p:nvSpPr>
          <p:spPr bwMode="auto">
            <a:xfrm>
              <a:off x="432" y="384"/>
              <a:ext cx="4896" cy="720"/>
            </a:xfrm>
            <a:prstGeom prst="rect">
              <a:avLst/>
            </a:prstGeom>
            <a:noFill/>
            <a:ln w="12700">
              <a:noFill/>
              <a:miter lim="800000"/>
              <a:headEnd/>
              <a:tailEnd/>
            </a:ln>
            <a:effectLst/>
          </p:spPr>
          <p:txBody>
            <a:bodyPr lIns="90488" tIns="44450" rIns="90488" bIns="44450" anchor="ctr"/>
            <a:lstStyle/>
            <a:p>
              <a:pPr algn="ctr">
                <a:defRPr/>
              </a:pPr>
              <a:r>
                <a:rPr lang="en-US">
                  <a:effectLst>
                    <a:outerShdw blurRad="38100" dist="38100" dir="2700000" algn="tl">
                      <a:srgbClr val="000000"/>
                    </a:outerShdw>
                  </a:effectLst>
                  <a:latin typeface="Arial" charset="0"/>
                  <a:cs typeface="+mn-cs"/>
                </a:rPr>
                <a:t>Thánh Kinh Địa Lý</a:t>
              </a:r>
            </a:p>
          </p:txBody>
        </p:sp>
        <p:sp>
          <p:nvSpPr>
            <p:cNvPr id="6147" name="Rectangle 3"/>
            <p:cNvSpPr>
              <a:spLocks noChangeArrowheads="1"/>
            </p:cNvSpPr>
            <p:nvPr/>
          </p:nvSpPr>
          <p:spPr bwMode="auto">
            <a:xfrm>
              <a:off x="432" y="1248"/>
              <a:ext cx="4896" cy="2592"/>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2"/>
                </a:buClr>
                <a:buSzPct val="75000"/>
                <a:buFontTx/>
                <a:buChar char="•"/>
                <a:defRPr/>
              </a:pPr>
              <a:r>
                <a:rPr lang="en-US" sz="4800" u="none">
                  <a:solidFill>
                    <a:schemeClr val="tx1"/>
                  </a:solidFill>
                  <a:effectLst>
                    <a:outerShdw blurRad="38100" dist="38100" dir="2700000" algn="tl">
                      <a:srgbClr val="000000"/>
                    </a:outerShdw>
                  </a:effectLst>
                  <a:cs typeface="+mn-cs"/>
                </a:rPr>
                <a:t>   </a:t>
              </a:r>
              <a:r>
                <a:rPr lang="en-US" sz="4800" u="none">
                  <a:solidFill>
                    <a:srgbClr val="FFFFFF"/>
                  </a:solidFill>
                  <a:effectLst>
                    <a:outerShdw blurRad="38100" dist="38100" dir="2700000" algn="tl">
                      <a:srgbClr val="000000"/>
                    </a:outerShdw>
                  </a:effectLst>
                  <a:cs typeface="+mn-cs"/>
                </a:rPr>
                <a:t>Nam  Âu</a:t>
              </a:r>
            </a:p>
            <a:p>
              <a:pPr marL="342900" indent="-342900">
                <a:spcBef>
                  <a:spcPct val="20000"/>
                </a:spcBef>
                <a:buClr>
                  <a:schemeClr val="tx2"/>
                </a:buClr>
                <a:buSzPct val="75000"/>
                <a:buFontTx/>
                <a:buChar char="•"/>
                <a:defRPr/>
              </a:pPr>
              <a:r>
                <a:rPr lang="en-US" sz="4800" u="none">
                  <a:solidFill>
                    <a:srgbClr val="FFFFFF"/>
                  </a:solidFill>
                  <a:effectLst>
                    <a:outerShdw blurRad="38100" dist="38100" dir="2700000" algn="tl">
                      <a:srgbClr val="000000"/>
                    </a:outerShdw>
                  </a:effectLst>
                  <a:cs typeface="+mn-cs"/>
                </a:rPr>
                <a:t>   Trung Đông</a:t>
              </a:r>
            </a:p>
            <a:p>
              <a:pPr marL="342900" indent="-342900">
                <a:spcBef>
                  <a:spcPct val="20000"/>
                </a:spcBef>
                <a:buClr>
                  <a:schemeClr val="tx2"/>
                </a:buClr>
                <a:buSzPct val="75000"/>
                <a:buFontTx/>
                <a:buChar char="•"/>
                <a:defRPr/>
              </a:pPr>
              <a:r>
                <a:rPr lang="en-US" sz="4800" u="none">
                  <a:solidFill>
                    <a:srgbClr val="FFFFFF"/>
                  </a:solidFill>
                  <a:effectLst>
                    <a:outerShdw blurRad="38100" dist="38100" dir="2700000" algn="tl">
                      <a:srgbClr val="000000"/>
                    </a:outerShdw>
                  </a:effectLst>
                  <a:cs typeface="+mn-cs"/>
                </a:rPr>
                <a:t>   Tiểu Á</a:t>
              </a:r>
            </a:p>
            <a:p>
              <a:pPr marL="342900" indent="-342900">
                <a:spcBef>
                  <a:spcPct val="20000"/>
                </a:spcBef>
                <a:buClr>
                  <a:schemeClr val="tx2"/>
                </a:buClr>
                <a:buSzPct val="75000"/>
                <a:buFontTx/>
                <a:buChar char="•"/>
                <a:defRPr/>
              </a:pPr>
              <a:r>
                <a:rPr lang="en-US" sz="4800" u="none">
                  <a:solidFill>
                    <a:srgbClr val="FFFFFF"/>
                  </a:solidFill>
                  <a:effectLst>
                    <a:outerShdw blurRad="38100" dist="38100" dir="2700000" algn="tl">
                      <a:srgbClr val="000000"/>
                    </a:outerShdw>
                  </a:effectLst>
                  <a:cs typeface="+mn-cs"/>
                </a:rPr>
                <a:t>   Bắc Phi</a:t>
              </a:r>
            </a:p>
          </p:txBody>
        </p:sp>
        <p:sp>
          <p:nvSpPr>
            <p:cNvPr id="10248" name="Rectangle 6"/>
            <p:cNvSpPr>
              <a:spLocks noChangeArrowheads="1"/>
            </p:cNvSpPr>
            <p:nvPr/>
          </p:nvSpPr>
          <p:spPr bwMode="auto">
            <a:xfrm>
              <a:off x="567" y="3807"/>
              <a:ext cx="108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0" u="none">
                  <a:solidFill>
                    <a:srgbClr val="000000"/>
                  </a:solidFill>
                  <a:latin typeface="Arial Narrow" charset="0"/>
                </a:rPr>
                <a:t>©  EBibleTeacher.com  </a:t>
              </a:r>
            </a:p>
          </p:txBody>
        </p:sp>
        <p:sp>
          <p:nvSpPr>
            <p:cNvPr id="6149" name="Oval 5"/>
            <p:cNvSpPr>
              <a:spLocks noChangeArrowheads="1"/>
            </p:cNvSpPr>
            <p:nvPr/>
          </p:nvSpPr>
          <p:spPr bwMode="auto">
            <a:xfrm>
              <a:off x="3604" y="2680"/>
              <a:ext cx="952" cy="664"/>
            </a:xfrm>
            <a:prstGeom prst="ellipse">
              <a:avLst/>
            </a:prstGeom>
            <a:noFill/>
            <a:ln w="317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6178" name="Oval 34"/>
          <p:cNvSpPr>
            <a:spLocks noChangeArrowheads="1"/>
          </p:cNvSpPr>
          <p:nvPr/>
        </p:nvSpPr>
        <p:spPr bwMode="auto">
          <a:xfrm>
            <a:off x="5729288" y="4260850"/>
            <a:ext cx="1511300" cy="1054100"/>
          </a:xfrm>
          <a:prstGeom prst="ellipse">
            <a:avLst/>
          </a:prstGeom>
          <a:noFill/>
          <a:ln w="317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178"/>
                                        </p:tgtEl>
                                        <p:attrNameLst>
                                          <p:attrName>style.visibility</p:attrName>
                                        </p:attrNameLst>
                                      </p:cBhvr>
                                      <p:to>
                                        <p:strVal val="visible"/>
                                      </p:to>
                                    </p:set>
                                    <p:anim calcmode="lin" valueType="num">
                                      <p:cBhvr>
                                        <p:cTn id="7" dur="1000" fill="hold"/>
                                        <p:tgtEl>
                                          <p:spTgt spid="6178"/>
                                        </p:tgtEl>
                                        <p:attrNameLst>
                                          <p:attrName>ppt_w</p:attrName>
                                        </p:attrNameLst>
                                      </p:cBhvr>
                                      <p:tavLst>
                                        <p:tav tm="0">
                                          <p:val>
                                            <p:fltVal val="0"/>
                                          </p:val>
                                        </p:tav>
                                        <p:tav tm="100000">
                                          <p:val>
                                            <p:strVal val="#ppt_w"/>
                                          </p:val>
                                        </p:tav>
                                      </p:tavLst>
                                    </p:anim>
                                    <p:anim calcmode="lin" valueType="num">
                                      <p:cBhvr>
                                        <p:cTn id="8" dur="1000" fill="hold"/>
                                        <p:tgtEl>
                                          <p:spTgt spid="6178"/>
                                        </p:tgtEl>
                                        <p:attrNameLst>
                                          <p:attrName>ppt_h</p:attrName>
                                        </p:attrNameLst>
                                      </p:cBhvr>
                                      <p:tavLst>
                                        <p:tav tm="0">
                                          <p:val>
                                            <p:fltVal val="0"/>
                                          </p:val>
                                        </p:tav>
                                        <p:tav tm="100000">
                                          <p:val>
                                            <p:strVal val="#ppt_h"/>
                                          </p:val>
                                        </p:tav>
                                      </p:tavLst>
                                    </p:anim>
                                    <p:anim calcmode="lin" valueType="num">
                                      <p:cBhvr>
                                        <p:cTn id="9" dur="1000" fill="hold"/>
                                        <p:tgtEl>
                                          <p:spTgt spid="61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7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0995" name="Rectangle 35"/>
          <p:cNvSpPr>
            <a:spLocks noGrp="1" noChangeArrowheads="1"/>
          </p:cNvSpPr>
          <p:nvPr>
            <p:ph type="title" idx="4294967295"/>
          </p:nvPr>
        </p:nvSpPr>
        <p:spPr/>
        <p:txBody>
          <a:bodyPr/>
          <a:lstStyle/>
          <a:p>
            <a:pPr>
              <a:defRPr/>
            </a:pPr>
            <a:r>
              <a:rPr lang="en-US" sz="100" b="0" u="none" smtClean="0">
                <a:solidFill>
                  <a:srgbClr val="000000"/>
                </a:solidFill>
                <a:effectLst/>
                <a:latin typeface="Arial Narrow" pitchFamily="34" charset="0"/>
                <a:ea typeface="+mj-ea"/>
                <a:cs typeface="+mj-cs"/>
              </a:rPr>
              <a:t>Paul- Journey to Rome</a:t>
            </a:r>
            <a:endParaRPr lang="en-US" sz="100" smtClean="0">
              <a:ea typeface="+mj-ea"/>
              <a:cs typeface="+mj-cs"/>
            </a:endParaRPr>
          </a:p>
        </p:txBody>
      </p:sp>
      <p:sp>
        <p:nvSpPr>
          <p:cNvPr id="82947" name="Rectangle 2"/>
          <p:cNvSpPr>
            <a:spLocks noChangeArrowheads="1"/>
          </p:cNvSpPr>
          <p:nvPr/>
        </p:nvSpPr>
        <p:spPr bwMode="auto">
          <a:xfrm>
            <a:off x="7372350" y="247650"/>
            <a:ext cx="16954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r>
              <a:rPr lang="en-US" sz="500" b="0" u="none">
                <a:solidFill>
                  <a:srgbClr val="000066"/>
                </a:solidFill>
                <a:latin typeface="Book Antiqua" charset="0"/>
              </a:rPr>
              <a:t>Paul</a:t>
            </a:r>
            <a:r>
              <a:rPr lang="ja-JP" altLang="en-US" sz="500" b="0" u="none">
                <a:solidFill>
                  <a:srgbClr val="000066"/>
                </a:solidFill>
                <a:latin typeface="Book Antiqua" charset="0"/>
              </a:rPr>
              <a:t>’</a:t>
            </a:r>
            <a:r>
              <a:rPr lang="en-US" altLang="ja-JP" sz="500" b="0" u="none">
                <a:solidFill>
                  <a:srgbClr val="000066"/>
                </a:solidFill>
                <a:latin typeface="Book Antiqua" charset="0"/>
              </a:rPr>
              <a:t>s Journey to Rome</a:t>
            </a:r>
            <a:endParaRPr lang="en-US" sz="500" b="0" u="none">
              <a:solidFill>
                <a:srgbClr val="000066"/>
              </a:solidFill>
              <a:latin typeface="Book Antiqua" charset="0"/>
            </a:endParaRPr>
          </a:p>
        </p:txBody>
      </p:sp>
      <p:sp>
        <p:nvSpPr>
          <p:cNvPr id="82948" name="Text Box 41"/>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82949" name="Group 64"/>
          <p:cNvGrpSpPr>
            <a:grpSpLocks/>
          </p:cNvGrpSpPr>
          <p:nvPr/>
        </p:nvGrpSpPr>
        <p:grpSpPr bwMode="auto">
          <a:xfrm>
            <a:off x="7938" y="0"/>
            <a:ext cx="9136062" cy="6858000"/>
            <a:chOff x="0" y="194"/>
            <a:chExt cx="5755" cy="4015"/>
          </a:xfrm>
        </p:grpSpPr>
        <p:grpSp>
          <p:nvGrpSpPr>
            <p:cNvPr id="82950" name="Group 63"/>
            <p:cNvGrpSpPr>
              <a:grpSpLocks/>
            </p:cNvGrpSpPr>
            <p:nvPr/>
          </p:nvGrpSpPr>
          <p:grpSpPr bwMode="auto">
            <a:xfrm>
              <a:off x="0" y="194"/>
              <a:ext cx="5755" cy="4015"/>
              <a:chOff x="0" y="194"/>
              <a:chExt cx="5755" cy="4015"/>
            </a:xfrm>
          </p:grpSpPr>
          <p:grpSp>
            <p:nvGrpSpPr>
              <p:cNvPr id="82952" name="Group 62"/>
              <p:cNvGrpSpPr>
                <a:grpSpLocks/>
              </p:cNvGrpSpPr>
              <p:nvPr/>
            </p:nvGrpSpPr>
            <p:grpSpPr bwMode="auto">
              <a:xfrm>
                <a:off x="0" y="194"/>
                <a:ext cx="5755" cy="4015"/>
                <a:chOff x="0" y="194"/>
                <a:chExt cx="5755" cy="4015"/>
              </a:xfrm>
            </p:grpSpPr>
            <p:sp>
              <p:nvSpPr>
                <p:cNvPr id="40966" name="Rectangle 6"/>
                <p:cNvSpPr>
                  <a:spLocks noChangeArrowheads="1"/>
                </p:cNvSpPr>
                <p:nvPr/>
              </p:nvSpPr>
              <p:spPr bwMode="auto">
                <a:xfrm>
                  <a:off x="51" y="309"/>
                  <a:ext cx="5704" cy="3784"/>
                </a:xfrm>
                <a:prstGeom prst="rect">
                  <a:avLst/>
                </a:prstGeom>
                <a:solidFill>
                  <a:srgbClr val="00AE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0964" name="Line 4"/>
                <p:cNvSpPr>
                  <a:spLocks noChangeShapeType="1"/>
                </p:cNvSpPr>
                <p:nvPr/>
              </p:nvSpPr>
              <p:spPr bwMode="auto">
                <a:xfrm>
                  <a:off x="3041" y="1608"/>
                  <a:ext cx="3" cy="86"/>
                </a:xfrm>
                <a:prstGeom prst="line">
                  <a:avLst/>
                </a:prstGeom>
                <a:noFill/>
                <a:ln w="508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0969" name="Freeform 9"/>
                <p:cNvSpPr>
                  <a:spLocks/>
                </p:cNvSpPr>
                <p:nvPr/>
              </p:nvSpPr>
              <p:spPr bwMode="auto">
                <a:xfrm>
                  <a:off x="0" y="194"/>
                  <a:ext cx="4102" cy="2578"/>
                </a:xfrm>
                <a:custGeom>
                  <a:avLst/>
                  <a:gdLst/>
                  <a:ahLst/>
                  <a:cxnLst>
                    <a:cxn ang="0">
                      <a:pos x="877" y="271"/>
                    </a:cxn>
                    <a:cxn ang="0">
                      <a:pos x="814" y="574"/>
                    </a:cxn>
                    <a:cxn ang="0">
                      <a:pos x="522" y="553"/>
                    </a:cxn>
                    <a:cxn ang="0">
                      <a:pos x="177" y="522"/>
                    </a:cxn>
                    <a:cxn ang="0">
                      <a:pos x="177" y="835"/>
                    </a:cxn>
                    <a:cxn ang="0">
                      <a:pos x="83" y="1127"/>
                    </a:cxn>
                    <a:cxn ang="0">
                      <a:pos x="240" y="1367"/>
                    </a:cxn>
                    <a:cxn ang="0">
                      <a:pos x="543" y="1409"/>
                    </a:cxn>
                    <a:cxn ang="0">
                      <a:pos x="835" y="1252"/>
                    </a:cxn>
                    <a:cxn ang="0">
                      <a:pos x="1043" y="981"/>
                    </a:cxn>
                    <a:cxn ang="0">
                      <a:pos x="1283" y="783"/>
                    </a:cxn>
                    <a:cxn ang="0">
                      <a:pos x="1597" y="762"/>
                    </a:cxn>
                    <a:cxn ang="0">
                      <a:pos x="1743" y="981"/>
                    </a:cxn>
                    <a:cxn ang="0">
                      <a:pos x="1983" y="1263"/>
                    </a:cxn>
                    <a:cxn ang="0">
                      <a:pos x="2097" y="1565"/>
                    </a:cxn>
                    <a:cxn ang="0">
                      <a:pos x="2223" y="1461"/>
                    </a:cxn>
                    <a:cxn ang="0">
                      <a:pos x="2337" y="1283"/>
                    </a:cxn>
                    <a:cxn ang="0">
                      <a:pos x="2097" y="1023"/>
                    </a:cxn>
                    <a:cxn ang="0">
                      <a:pos x="1899" y="710"/>
                    </a:cxn>
                    <a:cxn ang="0">
                      <a:pos x="2139" y="845"/>
                    </a:cxn>
                    <a:cxn ang="0">
                      <a:pos x="2379" y="1158"/>
                    </a:cxn>
                    <a:cxn ang="0">
                      <a:pos x="2504" y="1461"/>
                    </a:cxn>
                    <a:cxn ang="0">
                      <a:pos x="2713" y="1711"/>
                    </a:cxn>
                    <a:cxn ang="0">
                      <a:pos x="2817" y="1482"/>
                    </a:cxn>
                    <a:cxn ang="0">
                      <a:pos x="2984" y="1190"/>
                    </a:cxn>
                    <a:cxn ang="0">
                      <a:pos x="3235" y="1096"/>
                    </a:cxn>
                    <a:cxn ang="0">
                      <a:pos x="3183" y="783"/>
                    </a:cxn>
                    <a:cxn ang="0">
                      <a:pos x="3391" y="522"/>
                    </a:cxn>
                    <a:cxn ang="0">
                      <a:pos x="3652" y="699"/>
                    </a:cxn>
                    <a:cxn ang="0">
                      <a:pos x="3704" y="397"/>
                    </a:cxn>
                    <a:cxn ang="0">
                      <a:pos x="3767" y="616"/>
                    </a:cxn>
                    <a:cxn ang="0">
                      <a:pos x="4070" y="814"/>
                    </a:cxn>
                    <a:cxn ang="0">
                      <a:pos x="3882" y="950"/>
                    </a:cxn>
                    <a:cxn ang="0">
                      <a:pos x="3569" y="1033"/>
                    </a:cxn>
                    <a:cxn ang="0">
                      <a:pos x="3266" y="1252"/>
                    </a:cxn>
                    <a:cxn ang="0">
                      <a:pos x="3068" y="1482"/>
                    </a:cxn>
                    <a:cxn ang="0">
                      <a:pos x="3277" y="1763"/>
                    </a:cxn>
                    <a:cxn ang="0">
                      <a:pos x="3590" y="1763"/>
                    </a:cxn>
                    <a:cxn ang="0">
                      <a:pos x="3830" y="1649"/>
                    </a:cxn>
                    <a:cxn ang="0">
                      <a:pos x="3913" y="1951"/>
                    </a:cxn>
                    <a:cxn ang="0">
                      <a:pos x="3694" y="2212"/>
                    </a:cxn>
                    <a:cxn ang="0">
                      <a:pos x="3475" y="2504"/>
                    </a:cxn>
                    <a:cxn ang="0">
                      <a:pos x="3162" y="2442"/>
                    </a:cxn>
                    <a:cxn ang="0">
                      <a:pos x="2807" y="2504"/>
                    </a:cxn>
                    <a:cxn ang="0">
                      <a:pos x="2494" y="2400"/>
                    </a:cxn>
                    <a:cxn ang="0">
                      <a:pos x="2129" y="2421"/>
                    </a:cxn>
                    <a:cxn ang="0">
                      <a:pos x="1951" y="2483"/>
                    </a:cxn>
                    <a:cxn ang="0">
                      <a:pos x="1659" y="2254"/>
                    </a:cxn>
                    <a:cxn ang="0">
                      <a:pos x="1461" y="2045"/>
                    </a:cxn>
                    <a:cxn ang="0">
                      <a:pos x="1325" y="1805"/>
                    </a:cxn>
                    <a:cxn ang="0">
                      <a:pos x="908" y="1805"/>
                    </a:cxn>
                    <a:cxn ang="0">
                      <a:pos x="459" y="1680"/>
                    </a:cxn>
                    <a:cxn ang="0">
                      <a:pos x="125" y="1628"/>
                    </a:cxn>
                    <a:cxn ang="0">
                      <a:pos x="0" y="1617"/>
                    </a:cxn>
                    <a:cxn ang="0">
                      <a:pos x="0" y="908"/>
                    </a:cxn>
                    <a:cxn ang="0">
                      <a:pos x="0" y="104"/>
                    </a:cxn>
                    <a:cxn ang="0">
                      <a:pos x="397" y="21"/>
                    </a:cxn>
                  </a:cxnLst>
                  <a:rect l="0" t="0" r="r" b="b"/>
                  <a:pathLst>
                    <a:path w="4102" h="2578">
                      <a:moveTo>
                        <a:pt x="720" y="0"/>
                      </a:moveTo>
                      <a:lnTo>
                        <a:pt x="751" y="31"/>
                      </a:lnTo>
                      <a:lnTo>
                        <a:pt x="772" y="63"/>
                      </a:lnTo>
                      <a:lnTo>
                        <a:pt x="803" y="83"/>
                      </a:lnTo>
                      <a:lnTo>
                        <a:pt x="824" y="115"/>
                      </a:lnTo>
                      <a:lnTo>
                        <a:pt x="845" y="146"/>
                      </a:lnTo>
                      <a:lnTo>
                        <a:pt x="856" y="177"/>
                      </a:lnTo>
                      <a:lnTo>
                        <a:pt x="866" y="209"/>
                      </a:lnTo>
                      <a:lnTo>
                        <a:pt x="877" y="240"/>
                      </a:lnTo>
                      <a:lnTo>
                        <a:pt x="877" y="271"/>
                      </a:lnTo>
                      <a:lnTo>
                        <a:pt x="877" y="303"/>
                      </a:lnTo>
                      <a:lnTo>
                        <a:pt x="877" y="334"/>
                      </a:lnTo>
                      <a:lnTo>
                        <a:pt x="877" y="365"/>
                      </a:lnTo>
                      <a:lnTo>
                        <a:pt x="866" y="397"/>
                      </a:lnTo>
                      <a:lnTo>
                        <a:pt x="866" y="428"/>
                      </a:lnTo>
                      <a:lnTo>
                        <a:pt x="866" y="459"/>
                      </a:lnTo>
                      <a:lnTo>
                        <a:pt x="866" y="490"/>
                      </a:lnTo>
                      <a:lnTo>
                        <a:pt x="866" y="522"/>
                      </a:lnTo>
                      <a:lnTo>
                        <a:pt x="845" y="553"/>
                      </a:lnTo>
                      <a:lnTo>
                        <a:pt x="814" y="574"/>
                      </a:lnTo>
                      <a:lnTo>
                        <a:pt x="793" y="605"/>
                      </a:lnTo>
                      <a:lnTo>
                        <a:pt x="772" y="637"/>
                      </a:lnTo>
                      <a:lnTo>
                        <a:pt x="741" y="657"/>
                      </a:lnTo>
                      <a:lnTo>
                        <a:pt x="710" y="637"/>
                      </a:lnTo>
                      <a:lnTo>
                        <a:pt x="678" y="616"/>
                      </a:lnTo>
                      <a:lnTo>
                        <a:pt x="647" y="595"/>
                      </a:lnTo>
                      <a:lnTo>
                        <a:pt x="616" y="574"/>
                      </a:lnTo>
                      <a:lnTo>
                        <a:pt x="584" y="563"/>
                      </a:lnTo>
                      <a:lnTo>
                        <a:pt x="553" y="563"/>
                      </a:lnTo>
                      <a:lnTo>
                        <a:pt x="522" y="553"/>
                      </a:lnTo>
                      <a:lnTo>
                        <a:pt x="449" y="553"/>
                      </a:lnTo>
                      <a:lnTo>
                        <a:pt x="417" y="543"/>
                      </a:lnTo>
                      <a:lnTo>
                        <a:pt x="386" y="543"/>
                      </a:lnTo>
                      <a:lnTo>
                        <a:pt x="355" y="543"/>
                      </a:lnTo>
                      <a:lnTo>
                        <a:pt x="323" y="532"/>
                      </a:lnTo>
                      <a:lnTo>
                        <a:pt x="292" y="522"/>
                      </a:lnTo>
                      <a:lnTo>
                        <a:pt x="261" y="511"/>
                      </a:lnTo>
                      <a:lnTo>
                        <a:pt x="230" y="501"/>
                      </a:lnTo>
                      <a:lnTo>
                        <a:pt x="198" y="490"/>
                      </a:lnTo>
                      <a:lnTo>
                        <a:pt x="177" y="522"/>
                      </a:lnTo>
                      <a:lnTo>
                        <a:pt x="177" y="553"/>
                      </a:lnTo>
                      <a:lnTo>
                        <a:pt x="177" y="584"/>
                      </a:lnTo>
                      <a:lnTo>
                        <a:pt x="177" y="616"/>
                      </a:lnTo>
                      <a:lnTo>
                        <a:pt x="177" y="647"/>
                      </a:lnTo>
                      <a:lnTo>
                        <a:pt x="177" y="678"/>
                      </a:lnTo>
                      <a:lnTo>
                        <a:pt x="177" y="710"/>
                      </a:lnTo>
                      <a:lnTo>
                        <a:pt x="177" y="741"/>
                      </a:lnTo>
                      <a:lnTo>
                        <a:pt x="177" y="772"/>
                      </a:lnTo>
                      <a:lnTo>
                        <a:pt x="177" y="803"/>
                      </a:lnTo>
                      <a:lnTo>
                        <a:pt x="177" y="835"/>
                      </a:lnTo>
                      <a:lnTo>
                        <a:pt x="146" y="845"/>
                      </a:lnTo>
                      <a:lnTo>
                        <a:pt x="125" y="877"/>
                      </a:lnTo>
                      <a:lnTo>
                        <a:pt x="94" y="908"/>
                      </a:lnTo>
                      <a:lnTo>
                        <a:pt x="83" y="939"/>
                      </a:lnTo>
                      <a:lnTo>
                        <a:pt x="73" y="970"/>
                      </a:lnTo>
                      <a:lnTo>
                        <a:pt x="73" y="1002"/>
                      </a:lnTo>
                      <a:lnTo>
                        <a:pt x="73" y="1033"/>
                      </a:lnTo>
                      <a:lnTo>
                        <a:pt x="73" y="1064"/>
                      </a:lnTo>
                      <a:lnTo>
                        <a:pt x="73" y="1096"/>
                      </a:lnTo>
                      <a:lnTo>
                        <a:pt x="83" y="1127"/>
                      </a:lnTo>
                      <a:lnTo>
                        <a:pt x="83" y="1158"/>
                      </a:lnTo>
                      <a:lnTo>
                        <a:pt x="94" y="1190"/>
                      </a:lnTo>
                      <a:lnTo>
                        <a:pt x="94" y="1221"/>
                      </a:lnTo>
                      <a:lnTo>
                        <a:pt x="94" y="1252"/>
                      </a:lnTo>
                      <a:lnTo>
                        <a:pt x="94" y="1283"/>
                      </a:lnTo>
                      <a:lnTo>
                        <a:pt x="125" y="1294"/>
                      </a:lnTo>
                      <a:lnTo>
                        <a:pt x="157" y="1304"/>
                      </a:lnTo>
                      <a:lnTo>
                        <a:pt x="188" y="1304"/>
                      </a:lnTo>
                      <a:lnTo>
                        <a:pt x="209" y="1336"/>
                      </a:lnTo>
                      <a:lnTo>
                        <a:pt x="240" y="1367"/>
                      </a:lnTo>
                      <a:lnTo>
                        <a:pt x="261" y="1398"/>
                      </a:lnTo>
                      <a:lnTo>
                        <a:pt x="292" y="1409"/>
                      </a:lnTo>
                      <a:lnTo>
                        <a:pt x="323" y="1409"/>
                      </a:lnTo>
                      <a:lnTo>
                        <a:pt x="355" y="1409"/>
                      </a:lnTo>
                      <a:lnTo>
                        <a:pt x="386" y="1409"/>
                      </a:lnTo>
                      <a:lnTo>
                        <a:pt x="417" y="1409"/>
                      </a:lnTo>
                      <a:lnTo>
                        <a:pt x="449" y="1409"/>
                      </a:lnTo>
                      <a:lnTo>
                        <a:pt x="480" y="1409"/>
                      </a:lnTo>
                      <a:lnTo>
                        <a:pt x="511" y="1409"/>
                      </a:lnTo>
                      <a:lnTo>
                        <a:pt x="543" y="1409"/>
                      </a:lnTo>
                      <a:lnTo>
                        <a:pt x="574" y="1409"/>
                      </a:lnTo>
                      <a:lnTo>
                        <a:pt x="605" y="1409"/>
                      </a:lnTo>
                      <a:lnTo>
                        <a:pt x="637" y="1409"/>
                      </a:lnTo>
                      <a:lnTo>
                        <a:pt x="668" y="1409"/>
                      </a:lnTo>
                      <a:lnTo>
                        <a:pt x="689" y="1377"/>
                      </a:lnTo>
                      <a:lnTo>
                        <a:pt x="720" y="1367"/>
                      </a:lnTo>
                      <a:lnTo>
                        <a:pt x="741" y="1336"/>
                      </a:lnTo>
                      <a:lnTo>
                        <a:pt x="772" y="1315"/>
                      </a:lnTo>
                      <a:lnTo>
                        <a:pt x="803" y="1283"/>
                      </a:lnTo>
                      <a:lnTo>
                        <a:pt x="835" y="1252"/>
                      </a:lnTo>
                      <a:lnTo>
                        <a:pt x="866" y="1231"/>
                      </a:lnTo>
                      <a:lnTo>
                        <a:pt x="866" y="1200"/>
                      </a:lnTo>
                      <a:lnTo>
                        <a:pt x="866" y="1169"/>
                      </a:lnTo>
                      <a:lnTo>
                        <a:pt x="866" y="1075"/>
                      </a:lnTo>
                      <a:lnTo>
                        <a:pt x="887" y="1043"/>
                      </a:lnTo>
                      <a:lnTo>
                        <a:pt x="918" y="1033"/>
                      </a:lnTo>
                      <a:lnTo>
                        <a:pt x="950" y="1023"/>
                      </a:lnTo>
                      <a:lnTo>
                        <a:pt x="981" y="1012"/>
                      </a:lnTo>
                      <a:lnTo>
                        <a:pt x="1012" y="1002"/>
                      </a:lnTo>
                      <a:lnTo>
                        <a:pt x="1043" y="981"/>
                      </a:lnTo>
                      <a:lnTo>
                        <a:pt x="1064" y="950"/>
                      </a:lnTo>
                      <a:lnTo>
                        <a:pt x="1085" y="918"/>
                      </a:lnTo>
                      <a:lnTo>
                        <a:pt x="1096" y="887"/>
                      </a:lnTo>
                      <a:lnTo>
                        <a:pt x="1106" y="856"/>
                      </a:lnTo>
                      <a:lnTo>
                        <a:pt x="1137" y="824"/>
                      </a:lnTo>
                      <a:lnTo>
                        <a:pt x="1158" y="793"/>
                      </a:lnTo>
                      <a:lnTo>
                        <a:pt x="1190" y="783"/>
                      </a:lnTo>
                      <a:lnTo>
                        <a:pt x="1221" y="772"/>
                      </a:lnTo>
                      <a:lnTo>
                        <a:pt x="1252" y="772"/>
                      </a:lnTo>
                      <a:lnTo>
                        <a:pt x="1283" y="783"/>
                      </a:lnTo>
                      <a:lnTo>
                        <a:pt x="1315" y="793"/>
                      </a:lnTo>
                      <a:lnTo>
                        <a:pt x="1346" y="803"/>
                      </a:lnTo>
                      <a:lnTo>
                        <a:pt x="1377" y="814"/>
                      </a:lnTo>
                      <a:lnTo>
                        <a:pt x="1409" y="814"/>
                      </a:lnTo>
                      <a:lnTo>
                        <a:pt x="1440" y="814"/>
                      </a:lnTo>
                      <a:lnTo>
                        <a:pt x="1471" y="814"/>
                      </a:lnTo>
                      <a:lnTo>
                        <a:pt x="1503" y="793"/>
                      </a:lnTo>
                      <a:lnTo>
                        <a:pt x="1534" y="772"/>
                      </a:lnTo>
                      <a:lnTo>
                        <a:pt x="1565" y="762"/>
                      </a:lnTo>
                      <a:lnTo>
                        <a:pt x="1597" y="762"/>
                      </a:lnTo>
                      <a:lnTo>
                        <a:pt x="1628" y="762"/>
                      </a:lnTo>
                      <a:lnTo>
                        <a:pt x="1659" y="762"/>
                      </a:lnTo>
                      <a:lnTo>
                        <a:pt x="1690" y="783"/>
                      </a:lnTo>
                      <a:lnTo>
                        <a:pt x="1722" y="793"/>
                      </a:lnTo>
                      <a:lnTo>
                        <a:pt x="1732" y="824"/>
                      </a:lnTo>
                      <a:lnTo>
                        <a:pt x="1732" y="856"/>
                      </a:lnTo>
                      <a:lnTo>
                        <a:pt x="1732" y="887"/>
                      </a:lnTo>
                      <a:lnTo>
                        <a:pt x="1732" y="918"/>
                      </a:lnTo>
                      <a:lnTo>
                        <a:pt x="1732" y="950"/>
                      </a:lnTo>
                      <a:lnTo>
                        <a:pt x="1743" y="981"/>
                      </a:lnTo>
                      <a:lnTo>
                        <a:pt x="1763" y="1012"/>
                      </a:lnTo>
                      <a:lnTo>
                        <a:pt x="1784" y="1043"/>
                      </a:lnTo>
                      <a:lnTo>
                        <a:pt x="1805" y="1075"/>
                      </a:lnTo>
                      <a:lnTo>
                        <a:pt x="1837" y="1096"/>
                      </a:lnTo>
                      <a:lnTo>
                        <a:pt x="1857" y="1127"/>
                      </a:lnTo>
                      <a:lnTo>
                        <a:pt x="1889" y="1148"/>
                      </a:lnTo>
                      <a:lnTo>
                        <a:pt x="1920" y="1169"/>
                      </a:lnTo>
                      <a:lnTo>
                        <a:pt x="1941" y="1200"/>
                      </a:lnTo>
                      <a:lnTo>
                        <a:pt x="1962" y="1231"/>
                      </a:lnTo>
                      <a:lnTo>
                        <a:pt x="1983" y="1263"/>
                      </a:lnTo>
                      <a:lnTo>
                        <a:pt x="2014" y="1283"/>
                      </a:lnTo>
                      <a:lnTo>
                        <a:pt x="2035" y="1315"/>
                      </a:lnTo>
                      <a:lnTo>
                        <a:pt x="2045" y="1346"/>
                      </a:lnTo>
                      <a:lnTo>
                        <a:pt x="2066" y="1377"/>
                      </a:lnTo>
                      <a:lnTo>
                        <a:pt x="2077" y="1409"/>
                      </a:lnTo>
                      <a:lnTo>
                        <a:pt x="2087" y="1440"/>
                      </a:lnTo>
                      <a:lnTo>
                        <a:pt x="2097" y="1471"/>
                      </a:lnTo>
                      <a:lnTo>
                        <a:pt x="2097" y="1503"/>
                      </a:lnTo>
                      <a:lnTo>
                        <a:pt x="2097" y="1534"/>
                      </a:lnTo>
                      <a:lnTo>
                        <a:pt x="2097" y="1565"/>
                      </a:lnTo>
                      <a:lnTo>
                        <a:pt x="2097" y="1597"/>
                      </a:lnTo>
                      <a:lnTo>
                        <a:pt x="2129" y="1628"/>
                      </a:lnTo>
                      <a:lnTo>
                        <a:pt x="2160" y="1649"/>
                      </a:lnTo>
                      <a:lnTo>
                        <a:pt x="2191" y="1649"/>
                      </a:lnTo>
                      <a:lnTo>
                        <a:pt x="2212" y="1617"/>
                      </a:lnTo>
                      <a:lnTo>
                        <a:pt x="2223" y="1586"/>
                      </a:lnTo>
                      <a:lnTo>
                        <a:pt x="2233" y="1555"/>
                      </a:lnTo>
                      <a:lnTo>
                        <a:pt x="2233" y="1523"/>
                      </a:lnTo>
                      <a:lnTo>
                        <a:pt x="2223" y="1492"/>
                      </a:lnTo>
                      <a:lnTo>
                        <a:pt x="2223" y="1461"/>
                      </a:lnTo>
                      <a:lnTo>
                        <a:pt x="2223" y="1430"/>
                      </a:lnTo>
                      <a:lnTo>
                        <a:pt x="2223" y="1398"/>
                      </a:lnTo>
                      <a:lnTo>
                        <a:pt x="2254" y="1388"/>
                      </a:lnTo>
                      <a:lnTo>
                        <a:pt x="2285" y="1388"/>
                      </a:lnTo>
                      <a:lnTo>
                        <a:pt x="2317" y="1398"/>
                      </a:lnTo>
                      <a:lnTo>
                        <a:pt x="2348" y="1409"/>
                      </a:lnTo>
                      <a:lnTo>
                        <a:pt x="2358" y="1377"/>
                      </a:lnTo>
                      <a:lnTo>
                        <a:pt x="2358" y="1346"/>
                      </a:lnTo>
                      <a:lnTo>
                        <a:pt x="2348" y="1315"/>
                      </a:lnTo>
                      <a:lnTo>
                        <a:pt x="2337" y="1283"/>
                      </a:lnTo>
                      <a:lnTo>
                        <a:pt x="2306" y="1273"/>
                      </a:lnTo>
                      <a:lnTo>
                        <a:pt x="2275" y="1242"/>
                      </a:lnTo>
                      <a:lnTo>
                        <a:pt x="2254" y="1210"/>
                      </a:lnTo>
                      <a:lnTo>
                        <a:pt x="2223" y="1190"/>
                      </a:lnTo>
                      <a:lnTo>
                        <a:pt x="2202" y="1158"/>
                      </a:lnTo>
                      <a:lnTo>
                        <a:pt x="2170" y="1137"/>
                      </a:lnTo>
                      <a:lnTo>
                        <a:pt x="2139" y="1117"/>
                      </a:lnTo>
                      <a:lnTo>
                        <a:pt x="2118" y="1085"/>
                      </a:lnTo>
                      <a:lnTo>
                        <a:pt x="2108" y="1054"/>
                      </a:lnTo>
                      <a:lnTo>
                        <a:pt x="2097" y="1023"/>
                      </a:lnTo>
                      <a:lnTo>
                        <a:pt x="2087" y="991"/>
                      </a:lnTo>
                      <a:lnTo>
                        <a:pt x="2066" y="960"/>
                      </a:lnTo>
                      <a:lnTo>
                        <a:pt x="2045" y="929"/>
                      </a:lnTo>
                      <a:lnTo>
                        <a:pt x="2014" y="897"/>
                      </a:lnTo>
                      <a:lnTo>
                        <a:pt x="2003" y="866"/>
                      </a:lnTo>
                      <a:lnTo>
                        <a:pt x="1983" y="835"/>
                      </a:lnTo>
                      <a:lnTo>
                        <a:pt x="1962" y="803"/>
                      </a:lnTo>
                      <a:lnTo>
                        <a:pt x="1941" y="772"/>
                      </a:lnTo>
                      <a:lnTo>
                        <a:pt x="1920" y="741"/>
                      </a:lnTo>
                      <a:lnTo>
                        <a:pt x="1899" y="710"/>
                      </a:lnTo>
                      <a:lnTo>
                        <a:pt x="1910" y="678"/>
                      </a:lnTo>
                      <a:lnTo>
                        <a:pt x="1941" y="668"/>
                      </a:lnTo>
                      <a:lnTo>
                        <a:pt x="1972" y="668"/>
                      </a:lnTo>
                      <a:lnTo>
                        <a:pt x="2003" y="668"/>
                      </a:lnTo>
                      <a:lnTo>
                        <a:pt x="2035" y="689"/>
                      </a:lnTo>
                      <a:lnTo>
                        <a:pt x="2056" y="720"/>
                      </a:lnTo>
                      <a:lnTo>
                        <a:pt x="2087" y="751"/>
                      </a:lnTo>
                      <a:lnTo>
                        <a:pt x="2108" y="783"/>
                      </a:lnTo>
                      <a:lnTo>
                        <a:pt x="2129" y="814"/>
                      </a:lnTo>
                      <a:lnTo>
                        <a:pt x="2139" y="845"/>
                      </a:lnTo>
                      <a:lnTo>
                        <a:pt x="2160" y="877"/>
                      </a:lnTo>
                      <a:lnTo>
                        <a:pt x="2191" y="908"/>
                      </a:lnTo>
                      <a:lnTo>
                        <a:pt x="2202" y="939"/>
                      </a:lnTo>
                      <a:lnTo>
                        <a:pt x="2233" y="970"/>
                      </a:lnTo>
                      <a:lnTo>
                        <a:pt x="2254" y="1002"/>
                      </a:lnTo>
                      <a:lnTo>
                        <a:pt x="2285" y="1033"/>
                      </a:lnTo>
                      <a:lnTo>
                        <a:pt x="2296" y="1064"/>
                      </a:lnTo>
                      <a:lnTo>
                        <a:pt x="2317" y="1096"/>
                      </a:lnTo>
                      <a:lnTo>
                        <a:pt x="2348" y="1127"/>
                      </a:lnTo>
                      <a:lnTo>
                        <a:pt x="2379" y="1158"/>
                      </a:lnTo>
                      <a:lnTo>
                        <a:pt x="2410" y="1190"/>
                      </a:lnTo>
                      <a:lnTo>
                        <a:pt x="2431" y="1221"/>
                      </a:lnTo>
                      <a:lnTo>
                        <a:pt x="2452" y="1252"/>
                      </a:lnTo>
                      <a:lnTo>
                        <a:pt x="2463" y="1283"/>
                      </a:lnTo>
                      <a:lnTo>
                        <a:pt x="2473" y="1315"/>
                      </a:lnTo>
                      <a:lnTo>
                        <a:pt x="2473" y="1346"/>
                      </a:lnTo>
                      <a:lnTo>
                        <a:pt x="2473" y="1377"/>
                      </a:lnTo>
                      <a:lnTo>
                        <a:pt x="2473" y="1409"/>
                      </a:lnTo>
                      <a:lnTo>
                        <a:pt x="2473" y="1440"/>
                      </a:lnTo>
                      <a:lnTo>
                        <a:pt x="2504" y="1461"/>
                      </a:lnTo>
                      <a:lnTo>
                        <a:pt x="2536" y="1482"/>
                      </a:lnTo>
                      <a:lnTo>
                        <a:pt x="2557" y="1513"/>
                      </a:lnTo>
                      <a:lnTo>
                        <a:pt x="2557" y="1544"/>
                      </a:lnTo>
                      <a:lnTo>
                        <a:pt x="2557" y="1576"/>
                      </a:lnTo>
                      <a:lnTo>
                        <a:pt x="2557" y="1607"/>
                      </a:lnTo>
                      <a:lnTo>
                        <a:pt x="2588" y="1628"/>
                      </a:lnTo>
                      <a:lnTo>
                        <a:pt x="2619" y="1649"/>
                      </a:lnTo>
                      <a:lnTo>
                        <a:pt x="2650" y="1670"/>
                      </a:lnTo>
                      <a:lnTo>
                        <a:pt x="2682" y="1690"/>
                      </a:lnTo>
                      <a:lnTo>
                        <a:pt x="2713" y="1711"/>
                      </a:lnTo>
                      <a:lnTo>
                        <a:pt x="2744" y="1711"/>
                      </a:lnTo>
                      <a:lnTo>
                        <a:pt x="2776" y="1711"/>
                      </a:lnTo>
                      <a:lnTo>
                        <a:pt x="2807" y="1701"/>
                      </a:lnTo>
                      <a:lnTo>
                        <a:pt x="2828" y="1670"/>
                      </a:lnTo>
                      <a:lnTo>
                        <a:pt x="2849" y="1638"/>
                      </a:lnTo>
                      <a:lnTo>
                        <a:pt x="2859" y="1607"/>
                      </a:lnTo>
                      <a:lnTo>
                        <a:pt x="2870" y="1576"/>
                      </a:lnTo>
                      <a:lnTo>
                        <a:pt x="2859" y="1544"/>
                      </a:lnTo>
                      <a:lnTo>
                        <a:pt x="2838" y="1513"/>
                      </a:lnTo>
                      <a:lnTo>
                        <a:pt x="2817" y="1482"/>
                      </a:lnTo>
                      <a:lnTo>
                        <a:pt x="2797" y="1450"/>
                      </a:lnTo>
                      <a:lnTo>
                        <a:pt x="2786" y="1419"/>
                      </a:lnTo>
                      <a:lnTo>
                        <a:pt x="2786" y="1388"/>
                      </a:lnTo>
                      <a:lnTo>
                        <a:pt x="2817" y="1357"/>
                      </a:lnTo>
                      <a:lnTo>
                        <a:pt x="2849" y="1336"/>
                      </a:lnTo>
                      <a:lnTo>
                        <a:pt x="2880" y="1325"/>
                      </a:lnTo>
                      <a:lnTo>
                        <a:pt x="2911" y="1315"/>
                      </a:lnTo>
                      <a:lnTo>
                        <a:pt x="2943" y="1294"/>
                      </a:lnTo>
                      <a:lnTo>
                        <a:pt x="2974" y="1273"/>
                      </a:lnTo>
                      <a:lnTo>
                        <a:pt x="2984" y="1190"/>
                      </a:lnTo>
                      <a:lnTo>
                        <a:pt x="2995" y="1106"/>
                      </a:lnTo>
                      <a:lnTo>
                        <a:pt x="3026" y="1096"/>
                      </a:lnTo>
                      <a:lnTo>
                        <a:pt x="3057" y="1096"/>
                      </a:lnTo>
                      <a:lnTo>
                        <a:pt x="3089" y="1096"/>
                      </a:lnTo>
                      <a:lnTo>
                        <a:pt x="3120" y="1106"/>
                      </a:lnTo>
                      <a:lnTo>
                        <a:pt x="3151" y="1127"/>
                      </a:lnTo>
                      <a:lnTo>
                        <a:pt x="3183" y="1148"/>
                      </a:lnTo>
                      <a:lnTo>
                        <a:pt x="3214" y="1158"/>
                      </a:lnTo>
                      <a:lnTo>
                        <a:pt x="3235" y="1127"/>
                      </a:lnTo>
                      <a:lnTo>
                        <a:pt x="3235" y="1096"/>
                      </a:lnTo>
                      <a:lnTo>
                        <a:pt x="3235" y="1064"/>
                      </a:lnTo>
                      <a:lnTo>
                        <a:pt x="3214" y="1033"/>
                      </a:lnTo>
                      <a:lnTo>
                        <a:pt x="3193" y="1002"/>
                      </a:lnTo>
                      <a:lnTo>
                        <a:pt x="3183" y="970"/>
                      </a:lnTo>
                      <a:lnTo>
                        <a:pt x="3183" y="939"/>
                      </a:lnTo>
                      <a:lnTo>
                        <a:pt x="3183" y="908"/>
                      </a:lnTo>
                      <a:lnTo>
                        <a:pt x="3183" y="877"/>
                      </a:lnTo>
                      <a:lnTo>
                        <a:pt x="3183" y="845"/>
                      </a:lnTo>
                      <a:lnTo>
                        <a:pt x="3183" y="814"/>
                      </a:lnTo>
                      <a:lnTo>
                        <a:pt x="3183" y="783"/>
                      </a:lnTo>
                      <a:lnTo>
                        <a:pt x="3183" y="751"/>
                      </a:lnTo>
                      <a:lnTo>
                        <a:pt x="3193" y="668"/>
                      </a:lnTo>
                      <a:lnTo>
                        <a:pt x="3193" y="637"/>
                      </a:lnTo>
                      <a:lnTo>
                        <a:pt x="3203" y="605"/>
                      </a:lnTo>
                      <a:lnTo>
                        <a:pt x="3235" y="574"/>
                      </a:lnTo>
                      <a:lnTo>
                        <a:pt x="3266" y="563"/>
                      </a:lnTo>
                      <a:lnTo>
                        <a:pt x="3297" y="543"/>
                      </a:lnTo>
                      <a:lnTo>
                        <a:pt x="3329" y="532"/>
                      </a:lnTo>
                      <a:lnTo>
                        <a:pt x="3360" y="522"/>
                      </a:lnTo>
                      <a:lnTo>
                        <a:pt x="3391" y="522"/>
                      </a:lnTo>
                      <a:lnTo>
                        <a:pt x="3423" y="522"/>
                      </a:lnTo>
                      <a:lnTo>
                        <a:pt x="3454" y="553"/>
                      </a:lnTo>
                      <a:lnTo>
                        <a:pt x="3475" y="584"/>
                      </a:lnTo>
                      <a:lnTo>
                        <a:pt x="3475" y="616"/>
                      </a:lnTo>
                      <a:lnTo>
                        <a:pt x="3496" y="647"/>
                      </a:lnTo>
                      <a:lnTo>
                        <a:pt x="3527" y="668"/>
                      </a:lnTo>
                      <a:lnTo>
                        <a:pt x="3558" y="699"/>
                      </a:lnTo>
                      <a:lnTo>
                        <a:pt x="3590" y="710"/>
                      </a:lnTo>
                      <a:lnTo>
                        <a:pt x="3621" y="710"/>
                      </a:lnTo>
                      <a:lnTo>
                        <a:pt x="3652" y="699"/>
                      </a:lnTo>
                      <a:lnTo>
                        <a:pt x="3673" y="668"/>
                      </a:lnTo>
                      <a:lnTo>
                        <a:pt x="3694" y="637"/>
                      </a:lnTo>
                      <a:lnTo>
                        <a:pt x="3704" y="605"/>
                      </a:lnTo>
                      <a:lnTo>
                        <a:pt x="3694" y="574"/>
                      </a:lnTo>
                      <a:lnTo>
                        <a:pt x="3673" y="543"/>
                      </a:lnTo>
                      <a:lnTo>
                        <a:pt x="3652" y="511"/>
                      </a:lnTo>
                      <a:lnTo>
                        <a:pt x="3652" y="480"/>
                      </a:lnTo>
                      <a:lnTo>
                        <a:pt x="3652" y="449"/>
                      </a:lnTo>
                      <a:lnTo>
                        <a:pt x="3673" y="417"/>
                      </a:lnTo>
                      <a:lnTo>
                        <a:pt x="3704" y="397"/>
                      </a:lnTo>
                      <a:lnTo>
                        <a:pt x="3736" y="386"/>
                      </a:lnTo>
                      <a:lnTo>
                        <a:pt x="3767" y="365"/>
                      </a:lnTo>
                      <a:lnTo>
                        <a:pt x="3777" y="397"/>
                      </a:lnTo>
                      <a:lnTo>
                        <a:pt x="3798" y="428"/>
                      </a:lnTo>
                      <a:lnTo>
                        <a:pt x="3819" y="459"/>
                      </a:lnTo>
                      <a:lnTo>
                        <a:pt x="3809" y="490"/>
                      </a:lnTo>
                      <a:lnTo>
                        <a:pt x="3788" y="522"/>
                      </a:lnTo>
                      <a:lnTo>
                        <a:pt x="3767" y="553"/>
                      </a:lnTo>
                      <a:lnTo>
                        <a:pt x="3767" y="584"/>
                      </a:lnTo>
                      <a:lnTo>
                        <a:pt x="3767" y="616"/>
                      </a:lnTo>
                      <a:lnTo>
                        <a:pt x="3798" y="637"/>
                      </a:lnTo>
                      <a:lnTo>
                        <a:pt x="3830" y="668"/>
                      </a:lnTo>
                      <a:lnTo>
                        <a:pt x="3861" y="678"/>
                      </a:lnTo>
                      <a:lnTo>
                        <a:pt x="3892" y="689"/>
                      </a:lnTo>
                      <a:lnTo>
                        <a:pt x="3923" y="710"/>
                      </a:lnTo>
                      <a:lnTo>
                        <a:pt x="3955" y="720"/>
                      </a:lnTo>
                      <a:lnTo>
                        <a:pt x="3986" y="730"/>
                      </a:lnTo>
                      <a:lnTo>
                        <a:pt x="4017" y="751"/>
                      </a:lnTo>
                      <a:lnTo>
                        <a:pt x="4049" y="783"/>
                      </a:lnTo>
                      <a:lnTo>
                        <a:pt x="4070" y="814"/>
                      </a:lnTo>
                      <a:lnTo>
                        <a:pt x="4090" y="845"/>
                      </a:lnTo>
                      <a:lnTo>
                        <a:pt x="4101" y="877"/>
                      </a:lnTo>
                      <a:lnTo>
                        <a:pt x="4080" y="908"/>
                      </a:lnTo>
                      <a:lnTo>
                        <a:pt x="4070" y="939"/>
                      </a:lnTo>
                      <a:lnTo>
                        <a:pt x="4038" y="950"/>
                      </a:lnTo>
                      <a:lnTo>
                        <a:pt x="4007" y="950"/>
                      </a:lnTo>
                      <a:lnTo>
                        <a:pt x="3976" y="950"/>
                      </a:lnTo>
                      <a:lnTo>
                        <a:pt x="3944" y="950"/>
                      </a:lnTo>
                      <a:lnTo>
                        <a:pt x="3913" y="950"/>
                      </a:lnTo>
                      <a:lnTo>
                        <a:pt x="3882" y="950"/>
                      </a:lnTo>
                      <a:lnTo>
                        <a:pt x="3850" y="950"/>
                      </a:lnTo>
                      <a:lnTo>
                        <a:pt x="3819" y="960"/>
                      </a:lnTo>
                      <a:lnTo>
                        <a:pt x="3788" y="960"/>
                      </a:lnTo>
                      <a:lnTo>
                        <a:pt x="3757" y="960"/>
                      </a:lnTo>
                      <a:lnTo>
                        <a:pt x="3725" y="960"/>
                      </a:lnTo>
                      <a:lnTo>
                        <a:pt x="3694" y="970"/>
                      </a:lnTo>
                      <a:lnTo>
                        <a:pt x="3663" y="981"/>
                      </a:lnTo>
                      <a:lnTo>
                        <a:pt x="3631" y="1002"/>
                      </a:lnTo>
                      <a:lnTo>
                        <a:pt x="3600" y="1012"/>
                      </a:lnTo>
                      <a:lnTo>
                        <a:pt x="3569" y="1033"/>
                      </a:lnTo>
                      <a:lnTo>
                        <a:pt x="3537" y="1064"/>
                      </a:lnTo>
                      <a:lnTo>
                        <a:pt x="3506" y="1085"/>
                      </a:lnTo>
                      <a:lnTo>
                        <a:pt x="3475" y="1106"/>
                      </a:lnTo>
                      <a:lnTo>
                        <a:pt x="3454" y="1137"/>
                      </a:lnTo>
                      <a:lnTo>
                        <a:pt x="3423" y="1158"/>
                      </a:lnTo>
                      <a:lnTo>
                        <a:pt x="3391" y="1179"/>
                      </a:lnTo>
                      <a:lnTo>
                        <a:pt x="3360" y="1190"/>
                      </a:lnTo>
                      <a:lnTo>
                        <a:pt x="3329" y="1200"/>
                      </a:lnTo>
                      <a:lnTo>
                        <a:pt x="3297" y="1221"/>
                      </a:lnTo>
                      <a:lnTo>
                        <a:pt x="3266" y="1252"/>
                      </a:lnTo>
                      <a:lnTo>
                        <a:pt x="3235" y="1273"/>
                      </a:lnTo>
                      <a:lnTo>
                        <a:pt x="3203" y="1283"/>
                      </a:lnTo>
                      <a:lnTo>
                        <a:pt x="3172" y="1294"/>
                      </a:lnTo>
                      <a:lnTo>
                        <a:pt x="3141" y="1304"/>
                      </a:lnTo>
                      <a:lnTo>
                        <a:pt x="3120" y="1336"/>
                      </a:lnTo>
                      <a:lnTo>
                        <a:pt x="3089" y="1357"/>
                      </a:lnTo>
                      <a:lnTo>
                        <a:pt x="3078" y="1388"/>
                      </a:lnTo>
                      <a:lnTo>
                        <a:pt x="3057" y="1419"/>
                      </a:lnTo>
                      <a:lnTo>
                        <a:pt x="3057" y="1450"/>
                      </a:lnTo>
                      <a:lnTo>
                        <a:pt x="3068" y="1482"/>
                      </a:lnTo>
                      <a:lnTo>
                        <a:pt x="3078" y="1513"/>
                      </a:lnTo>
                      <a:lnTo>
                        <a:pt x="3089" y="1544"/>
                      </a:lnTo>
                      <a:lnTo>
                        <a:pt x="3120" y="1565"/>
                      </a:lnTo>
                      <a:lnTo>
                        <a:pt x="3130" y="1597"/>
                      </a:lnTo>
                      <a:lnTo>
                        <a:pt x="3151" y="1628"/>
                      </a:lnTo>
                      <a:lnTo>
                        <a:pt x="3172" y="1659"/>
                      </a:lnTo>
                      <a:lnTo>
                        <a:pt x="3203" y="1690"/>
                      </a:lnTo>
                      <a:lnTo>
                        <a:pt x="3235" y="1711"/>
                      </a:lnTo>
                      <a:lnTo>
                        <a:pt x="3245" y="1743"/>
                      </a:lnTo>
                      <a:lnTo>
                        <a:pt x="3277" y="1763"/>
                      </a:lnTo>
                      <a:lnTo>
                        <a:pt x="3308" y="1763"/>
                      </a:lnTo>
                      <a:lnTo>
                        <a:pt x="3339" y="1763"/>
                      </a:lnTo>
                      <a:lnTo>
                        <a:pt x="3370" y="1763"/>
                      </a:lnTo>
                      <a:lnTo>
                        <a:pt x="3402" y="1763"/>
                      </a:lnTo>
                      <a:lnTo>
                        <a:pt x="3433" y="1753"/>
                      </a:lnTo>
                      <a:lnTo>
                        <a:pt x="3464" y="1743"/>
                      </a:lnTo>
                      <a:lnTo>
                        <a:pt x="3496" y="1743"/>
                      </a:lnTo>
                      <a:lnTo>
                        <a:pt x="3527" y="1743"/>
                      </a:lnTo>
                      <a:lnTo>
                        <a:pt x="3558" y="1753"/>
                      </a:lnTo>
                      <a:lnTo>
                        <a:pt x="3590" y="1763"/>
                      </a:lnTo>
                      <a:lnTo>
                        <a:pt x="3621" y="1774"/>
                      </a:lnTo>
                      <a:lnTo>
                        <a:pt x="3652" y="1774"/>
                      </a:lnTo>
                      <a:lnTo>
                        <a:pt x="3683" y="1774"/>
                      </a:lnTo>
                      <a:lnTo>
                        <a:pt x="3704" y="1743"/>
                      </a:lnTo>
                      <a:lnTo>
                        <a:pt x="3725" y="1711"/>
                      </a:lnTo>
                      <a:lnTo>
                        <a:pt x="3736" y="1680"/>
                      </a:lnTo>
                      <a:lnTo>
                        <a:pt x="3757" y="1649"/>
                      </a:lnTo>
                      <a:lnTo>
                        <a:pt x="3788" y="1628"/>
                      </a:lnTo>
                      <a:lnTo>
                        <a:pt x="3819" y="1617"/>
                      </a:lnTo>
                      <a:lnTo>
                        <a:pt x="3830" y="1649"/>
                      </a:lnTo>
                      <a:lnTo>
                        <a:pt x="3830" y="1680"/>
                      </a:lnTo>
                      <a:lnTo>
                        <a:pt x="3819" y="1711"/>
                      </a:lnTo>
                      <a:lnTo>
                        <a:pt x="3809" y="1743"/>
                      </a:lnTo>
                      <a:lnTo>
                        <a:pt x="3830" y="1774"/>
                      </a:lnTo>
                      <a:lnTo>
                        <a:pt x="3861" y="1795"/>
                      </a:lnTo>
                      <a:lnTo>
                        <a:pt x="3882" y="1826"/>
                      </a:lnTo>
                      <a:lnTo>
                        <a:pt x="3892" y="1857"/>
                      </a:lnTo>
                      <a:lnTo>
                        <a:pt x="3913" y="1889"/>
                      </a:lnTo>
                      <a:lnTo>
                        <a:pt x="3913" y="1920"/>
                      </a:lnTo>
                      <a:lnTo>
                        <a:pt x="3913" y="1951"/>
                      </a:lnTo>
                      <a:lnTo>
                        <a:pt x="3903" y="1983"/>
                      </a:lnTo>
                      <a:lnTo>
                        <a:pt x="3903" y="2014"/>
                      </a:lnTo>
                      <a:lnTo>
                        <a:pt x="3903" y="2045"/>
                      </a:lnTo>
                      <a:lnTo>
                        <a:pt x="3882" y="2077"/>
                      </a:lnTo>
                      <a:lnTo>
                        <a:pt x="3850" y="2097"/>
                      </a:lnTo>
                      <a:lnTo>
                        <a:pt x="3819" y="2118"/>
                      </a:lnTo>
                      <a:lnTo>
                        <a:pt x="3788" y="2150"/>
                      </a:lnTo>
                      <a:lnTo>
                        <a:pt x="3757" y="2170"/>
                      </a:lnTo>
                      <a:lnTo>
                        <a:pt x="3725" y="2191"/>
                      </a:lnTo>
                      <a:lnTo>
                        <a:pt x="3694" y="2212"/>
                      </a:lnTo>
                      <a:lnTo>
                        <a:pt x="3663" y="2233"/>
                      </a:lnTo>
                      <a:lnTo>
                        <a:pt x="3631" y="2264"/>
                      </a:lnTo>
                      <a:lnTo>
                        <a:pt x="3600" y="2285"/>
                      </a:lnTo>
                      <a:lnTo>
                        <a:pt x="3590" y="2317"/>
                      </a:lnTo>
                      <a:lnTo>
                        <a:pt x="3569" y="2348"/>
                      </a:lnTo>
                      <a:lnTo>
                        <a:pt x="3548" y="2379"/>
                      </a:lnTo>
                      <a:lnTo>
                        <a:pt x="3527" y="2410"/>
                      </a:lnTo>
                      <a:lnTo>
                        <a:pt x="3506" y="2442"/>
                      </a:lnTo>
                      <a:lnTo>
                        <a:pt x="3485" y="2473"/>
                      </a:lnTo>
                      <a:lnTo>
                        <a:pt x="3475" y="2504"/>
                      </a:lnTo>
                      <a:lnTo>
                        <a:pt x="3443" y="2515"/>
                      </a:lnTo>
                      <a:lnTo>
                        <a:pt x="3412" y="2515"/>
                      </a:lnTo>
                      <a:lnTo>
                        <a:pt x="3381" y="2515"/>
                      </a:lnTo>
                      <a:lnTo>
                        <a:pt x="3350" y="2515"/>
                      </a:lnTo>
                      <a:lnTo>
                        <a:pt x="3318" y="2504"/>
                      </a:lnTo>
                      <a:lnTo>
                        <a:pt x="3287" y="2504"/>
                      </a:lnTo>
                      <a:lnTo>
                        <a:pt x="3256" y="2483"/>
                      </a:lnTo>
                      <a:lnTo>
                        <a:pt x="3224" y="2463"/>
                      </a:lnTo>
                      <a:lnTo>
                        <a:pt x="3193" y="2442"/>
                      </a:lnTo>
                      <a:lnTo>
                        <a:pt x="3162" y="2442"/>
                      </a:lnTo>
                      <a:lnTo>
                        <a:pt x="3130" y="2442"/>
                      </a:lnTo>
                      <a:lnTo>
                        <a:pt x="3099" y="2442"/>
                      </a:lnTo>
                      <a:lnTo>
                        <a:pt x="3068" y="2452"/>
                      </a:lnTo>
                      <a:lnTo>
                        <a:pt x="3047" y="2483"/>
                      </a:lnTo>
                      <a:lnTo>
                        <a:pt x="3016" y="2504"/>
                      </a:lnTo>
                      <a:lnTo>
                        <a:pt x="2984" y="2504"/>
                      </a:lnTo>
                      <a:lnTo>
                        <a:pt x="2901" y="2504"/>
                      </a:lnTo>
                      <a:lnTo>
                        <a:pt x="2870" y="2504"/>
                      </a:lnTo>
                      <a:lnTo>
                        <a:pt x="2838" y="2504"/>
                      </a:lnTo>
                      <a:lnTo>
                        <a:pt x="2807" y="2504"/>
                      </a:lnTo>
                      <a:lnTo>
                        <a:pt x="2776" y="2504"/>
                      </a:lnTo>
                      <a:lnTo>
                        <a:pt x="2744" y="2494"/>
                      </a:lnTo>
                      <a:lnTo>
                        <a:pt x="2713" y="2483"/>
                      </a:lnTo>
                      <a:lnTo>
                        <a:pt x="2682" y="2452"/>
                      </a:lnTo>
                      <a:lnTo>
                        <a:pt x="2650" y="2431"/>
                      </a:lnTo>
                      <a:lnTo>
                        <a:pt x="2619" y="2410"/>
                      </a:lnTo>
                      <a:lnTo>
                        <a:pt x="2588" y="2410"/>
                      </a:lnTo>
                      <a:lnTo>
                        <a:pt x="2557" y="2400"/>
                      </a:lnTo>
                      <a:lnTo>
                        <a:pt x="2525" y="2400"/>
                      </a:lnTo>
                      <a:lnTo>
                        <a:pt x="2494" y="2400"/>
                      </a:lnTo>
                      <a:lnTo>
                        <a:pt x="2463" y="2400"/>
                      </a:lnTo>
                      <a:lnTo>
                        <a:pt x="2379" y="2400"/>
                      </a:lnTo>
                      <a:lnTo>
                        <a:pt x="2348" y="2400"/>
                      </a:lnTo>
                      <a:lnTo>
                        <a:pt x="2317" y="2400"/>
                      </a:lnTo>
                      <a:lnTo>
                        <a:pt x="2285" y="2400"/>
                      </a:lnTo>
                      <a:lnTo>
                        <a:pt x="2254" y="2400"/>
                      </a:lnTo>
                      <a:lnTo>
                        <a:pt x="2223" y="2400"/>
                      </a:lnTo>
                      <a:lnTo>
                        <a:pt x="2191" y="2410"/>
                      </a:lnTo>
                      <a:lnTo>
                        <a:pt x="2160" y="2410"/>
                      </a:lnTo>
                      <a:lnTo>
                        <a:pt x="2129" y="2421"/>
                      </a:lnTo>
                      <a:lnTo>
                        <a:pt x="2097" y="2431"/>
                      </a:lnTo>
                      <a:lnTo>
                        <a:pt x="2087" y="2463"/>
                      </a:lnTo>
                      <a:lnTo>
                        <a:pt x="2087" y="2494"/>
                      </a:lnTo>
                      <a:lnTo>
                        <a:pt x="2087" y="2525"/>
                      </a:lnTo>
                      <a:lnTo>
                        <a:pt x="2087" y="2557"/>
                      </a:lnTo>
                      <a:lnTo>
                        <a:pt x="2056" y="2577"/>
                      </a:lnTo>
                      <a:lnTo>
                        <a:pt x="2024" y="2567"/>
                      </a:lnTo>
                      <a:lnTo>
                        <a:pt x="1993" y="2546"/>
                      </a:lnTo>
                      <a:lnTo>
                        <a:pt x="1972" y="2515"/>
                      </a:lnTo>
                      <a:lnTo>
                        <a:pt x="1951" y="2483"/>
                      </a:lnTo>
                      <a:lnTo>
                        <a:pt x="1920" y="2452"/>
                      </a:lnTo>
                      <a:lnTo>
                        <a:pt x="1889" y="2431"/>
                      </a:lnTo>
                      <a:lnTo>
                        <a:pt x="1857" y="2410"/>
                      </a:lnTo>
                      <a:lnTo>
                        <a:pt x="1826" y="2390"/>
                      </a:lnTo>
                      <a:lnTo>
                        <a:pt x="1805" y="2358"/>
                      </a:lnTo>
                      <a:lnTo>
                        <a:pt x="1774" y="2337"/>
                      </a:lnTo>
                      <a:lnTo>
                        <a:pt x="1743" y="2306"/>
                      </a:lnTo>
                      <a:lnTo>
                        <a:pt x="1722" y="2275"/>
                      </a:lnTo>
                      <a:lnTo>
                        <a:pt x="1690" y="2264"/>
                      </a:lnTo>
                      <a:lnTo>
                        <a:pt x="1659" y="2254"/>
                      </a:lnTo>
                      <a:lnTo>
                        <a:pt x="1628" y="2254"/>
                      </a:lnTo>
                      <a:lnTo>
                        <a:pt x="1597" y="2254"/>
                      </a:lnTo>
                      <a:lnTo>
                        <a:pt x="1513" y="2254"/>
                      </a:lnTo>
                      <a:lnTo>
                        <a:pt x="1482" y="2233"/>
                      </a:lnTo>
                      <a:lnTo>
                        <a:pt x="1471" y="2202"/>
                      </a:lnTo>
                      <a:lnTo>
                        <a:pt x="1471" y="2170"/>
                      </a:lnTo>
                      <a:lnTo>
                        <a:pt x="1461" y="2139"/>
                      </a:lnTo>
                      <a:lnTo>
                        <a:pt x="1461" y="2108"/>
                      </a:lnTo>
                      <a:lnTo>
                        <a:pt x="1461" y="2077"/>
                      </a:lnTo>
                      <a:lnTo>
                        <a:pt x="1461" y="2045"/>
                      </a:lnTo>
                      <a:lnTo>
                        <a:pt x="1461" y="2014"/>
                      </a:lnTo>
                      <a:lnTo>
                        <a:pt x="1461" y="1983"/>
                      </a:lnTo>
                      <a:lnTo>
                        <a:pt x="1461" y="1951"/>
                      </a:lnTo>
                      <a:lnTo>
                        <a:pt x="1450" y="1920"/>
                      </a:lnTo>
                      <a:lnTo>
                        <a:pt x="1440" y="1889"/>
                      </a:lnTo>
                      <a:lnTo>
                        <a:pt x="1440" y="1857"/>
                      </a:lnTo>
                      <a:lnTo>
                        <a:pt x="1419" y="1826"/>
                      </a:lnTo>
                      <a:lnTo>
                        <a:pt x="1388" y="1805"/>
                      </a:lnTo>
                      <a:lnTo>
                        <a:pt x="1357" y="1805"/>
                      </a:lnTo>
                      <a:lnTo>
                        <a:pt x="1325" y="1805"/>
                      </a:lnTo>
                      <a:lnTo>
                        <a:pt x="1294" y="1805"/>
                      </a:lnTo>
                      <a:lnTo>
                        <a:pt x="1210" y="1805"/>
                      </a:lnTo>
                      <a:lnTo>
                        <a:pt x="1179" y="1816"/>
                      </a:lnTo>
                      <a:lnTo>
                        <a:pt x="1096" y="1816"/>
                      </a:lnTo>
                      <a:lnTo>
                        <a:pt x="1064" y="1826"/>
                      </a:lnTo>
                      <a:lnTo>
                        <a:pt x="1033" y="1826"/>
                      </a:lnTo>
                      <a:lnTo>
                        <a:pt x="1002" y="1826"/>
                      </a:lnTo>
                      <a:lnTo>
                        <a:pt x="970" y="1826"/>
                      </a:lnTo>
                      <a:lnTo>
                        <a:pt x="939" y="1826"/>
                      </a:lnTo>
                      <a:lnTo>
                        <a:pt x="908" y="1805"/>
                      </a:lnTo>
                      <a:lnTo>
                        <a:pt x="877" y="1784"/>
                      </a:lnTo>
                      <a:lnTo>
                        <a:pt x="845" y="1763"/>
                      </a:lnTo>
                      <a:lnTo>
                        <a:pt x="814" y="1732"/>
                      </a:lnTo>
                      <a:lnTo>
                        <a:pt x="783" y="1722"/>
                      </a:lnTo>
                      <a:lnTo>
                        <a:pt x="751" y="1711"/>
                      </a:lnTo>
                      <a:lnTo>
                        <a:pt x="678" y="1701"/>
                      </a:lnTo>
                      <a:lnTo>
                        <a:pt x="605" y="1701"/>
                      </a:lnTo>
                      <a:lnTo>
                        <a:pt x="522" y="1690"/>
                      </a:lnTo>
                      <a:lnTo>
                        <a:pt x="490" y="1680"/>
                      </a:lnTo>
                      <a:lnTo>
                        <a:pt x="459" y="1680"/>
                      </a:lnTo>
                      <a:lnTo>
                        <a:pt x="428" y="1649"/>
                      </a:lnTo>
                      <a:lnTo>
                        <a:pt x="407" y="1617"/>
                      </a:lnTo>
                      <a:lnTo>
                        <a:pt x="376" y="1597"/>
                      </a:lnTo>
                      <a:lnTo>
                        <a:pt x="344" y="1576"/>
                      </a:lnTo>
                      <a:lnTo>
                        <a:pt x="313" y="1576"/>
                      </a:lnTo>
                      <a:lnTo>
                        <a:pt x="282" y="1576"/>
                      </a:lnTo>
                      <a:lnTo>
                        <a:pt x="209" y="1576"/>
                      </a:lnTo>
                      <a:lnTo>
                        <a:pt x="177" y="1586"/>
                      </a:lnTo>
                      <a:lnTo>
                        <a:pt x="146" y="1597"/>
                      </a:lnTo>
                      <a:lnTo>
                        <a:pt x="125" y="1628"/>
                      </a:lnTo>
                      <a:lnTo>
                        <a:pt x="104" y="1659"/>
                      </a:lnTo>
                      <a:lnTo>
                        <a:pt x="73" y="1690"/>
                      </a:lnTo>
                      <a:lnTo>
                        <a:pt x="52" y="1722"/>
                      </a:lnTo>
                      <a:lnTo>
                        <a:pt x="21" y="1743"/>
                      </a:lnTo>
                      <a:lnTo>
                        <a:pt x="0" y="1774"/>
                      </a:lnTo>
                      <a:lnTo>
                        <a:pt x="0" y="1743"/>
                      </a:lnTo>
                      <a:lnTo>
                        <a:pt x="0" y="1711"/>
                      </a:lnTo>
                      <a:lnTo>
                        <a:pt x="0" y="1680"/>
                      </a:lnTo>
                      <a:lnTo>
                        <a:pt x="0" y="1649"/>
                      </a:lnTo>
                      <a:lnTo>
                        <a:pt x="0" y="1617"/>
                      </a:lnTo>
                      <a:lnTo>
                        <a:pt x="0" y="1534"/>
                      </a:lnTo>
                      <a:lnTo>
                        <a:pt x="0" y="1440"/>
                      </a:lnTo>
                      <a:lnTo>
                        <a:pt x="0" y="1357"/>
                      </a:lnTo>
                      <a:lnTo>
                        <a:pt x="0" y="1263"/>
                      </a:lnTo>
                      <a:lnTo>
                        <a:pt x="0" y="1169"/>
                      </a:lnTo>
                      <a:lnTo>
                        <a:pt x="0" y="1075"/>
                      </a:lnTo>
                      <a:lnTo>
                        <a:pt x="0" y="1043"/>
                      </a:lnTo>
                      <a:lnTo>
                        <a:pt x="0" y="1012"/>
                      </a:lnTo>
                      <a:lnTo>
                        <a:pt x="0" y="981"/>
                      </a:lnTo>
                      <a:lnTo>
                        <a:pt x="0" y="908"/>
                      </a:lnTo>
                      <a:lnTo>
                        <a:pt x="0" y="814"/>
                      </a:lnTo>
                      <a:lnTo>
                        <a:pt x="0" y="730"/>
                      </a:lnTo>
                      <a:lnTo>
                        <a:pt x="0" y="657"/>
                      </a:lnTo>
                      <a:lnTo>
                        <a:pt x="0" y="584"/>
                      </a:lnTo>
                      <a:lnTo>
                        <a:pt x="0" y="501"/>
                      </a:lnTo>
                      <a:lnTo>
                        <a:pt x="0" y="417"/>
                      </a:lnTo>
                      <a:lnTo>
                        <a:pt x="0" y="323"/>
                      </a:lnTo>
                      <a:lnTo>
                        <a:pt x="0" y="230"/>
                      </a:lnTo>
                      <a:lnTo>
                        <a:pt x="0" y="136"/>
                      </a:lnTo>
                      <a:lnTo>
                        <a:pt x="0" y="104"/>
                      </a:lnTo>
                      <a:lnTo>
                        <a:pt x="0" y="73"/>
                      </a:lnTo>
                      <a:lnTo>
                        <a:pt x="0" y="42"/>
                      </a:lnTo>
                      <a:lnTo>
                        <a:pt x="31" y="21"/>
                      </a:lnTo>
                      <a:lnTo>
                        <a:pt x="63" y="21"/>
                      </a:lnTo>
                      <a:lnTo>
                        <a:pt x="94" y="21"/>
                      </a:lnTo>
                      <a:lnTo>
                        <a:pt x="125" y="21"/>
                      </a:lnTo>
                      <a:lnTo>
                        <a:pt x="157" y="21"/>
                      </a:lnTo>
                      <a:lnTo>
                        <a:pt x="240" y="21"/>
                      </a:lnTo>
                      <a:lnTo>
                        <a:pt x="313" y="21"/>
                      </a:lnTo>
                      <a:lnTo>
                        <a:pt x="397" y="21"/>
                      </a:lnTo>
                      <a:lnTo>
                        <a:pt x="490" y="21"/>
                      </a:lnTo>
                      <a:lnTo>
                        <a:pt x="563" y="21"/>
                      </a:lnTo>
                      <a:lnTo>
                        <a:pt x="647" y="21"/>
                      </a:lnTo>
                      <a:lnTo>
                        <a:pt x="720" y="21"/>
                      </a:lnTo>
                      <a:lnTo>
                        <a:pt x="751" y="21"/>
                      </a:lnTo>
                      <a:lnTo>
                        <a:pt x="783" y="21"/>
                      </a:lnTo>
                      <a:lnTo>
                        <a:pt x="720" y="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0970" name="Freeform 10"/>
                <p:cNvSpPr>
                  <a:spLocks/>
                </p:cNvSpPr>
                <p:nvPr/>
              </p:nvSpPr>
              <p:spPr bwMode="auto">
                <a:xfrm>
                  <a:off x="3127" y="2693"/>
                  <a:ext cx="210" cy="976"/>
                </a:xfrm>
                <a:custGeom>
                  <a:avLst/>
                  <a:gdLst/>
                  <a:ahLst/>
                  <a:cxnLst>
                    <a:cxn ang="0">
                      <a:pos x="0" y="0"/>
                    </a:cxn>
                    <a:cxn ang="0">
                      <a:pos x="21" y="35"/>
                    </a:cxn>
                    <a:cxn ang="0">
                      <a:pos x="42" y="67"/>
                    </a:cxn>
                    <a:cxn ang="0">
                      <a:pos x="42" y="98"/>
                    </a:cxn>
                    <a:cxn ang="0">
                      <a:pos x="42" y="129"/>
                    </a:cxn>
                    <a:cxn ang="0">
                      <a:pos x="42" y="161"/>
                    </a:cxn>
                    <a:cxn ang="0">
                      <a:pos x="31" y="192"/>
                    </a:cxn>
                    <a:cxn ang="0">
                      <a:pos x="31" y="223"/>
                    </a:cxn>
                    <a:cxn ang="0">
                      <a:pos x="31" y="255"/>
                    </a:cxn>
                    <a:cxn ang="0">
                      <a:pos x="31" y="286"/>
                    </a:cxn>
                    <a:cxn ang="0">
                      <a:pos x="31" y="317"/>
                    </a:cxn>
                    <a:cxn ang="0">
                      <a:pos x="31" y="349"/>
                    </a:cxn>
                    <a:cxn ang="0">
                      <a:pos x="31" y="380"/>
                    </a:cxn>
                    <a:cxn ang="0">
                      <a:pos x="31" y="411"/>
                    </a:cxn>
                    <a:cxn ang="0">
                      <a:pos x="42" y="442"/>
                    </a:cxn>
                    <a:cxn ang="0">
                      <a:pos x="42" y="474"/>
                    </a:cxn>
                    <a:cxn ang="0">
                      <a:pos x="42" y="505"/>
                    </a:cxn>
                    <a:cxn ang="0">
                      <a:pos x="52" y="536"/>
                    </a:cxn>
                    <a:cxn ang="0">
                      <a:pos x="63" y="568"/>
                    </a:cxn>
                    <a:cxn ang="0">
                      <a:pos x="73" y="599"/>
                    </a:cxn>
                    <a:cxn ang="0">
                      <a:pos x="94" y="630"/>
                    </a:cxn>
                    <a:cxn ang="0">
                      <a:pos x="115" y="662"/>
                    </a:cxn>
                    <a:cxn ang="0">
                      <a:pos x="136" y="693"/>
                    </a:cxn>
                    <a:cxn ang="0">
                      <a:pos x="136" y="724"/>
                    </a:cxn>
                    <a:cxn ang="0">
                      <a:pos x="146" y="755"/>
                    </a:cxn>
                    <a:cxn ang="0">
                      <a:pos x="157" y="787"/>
                    </a:cxn>
                    <a:cxn ang="0">
                      <a:pos x="177" y="818"/>
                    </a:cxn>
                    <a:cxn ang="0">
                      <a:pos x="198" y="849"/>
                    </a:cxn>
                    <a:cxn ang="0">
                      <a:pos x="209" y="881"/>
                    </a:cxn>
                    <a:cxn ang="0">
                      <a:pos x="209" y="912"/>
                    </a:cxn>
                    <a:cxn ang="0">
                      <a:pos x="209" y="943"/>
                    </a:cxn>
                    <a:cxn ang="0">
                      <a:pos x="209" y="975"/>
                    </a:cxn>
                    <a:cxn ang="0">
                      <a:pos x="192" y="864"/>
                    </a:cxn>
                  </a:cxnLst>
                  <a:rect l="0" t="0" r="r" b="b"/>
                  <a:pathLst>
                    <a:path w="210" h="976">
                      <a:moveTo>
                        <a:pt x="0" y="0"/>
                      </a:moveTo>
                      <a:lnTo>
                        <a:pt x="21" y="35"/>
                      </a:lnTo>
                      <a:lnTo>
                        <a:pt x="42" y="67"/>
                      </a:lnTo>
                      <a:lnTo>
                        <a:pt x="42" y="98"/>
                      </a:lnTo>
                      <a:lnTo>
                        <a:pt x="42" y="129"/>
                      </a:lnTo>
                      <a:lnTo>
                        <a:pt x="42" y="161"/>
                      </a:lnTo>
                      <a:lnTo>
                        <a:pt x="31" y="192"/>
                      </a:lnTo>
                      <a:lnTo>
                        <a:pt x="31" y="223"/>
                      </a:lnTo>
                      <a:lnTo>
                        <a:pt x="31" y="255"/>
                      </a:lnTo>
                      <a:lnTo>
                        <a:pt x="31" y="286"/>
                      </a:lnTo>
                      <a:lnTo>
                        <a:pt x="31" y="317"/>
                      </a:lnTo>
                      <a:lnTo>
                        <a:pt x="31" y="349"/>
                      </a:lnTo>
                      <a:lnTo>
                        <a:pt x="31" y="380"/>
                      </a:lnTo>
                      <a:lnTo>
                        <a:pt x="31" y="411"/>
                      </a:lnTo>
                      <a:lnTo>
                        <a:pt x="42" y="442"/>
                      </a:lnTo>
                      <a:lnTo>
                        <a:pt x="42" y="474"/>
                      </a:lnTo>
                      <a:lnTo>
                        <a:pt x="42" y="505"/>
                      </a:lnTo>
                      <a:lnTo>
                        <a:pt x="52" y="536"/>
                      </a:lnTo>
                      <a:lnTo>
                        <a:pt x="63" y="568"/>
                      </a:lnTo>
                      <a:lnTo>
                        <a:pt x="73" y="599"/>
                      </a:lnTo>
                      <a:lnTo>
                        <a:pt x="94" y="630"/>
                      </a:lnTo>
                      <a:lnTo>
                        <a:pt x="115" y="662"/>
                      </a:lnTo>
                      <a:lnTo>
                        <a:pt x="136" y="693"/>
                      </a:lnTo>
                      <a:lnTo>
                        <a:pt x="136" y="724"/>
                      </a:lnTo>
                      <a:lnTo>
                        <a:pt x="146" y="755"/>
                      </a:lnTo>
                      <a:lnTo>
                        <a:pt x="157" y="787"/>
                      </a:lnTo>
                      <a:lnTo>
                        <a:pt x="177" y="818"/>
                      </a:lnTo>
                      <a:lnTo>
                        <a:pt x="198" y="849"/>
                      </a:lnTo>
                      <a:lnTo>
                        <a:pt x="209" y="881"/>
                      </a:lnTo>
                      <a:lnTo>
                        <a:pt x="209" y="912"/>
                      </a:lnTo>
                      <a:lnTo>
                        <a:pt x="209" y="943"/>
                      </a:lnTo>
                      <a:lnTo>
                        <a:pt x="209" y="975"/>
                      </a:lnTo>
                      <a:lnTo>
                        <a:pt x="192" y="864"/>
                      </a:lnTo>
                    </a:path>
                  </a:pathLst>
                </a:custGeom>
                <a:solidFill>
                  <a:srgbClr val="114FFB"/>
                </a:solidFill>
                <a:ln w="12700" cap="rnd" cmpd="sng">
                  <a:solidFill>
                    <a:srgbClr val="114FFB"/>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0971" name="Freeform 11"/>
                <p:cNvSpPr>
                  <a:spLocks/>
                </p:cNvSpPr>
                <p:nvPr/>
              </p:nvSpPr>
              <p:spPr bwMode="auto">
                <a:xfrm>
                  <a:off x="3242" y="2803"/>
                  <a:ext cx="992" cy="1204"/>
                </a:xfrm>
                <a:custGeom>
                  <a:avLst/>
                  <a:gdLst/>
                  <a:ahLst/>
                  <a:cxnLst>
                    <a:cxn ang="0">
                      <a:pos x="62" y="41"/>
                    </a:cxn>
                    <a:cxn ang="0">
                      <a:pos x="73" y="104"/>
                    </a:cxn>
                    <a:cxn ang="0">
                      <a:pos x="94" y="167"/>
                    </a:cxn>
                    <a:cxn ang="0">
                      <a:pos x="135" y="229"/>
                    </a:cxn>
                    <a:cxn ang="0">
                      <a:pos x="167" y="292"/>
                    </a:cxn>
                    <a:cxn ang="0">
                      <a:pos x="208" y="344"/>
                    </a:cxn>
                    <a:cxn ang="0">
                      <a:pos x="240" y="407"/>
                    </a:cxn>
                    <a:cxn ang="0">
                      <a:pos x="271" y="469"/>
                    </a:cxn>
                    <a:cxn ang="0">
                      <a:pos x="302" y="532"/>
                    </a:cxn>
                    <a:cxn ang="0">
                      <a:pos x="344" y="594"/>
                    </a:cxn>
                    <a:cxn ang="0">
                      <a:pos x="396" y="657"/>
                    </a:cxn>
                    <a:cxn ang="0">
                      <a:pos x="428" y="720"/>
                    </a:cxn>
                    <a:cxn ang="0">
                      <a:pos x="469" y="782"/>
                    </a:cxn>
                    <a:cxn ang="0">
                      <a:pos x="522" y="845"/>
                    </a:cxn>
                    <a:cxn ang="0">
                      <a:pos x="553" y="907"/>
                    </a:cxn>
                    <a:cxn ang="0">
                      <a:pos x="553" y="970"/>
                    </a:cxn>
                    <a:cxn ang="0">
                      <a:pos x="563" y="1033"/>
                    </a:cxn>
                    <a:cxn ang="0">
                      <a:pos x="584" y="1095"/>
                    </a:cxn>
                    <a:cxn ang="0">
                      <a:pos x="636" y="1158"/>
                    </a:cxn>
                    <a:cxn ang="0">
                      <a:pos x="699" y="1202"/>
                    </a:cxn>
                    <a:cxn ang="0">
                      <a:pos x="762" y="1202"/>
                    </a:cxn>
                    <a:cxn ang="0">
                      <a:pos x="824" y="1202"/>
                    </a:cxn>
                    <a:cxn ang="0">
                      <a:pos x="887" y="1202"/>
                    </a:cxn>
                    <a:cxn ang="0">
                      <a:pos x="949" y="1202"/>
                    </a:cxn>
                    <a:cxn ang="0">
                      <a:pos x="991" y="1168"/>
                    </a:cxn>
                    <a:cxn ang="0">
                      <a:pos x="960" y="1106"/>
                    </a:cxn>
                    <a:cxn ang="0">
                      <a:pos x="928" y="1043"/>
                    </a:cxn>
                    <a:cxn ang="0">
                      <a:pos x="887" y="980"/>
                    </a:cxn>
                    <a:cxn ang="0">
                      <a:pos x="855" y="918"/>
                    </a:cxn>
                    <a:cxn ang="0">
                      <a:pos x="803" y="855"/>
                    </a:cxn>
                    <a:cxn ang="0">
                      <a:pos x="741" y="803"/>
                    </a:cxn>
                    <a:cxn ang="0">
                      <a:pos x="688" y="751"/>
                    </a:cxn>
                    <a:cxn ang="0">
                      <a:pos x="657" y="688"/>
                    </a:cxn>
                    <a:cxn ang="0">
                      <a:pos x="636" y="626"/>
                    </a:cxn>
                    <a:cxn ang="0">
                      <a:pos x="595" y="563"/>
                    </a:cxn>
                    <a:cxn ang="0">
                      <a:pos x="553" y="500"/>
                    </a:cxn>
                    <a:cxn ang="0">
                      <a:pos x="511" y="438"/>
                    </a:cxn>
                    <a:cxn ang="0">
                      <a:pos x="469" y="386"/>
                    </a:cxn>
                    <a:cxn ang="0">
                      <a:pos x="417" y="333"/>
                    </a:cxn>
                    <a:cxn ang="0">
                      <a:pos x="355" y="292"/>
                    </a:cxn>
                    <a:cxn ang="0">
                      <a:pos x="292" y="250"/>
                    </a:cxn>
                    <a:cxn ang="0">
                      <a:pos x="229" y="187"/>
                    </a:cxn>
                    <a:cxn ang="0">
                      <a:pos x="219" y="125"/>
                    </a:cxn>
                    <a:cxn ang="0">
                      <a:pos x="240" y="62"/>
                    </a:cxn>
                    <a:cxn ang="0">
                      <a:pos x="250" y="0"/>
                    </a:cxn>
                    <a:cxn ang="0">
                      <a:pos x="198" y="41"/>
                    </a:cxn>
                    <a:cxn ang="0">
                      <a:pos x="156" y="104"/>
                    </a:cxn>
                    <a:cxn ang="0">
                      <a:pos x="125" y="114"/>
                    </a:cxn>
                    <a:cxn ang="0">
                      <a:pos x="94" y="52"/>
                    </a:cxn>
                    <a:cxn ang="0">
                      <a:pos x="31" y="20"/>
                    </a:cxn>
                    <a:cxn ang="0">
                      <a:pos x="29" y="10"/>
                    </a:cxn>
                  </a:cxnLst>
                  <a:rect l="0" t="0" r="r" b="b"/>
                  <a:pathLst>
                    <a:path w="992" h="1203">
                      <a:moveTo>
                        <a:pt x="29" y="10"/>
                      </a:moveTo>
                      <a:lnTo>
                        <a:pt x="62" y="41"/>
                      </a:lnTo>
                      <a:lnTo>
                        <a:pt x="62" y="73"/>
                      </a:lnTo>
                      <a:lnTo>
                        <a:pt x="73" y="104"/>
                      </a:lnTo>
                      <a:lnTo>
                        <a:pt x="83" y="135"/>
                      </a:lnTo>
                      <a:lnTo>
                        <a:pt x="94" y="167"/>
                      </a:lnTo>
                      <a:lnTo>
                        <a:pt x="115" y="198"/>
                      </a:lnTo>
                      <a:lnTo>
                        <a:pt x="135" y="229"/>
                      </a:lnTo>
                      <a:lnTo>
                        <a:pt x="146" y="260"/>
                      </a:lnTo>
                      <a:lnTo>
                        <a:pt x="167" y="292"/>
                      </a:lnTo>
                      <a:lnTo>
                        <a:pt x="177" y="323"/>
                      </a:lnTo>
                      <a:lnTo>
                        <a:pt x="208" y="344"/>
                      </a:lnTo>
                      <a:lnTo>
                        <a:pt x="219" y="375"/>
                      </a:lnTo>
                      <a:lnTo>
                        <a:pt x="240" y="407"/>
                      </a:lnTo>
                      <a:lnTo>
                        <a:pt x="261" y="438"/>
                      </a:lnTo>
                      <a:lnTo>
                        <a:pt x="271" y="469"/>
                      </a:lnTo>
                      <a:lnTo>
                        <a:pt x="282" y="500"/>
                      </a:lnTo>
                      <a:lnTo>
                        <a:pt x="302" y="532"/>
                      </a:lnTo>
                      <a:lnTo>
                        <a:pt x="323" y="563"/>
                      </a:lnTo>
                      <a:lnTo>
                        <a:pt x="344" y="594"/>
                      </a:lnTo>
                      <a:lnTo>
                        <a:pt x="375" y="626"/>
                      </a:lnTo>
                      <a:lnTo>
                        <a:pt x="396" y="657"/>
                      </a:lnTo>
                      <a:lnTo>
                        <a:pt x="407" y="688"/>
                      </a:lnTo>
                      <a:lnTo>
                        <a:pt x="428" y="720"/>
                      </a:lnTo>
                      <a:lnTo>
                        <a:pt x="448" y="751"/>
                      </a:lnTo>
                      <a:lnTo>
                        <a:pt x="469" y="782"/>
                      </a:lnTo>
                      <a:lnTo>
                        <a:pt x="490" y="813"/>
                      </a:lnTo>
                      <a:lnTo>
                        <a:pt x="522" y="845"/>
                      </a:lnTo>
                      <a:lnTo>
                        <a:pt x="542" y="876"/>
                      </a:lnTo>
                      <a:lnTo>
                        <a:pt x="553" y="907"/>
                      </a:lnTo>
                      <a:lnTo>
                        <a:pt x="553" y="939"/>
                      </a:lnTo>
                      <a:lnTo>
                        <a:pt x="553" y="970"/>
                      </a:lnTo>
                      <a:lnTo>
                        <a:pt x="553" y="1001"/>
                      </a:lnTo>
                      <a:lnTo>
                        <a:pt x="563" y="1033"/>
                      </a:lnTo>
                      <a:lnTo>
                        <a:pt x="563" y="1064"/>
                      </a:lnTo>
                      <a:lnTo>
                        <a:pt x="584" y="1095"/>
                      </a:lnTo>
                      <a:lnTo>
                        <a:pt x="615" y="1127"/>
                      </a:lnTo>
                      <a:lnTo>
                        <a:pt x="636" y="1158"/>
                      </a:lnTo>
                      <a:lnTo>
                        <a:pt x="668" y="1189"/>
                      </a:lnTo>
                      <a:lnTo>
                        <a:pt x="699" y="1202"/>
                      </a:lnTo>
                      <a:lnTo>
                        <a:pt x="730" y="1202"/>
                      </a:lnTo>
                      <a:lnTo>
                        <a:pt x="762" y="1202"/>
                      </a:lnTo>
                      <a:lnTo>
                        <a:pt x="793" y="1202"/>
                      </a:lnTo>
                      <a:lnTo>
                        <a:pt x="824" y="1202"/>
                      </a:lnTo>
                      <a:lnTo>
                        <a:pt x="855" y="1202"/>
                      </a:lnTo>
                      <a:lnTo>
                        <a:pt x="887" y="1202"/>
                      </a:lnTo>
                      <a:lnTo>
                        <a:pt x="918" y="1202"/>
                      </a:lnTo>
                      <a:lnTo>
                        <a:pt x="949" y="1202"/>
                      </a:lnTo>
                      <a:lnTo>
                        <a:pt x="981" y="1202"/>
                      </a:lnTo>
                      <a:lnTo>
                        <a:pt x="991" y="1168"/>
                      </a:lnTo>
                      <a:lnTo>
                        <a:pt x="970" y="1137"/>
                      </a:lnTo>
                      <a:lnTo>
                        <a:pt x="960" y="1106"/>
                      </a:lnTo>
                      <a:lnTo>
                        <a:pt x="949" y="1074"/>
                      </a:lnTo>
                      <a:lnTo>
                        <a:pt x="928" y="1043"/>
                      </a:lnTo>
                      <a:lnTo>
                        <a:pt x="908" y="1012"/>
                      </a:lnTo>
                      <a:lnTo>
                        <a:pt x="887" y="980"/>
                      </a:lnTo>
                      <a:lnTo>
                        <a:pt x="876" y="949"/>
                      </a:lnTo>
                      <a:lnTo>
                        <a:pt x="855" y="918"/>
                      </a:lnTo>
                      <a:lnTo>
                        <a:pt x="824" y="887"/>
                      </a:lnTo>
                      <a:lnTo>
                        <a:pt x="803" y="855"/>
                      </a:lnTo>
                      <a:lnTo>
                        <a:pt x="772" y="824"/>
                      </a:lnTo>
                      <a:lnTo>
                        <a:pt x="741" y="803"/>
                      </a:lnTo>
                      <a:lnTo>
                        <a:pt x="720" y="772"/>
                      </a:lnTo>
                      <a:lnTo>
                        <a:pt x="688" y="751"/>
                      </a:lnTo>
                      <a:lnTo>
                        <a:pt x="668" y="720"/>
                      </a:lnTo>
                      <a:lnTo>
                        <a:pt x="657" y="688"/>
                      </a:lnTo>
                      <a:lnTo>
                        <a:pt x="647" y="657"/>
                      </a:lnTo>
                      <a:lnTo>
                        <a:pt x="636" y="626"/>
                      </a:lnTo>
                      <a:lnTo>
                        <a:pt x="615" y="594"/>
                      </a:lnTo>
                      <a:lnTo>
                        <a:pt x="595" y="563"/>
                      </a:lnTo>
                      <a:lnTo>
                        <a:pt x="574" y="532"/>
                      </a:lnTo>
                      <a:lnTo>
                        <a:pt x="553" y="500"/>
                      </a:lnTo>
                      <a:lnTo>
                        <a:pt x="532" y="469"/>
                      </a:lnTo>
                      <a:lnTo>
                        <a:pt x="511" y="438"/>
                      </a:lnTo>
                      <a:lnTo>
                        <a:pt x="501" y="407"/>
                      </a:lnTo>
                      <a:lnTo>
                        <a:pt x="469" y="386"/>
                      </a:lnTo>
                      <a:lnTo>
                        <a:pt x="438" y="365"/>
                      </a:lnTo>
                      <a:lnTo>
                        <a:pt x="417" y="333"/>
                      </a:lnTo>
                      <a:lnTo>
                        <a:pt x="386" y="313"/>
                      </a:lnTo>
                      <a:lnTo>
                        <a:pt x="355" y="292"/>
                      </a:lnTo>
                      <a:lnTo>
                        <a:pt x="323" y="271"/>
                      </a:lnTo>
                      <a:lnTo>
                        <a:pt x="292" y="250"/>
                      </a:lnTo>
                      <a:lnTo>
                        <a:pt x="261" y="219"/>
                      </a:lnTo>
                      <a:lnTo>
                        <a:pt x="229" y="187"/>
                      </a:lnTo>
                      <a:lnTo>
                        <a:pt x="219" y="156"/>
                      </a:lnTo>
                      <a:lnTo>
                        <a:pt x="219" y="125"/>
                      </a:lnTo>
                      <a:lnTo>
                        <a:pt x="229" y="93"/>
                      </a:lnTo>
                      <a:lnTo>
                        <a:pt x="240" y="62"/>
                      </a:lnTo>
                      <a:lnTo>
                        <a:pt x="250" y="31"/>
                      </a:lnTo>
                      <a:lnTo>
                        <a:pt x="250" y="0"/>
                      </a:lnTo>
                      <a:lnTo>
                        <a:pt x="219" y="10"/>
                      </a:lnTo>
                      <a:lnTo>
                        <a:pt x="198" y="41"/>
                      </a:lnTo>
                      <a:lnTo>
                        <a:pt x="177" y="73"/>
                      </a:lnTo>
                      <a:lnTo>
                        <a:pt x="156" y="104"/>
                      </a:lnTo>
                      <a:lnTo>
                        <a:pt x="156" y="135"/>
                      </a:lnTo>
                      <a:lnTo>
                        <a:pt x="125" y="114"/>
                      </a:lnTo>
                      <a:lnTo>
                        <a:pt x="115" y="83"/>
                      </a:lnTo>
                      <a:lnTo>
                        <a:pt x="94" y="52"/>
                      </a:lnTo>
                      <a:lnTo>
                        <a:pt x="62" y="41"/>
                      </a:lnTo>
                      <a:lnTo>
                        <a:pt x="31" y="20"/>
                      </a:lnTo>
                      <a:lnTo>
                        <a:pt x="0" y="10"/>
                      </a:lnTo>
                      <a:lnTo>
                        <a:pt x="29" y="1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0972" name="Line 12"/>
                <p:cNvSpPr>
                  <a:spLocks noChangeShapeType="1"/>
                </p:cNvSpPr>
                <p:nvPr/>
              </p:nvSpPr>
              <p:spPr bwMode="auto">
                <a:xfrm>
                  <a:off x="263" y="3653"/>
                  <a:ext cx="736" cy="0"/>
                </a:xfrm>
                <a:prstGeom prst="line">
                  <a:avLst/>
                </a:prstGeom>
                <a:noFill/>
                <a:ln w="508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0973" name="Rectangle 13"/>
                <p:cNvSpPr>
                  <a:spLocks noChangeArrowheads="1"/>
                </p:cNvSpPr>
                <p:nvPr/>
              </p:nvSpPr>
              <p:spPr bwMode="auto">
                <a:xfrm>
                  <a:off x="1101" y="3028"/>
                  <a:ext cx="2741" cy="404"/>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0974" name="Rectangle 14"/>
                <p:cNvSpPr>
                  <a:spLocks noChangeArrowheads="1"/>
                </p:cNvSpPr>
                <p:nvPr/>
              </p:nvSpPr>
              <p:spPr bwMode="auto">
                <a:xfrm>
                  <a:off x="1054" y="3461"/>
                  <a:ext cx="2662" cy="748"/>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Narrow" charset="0"/>
                      <a:cs typeface="+mn-cs"/>
                    </a:rPr>
                    <a:t>Hành trình đến Rô ma </a:t>
                  </a:r>
                </a:p>
                <a:p>
                  <a:pPr>
                    <a:defRPr/>
                  </a:pPr>
                  <a:r>
                    <a:rPr lang="en-US" sz="3600" u="none">
                      <a:solidFill>
                        <a:srgbClr val="FFFFFF"/>
                      </a:solidFill>
                      <a:effectLst>
                        <a:outerShdw blurRad="38100" dist="38100" dir="2700000" algn="tl">
                          <a:srgbClr val="000000"/>
                        </a:outerShdw>
                      </a:effectLst>
                      <a:latin typeface="Arial Narrow" charset="0"/>
                      <a:cs typeface="+mn-cs"/>
                    </a:rPr>
                    <a:t>Của Phaolô </a:t>
                  </a:r>
                </a:p>
              </p:txBody>
            </p:sp>
            <p:sp>
              <p:nvSpPr>
                <p:cNvPr id="40975" name="Freeform 15"/>
                <p:cNvSpPr>
                  <a:spLocks/>
                </p:cNvSpPr>
                <p:nvPr/>
              </p:nvSpPr>
              <p:spPr bwMode="auto">
                <a:xfrm>
                  <a:off x="3599" y="2501"/>
                  <a:ext cx="106" cy="128"/>
                </a:xfrm>
                <a:custGeom>
                  <a:avLst/>
                  <a:gdLst/>
                  <a:ahLst/>
                  <a:cxnLst>
                    <a:cxn ang="0">
                      <a:pos x="92" y="0"/>
                    </a:cxn>
                    <a:cxn ang="0">
                      <a:pos x="52" y="23"/>
                    </a:cxn>
                    <a:cxn ang="0">
                      <a:pos x="21" y="33"/>
                    </a:cxn>
                    <a:cxn ang="0">
                      <a:pos x="0" y="65"/>
                    </a:cxn>
                    <a:cxn ang="0">
                      <a:pos x="11" y="96"/>
                    </a:cxn>
                    <a:cxn ang="0">
                      <a:pos x="21" y="127"/>
                    </a:cxn>
                    <a:cxn ang="0">
                      <a:pos x="52" y="127"/>
                    </a:cxn>
                    <a:cxn ang="0">
                      <a:pos x="73" y="96"/>
                    </a:cxn>
                    <a:cxn ang="0">
                      <a:pos x="94" y="65"/>
                    </a:cxn>
                    <a:cxn ang="0">
                      <a:pos x="94" y="33"/>
                    </a:cxn>
                    <a:cxn ang="0">
                      <a:pos x="105" y="2"/>
                    </a:cxn>
                    <a:cxn ang="0">
                      <a:pos x="92" y="0"/>
                    </a:cxn>
                  </a:cxnLst>
                  <a:rect l="0" t="0" r="r" b="b"/>
                  <a:pathLst>
                    <a:path w="106" h="128">
                      <a:moveTo>
                        <a:pt x="92" y="0"/>
                      </a:moveTo>
                      <a:lnTo>
                        <a:pt x="52" y="23"/>
                      </a:lnTo>
                      <a:lnTo>
                        <a:pt x="21" y="33"/>
                      </a:lnTo>
                      <a:lnTo>
                        <a:pt x="0" y="65"/>
                      </a:lnTo>
                      <a:lnTo>
                        <a:pt x="11" y="96"/>
                      </a:lnTo>
                      <a:lnTo>
                        <a:pt x="21" y="127"/>
                      </a:lnTo>
                      <a:lnTo>
                        <a:pt x="52" y="127"/>
                      </a:lnTo>
                      <a:lnTo>
                        <a:pt x="73" y="96"/>
                      </a:lnTo>
                      <a:lnTo>
                        <a:pt x="94" y="65"/>
                      </a:lnTo>
                      <a:lnTo>
                        <a:pt x="94" y="33"/>
                      </a:lnTo>
                      <a:lnTo>
                        <a:pt x="105" y="2"/>
                      </a:lnTo>
                      <a:lnTo>
                        <a:pt x="92" y="0"/>
                      </a:lnTo>
                    </a:path>
                  </a:pathLst>
                </a:custGeom>
                <a:solidFill>
                  <a:srgbClr val="008000"/>
                </a:solidFill>
                <a:ln w="12700" cap="rnd" cmpd="sng">
                  <a:solidFill>
                    <a:schemeClr val="tx1"/>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0976" name="Rectangle 16"/>
                <p:cNvSpPr>
                  <a:spLocks noChangeArrowheads="1"/>
                </p:cNvSpPr>
                <p:nvPr/>
              </p:nvSpPr>
              <p:spPr bwMode="auto">
                <a:xfrm>
                  <a:off x="3694" y="2579"/>
                  <a:ext cx="1293" cy="363"/>
                </a:xfrm>
                <a:prstGeom prst="rect">
                  <a:avLst/>
                </a:prstGeom>
                <a:noFill/>
                <a:ln w="12700">
                  <a:noFill/>
                  <a:miter lim="800000"/>
                  <a:headEnd/>
                  <a:tailEnd/>
                </a:ln>
                <a:effectLst/>
              </p:spPr>
              <p:txBody>
                <a:bodyPr wrap="none" lIns="90488" tIns="44450" rIns="90488" bIns="44450">
                  <a:spAutoFit/>
                </a:bodyPr>
                <a:lstStyle/>
                <a:p>
                  <a:pPr>
                    <a:defRPr/>
                  </a:pPr>
                  <a:r>
                    <a:rPr lang="en-US" sz="3200" b="0" u="none">
                      <a:solidFill>
                        <a:srgbClr val="FFFFFF"/>
                      </a:solidFill>
                      <a:effectLst>
                        <a:outerShdw blurRad="38100" dist="38100" dir="2700000" algn="tl">
                          <a:srgbClr val="000000"/>
                        </a:outerShdw>
                      </a:effectLst>
                      <a:latin typeface="Arial" charset="0"/>
                      <a:cs typeface="+mn-cs"/>
                    </a:rPr>
                    <a:t>Jerusalem</a:t>
                  </a:r>
                </a:p>
              </p:txBody>
            </p:sp>
            <p:sp>
              <p:nvSpPr>
                <p:cNvPr id="40977" name="Rectangle 17"/>
                <p:cNvSpPr>
                  <a:spLocks noChangeArrowheads="1"/>
                </p:cNvSpPr>
                <p:nvPr/>
              </p:nvSpPr>
              <p:spPr bwMode="auto">
                <a:xfrm>
                  <a:off x="3022" y="2876"/>
                  <a:ext cx="648" cy="283"/>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charset="0"/>
                      <a:cs typeface="+mn-cs"/>
                    </a:rPr>
                    <a:t>Ai cập</a:t>
                  </a:r>
                </a:p>
              </p:txBody>
            </p:sp>
            <p:sp>
              <p:nvSpPr>
                <p:cNvPr id="40978" name="Rectangle 18"/>
                <p:cNvSpPr>
                  <a:spLocks noChangeArrowheads="1"/>
                </p:cNvSpPr>
                <p:nvPr/>
              </p:nvSpPr>
              <p:spPr bwMode="auto">
                <a:xfrm>
                  <a:off x="331" y="244"/>
                  <a:ext cx="5280" cy="528"/>
                </a:xfrm>
                <a:prstGeom prst="rect">
                  <a:avLst/>
                </a:prstGeom>
                <a:noFill/>
                <a:ln w="12700">
                  <a:noFill/>
                  <a:miter lim="800000"/>
                  <a:headEnd/>
                  <a:tailEnd/>
                </a:ln>
                <a:effectLst/>
              </p:spPr>
              <p:txBody>
                <a:bodyPr lIns="90488" tIns="44450" rIns="90488" bIns="44450" anchor="ctr"/>
                <a:lstStyle/>
                <a:p>
                  <a:pPr algn="ctr">
                    <a:defRPr/>
                  </a:pPr>
                  <a:r>
                    <a:rPr lang="en-US" sz="4800">
                      <a:solidFill>
                        <a:srgbClr val="F6BF69"/>
                      </a:solidFill>
                      <a:effectLst>
                        <a:outerShdw blurRad="38100" dist="38100" dir="2700000" algn="tl">
                          <a:srgbClr val="000000"/>
                        </a:outerShdw>
                      </a:effectLst>
                      <a:cs typeface="+mn-cs"/>
                    </a:rPr>
                    <a:t>Những chuyến hành trình </a:t>
                  </a:r>
                </a:p>
                <a:p>
                  <a:pPr algn="ctr">
                    <a:defRPr/>
                  </a:pPr>
                  <a:r>
                    <a:rPr lang="en-US" sz="4800">
                      <a:solidFill>
                        <a:srgbClr val="F6BF69"/>
                      </a:solidFill>
                      <a:effectLst>
                        <a:outerShdw blurRad="38100" dist="38100" dir="2700000" algn="tl">
                          <a:srgbClr val="000000"/>
                        </a:outerShdw>
                      </a:effectLst>
                      <a:cs typeface="+mn-cs"/>
                    </a:rPr>
                    <a:t>của Phaolô</a:t>
                  </a:r>
                </a:p>
              </p:txBody>
            </p:sp>
            <p:sp>
              <p:nvSpPr>
                <p:cNvPr id="40979" name="AutoShape 19"/>
                <p:cNvSpPr>
                  <a:spLocks noChangeArrowheads="1"/>
                </p:cNvSpPr>
                <p:nvPr/>
              </p:nvSpPr>
              <p:spPr bwMode="auto">
                <a:xfrm>
                  <a:off x="1931" y="1305"/>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82968" name="Rectangle 20"/>
                <p:cNvSpPr>
                  <a:spLocks noChangeArrowheads="1"/>
                </p:cNvSpPr>
                <p:nvPr/>
              </p:nvSpPr>
              <p:spPr bwMode="auto">
                <a:xfrm>
                  <a:off x="1006" y="1013"/>
                  <a:ext cx="99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3600" u="none">
                      <a:solidFill>
                        <a:srgbClr val="FFFFFF"/>
                      </a:solidFill>
                      <a:latin typeface="Arial" charset="0"/>
                    </a:rPr>
                    <a:t>Rô ma</a:t>
                  </a:r>
                </a:p>
              </p:txBody>
            </p:sp>
            <p:sp>
              <p:nvSpPr>
                <p:cNvPr id="40981" name="AutoShape 21"/>
                <p:cNvSpPr>
                  <a:spLocks noChangeArrowheads="1"/>
                </p:cNvSpPr>
                <p:nvPr/>
              </p:nvSpPr>
              <p:spPr bwMode="auto">
                <a:xfrm>
                  <a:off x="2037" y="1910"/>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0982" name="Rectangle 22"/>
                <p:cNvSpPr>
                  <a:spLocks noChangeArrowheads="1"/>
                </p:cNvSpPr>
                <p:nvPr/>
              </p:nvSpPr>
              <p:spPr bwMode="auto">
                <a:xfrm>
                  <a:off x="2667" y="1566"/>
                  <a:ext cx="1229"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Cô rinh tô</a:t>
                  </a:r>
                </a:p>
              </p:txBody>
            </p:sp>
            <p:sp>
              <p:nvSpPr>
                <p:cNvPr id="40983" name="AutoShape 23"/>
                <p:cNvSpPr>
                  <a:spLocks noChangeArrowheads="1"/>
                </p:cNvSpPr>
                <p:nvPr/>
              </p:nvSpPr>
              <p:spPr bwMode="auto">
                <a:xfrm>
                  <a:off x="2688" y="1856"/>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0984" name="Rectangle 24"/>
                <p:cNvSpPr>
                  <a:spLocks noChangeArrowheads="1"/>
                </p:cNvSpPr>
                <p:nvPr/>
              </p:nvSpPr>
              <p:spPr bwMode="auto">
                <a:xfrm>
                  <a:off x="3790" y="2165"/>
                  <a:ext cx="731" cy="401"/>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6BF69"/>
                      </a:solidFill>
                      <a:effectLst>
                        <a:outerShdw blurRad="38100" dist="38100" dir="2700000" algn="tl">
                          <a:srgbClr val="000000"/>
                        </a:outerShdw>
                      </a:effectLst>
                      <a:latin typeface="Arial Narrow" charset="0"/>
                      <a:cs typeface="+mn-cs"/>
                    </a:rPr>
                    <a:t>Israel</a:t>
                  </a:r>
                </a:p>
              </p:txBody>
            </p:sp>
            <p:sp>
              <p:nvSpPr>
                <p:cNvPr id="40989" name="Rectangle 29"/>
                <p:cNvSpPr>
                  <a:spLocks noChangeArrowheads="1"/>
                </p:cNvSpPr>
                <p:nvPr/>
              </p:nvSpPr>
              <p:spPr bwMode="auto">
                <a:xfrm>
                  <a:off x="2508" y="2334"/>
                  <a:ext cx="1086" cy="401"/>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Sê  sa rê</a:t>
                  </a:r>
                </a:p>
              </p:txBody>
            </p:sp>
            <p:sp>
              <p:nvSpPr>
                <p:cNvPr id="40990" name="AutoShape 30"/>
                <p:cNvSpPr>
                  <a:spLocks noChangeArrowheads="1"/>
                </p:cNvSpPr>
                <p:nvPr/>
              </p:nvSpPr>
              <p:spPr bwMode="auto">
                <a:xfrm>
                  <a:off x="3623" y="2454"/>
                  <a:ext cx="136" cy="86"/>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0991" name="Freeform 31"/>
                <p:cNvSpPr>
                  <a:spLocks/>
                </p:cNvSpPr>
                <p:nvPr/>
              </p:nvSpPr>
              <p:spPr bwMode="auto">
                <a:xfrm>
                  <a:off x="1979" y="1393"/>
                  <a:ext cx="1848" cy="1107"/>
                </a:xfrm>
                <a:custGeom>
                  <a:avLst/>
                  <a:gdLst/>
                  <a:ahLst/>
                  <a:cxnLst>
                    <a:cxn ang="0">
                      <a:pos x="1701" y="1022"/>
                    </a:cxn>
                    <a:cxn ang="0">
                      <a:pos x="1722" y="960"/>
                    </a:cxn>
                    <a:cxn ang="0">
                      <a:pos x="1785" y="939"/>
                    </a:cxn>
                    <a:cxn ang="0">
                      <a:pos x="1847" y="949"/>
                    </a:cxn>
                    <a:cxn ang="0">
                      <a:pos x="1837" y="887"/>
                    </a:cxn>
                    <a:cxn ang="0">
                      <a:pos x="1826" y="824"/>
                    </a:cxn>
                    <a:cxn ang="0">
                      <a:pos x="1816" y="762"/>
                    </a:cxn>
                    <a:cxn ang="0">
                      <a:pos x="1764" y="699"/>
                    </a:cxn>
                    <a:cxn ang="0">
                      <a:pos x="1701" y="699"/>
                    </a:cxn>
                    <a:cxn ang="0">
                      <a:pos x="1638" y="699"/>
                    </a:cxn>
                    <a:cxn ang="0">
                      <a:pos x="1576" y="699"/>
                    </a:cxn>
                    <a:cxn ang="0">
                      <a:pos x="1513" y="689"/>
                    </a:cxn>
                    <a:cxn ang="0">
                      <a:pos x="1451" y="678"/>
                    </a:cxn>
                    <a:cxn ang="0">
                      <a:pos x="1388" y="647"/>
                    </a:cxn>
                    <a:cxn ang="0">
                      <a:pos x="1325" y="626"/>
                    </a:cxn>
                    <a:cxn ang="0">
                      <a:pos x="1263" y="615"/>
                    </a:cxn>
                    <a:cxn ang="0">
                      <a:pos x="1211" y="668"/>
                    </a:cxn>
                    <a:cxn ang="0">
                      <a:pos x="1148" y="709"/>
                    </a:cxn>
                    <a:cxn ang="0">
                      <a:pos x="1085" y="751"/>
                    </a:cxn>
                    <a:cxn ang="0">
                      <a:pos x="1023" y="782"/>
                    </a:cxn>
                    <a:cxn ang="0">
                      <a:pos x="960" y="793"/>
                    </a:cxn>
                    <a:cxn ang="0">
                      <a:pos x="898" y="803"/>
                    </a:cxn>
                    <a:cxn ang="0">
                      <a:pos x="835" y="793"/>
                    </a:cxn>
                    <a:cxn ang="0">
                      <a:pos x="772" y="772"/>
                    </a:cxn>
                    <a:cxn ang="0">
                      <a:pos x="710" y="741"/>
                    </a:cxn>
                    <a:cxn ang="0">
                      <a:pos x="595" y="720"/>
                    </a:cxn>
                    <a:cxn ang="0">
                      <a:pos x="428" y="709"/>
                    </a:cxn>
                    <a:cxn ang="0">
                      <a:pos x="261" y="689"/>
                    </a:cxn>
                    <a:cxn ang="0">
                      <a:pos x="157" y="678"/>
                    </a:cxn>
                    <a:cxn ang="0">
                      <a:pos x="115" y="636"/>
                    </a:cxn>
                    <a:cxn ang="0">
                      <a:pos x="136" y="574"/>
                    </a:cxn>
                    <a:cxn ang="0">
                      <a:pos x="136" y="511"/>
                    </a:cxn>
                    <a:cxn ang="0">
                      <a:pos x="105" y="459"/>
                    </a:cxn>
                    <a:cxn ang="0">
                      <a:pos x="94" y="396"/>
                    </a:cxn>
                    <a:cxn ang="0">
                      <a:pos x="84" y="334"/>
                    </a:cxn>
                    <a:cxn ang="0">
                      <a:pos x="31" y="282"/>
                    </a:cxn>
                    <a:cxn ang="0">
                      <a:pos x="0" y="219"/>
                    </a:cxn>
                    <a:cxn ang="0">
                      <a:pos x="11" y="156"/>
                    </a:cxn>
                    <a:cxn ang="0">
                      <a:pos x="42" y="94"/>
                    </a:cxn>
                    <a:cxn ang="0">
                      <a:pos x="21" y="31"/>
                    </a:cxn>
                  </a:cxnLst>
                  <a:rect l="0" t="0" r="r" b="b"/>
                  <a:pathLst>
                    <a:path w="1848" h="1107">
                      <a:moveTo>
                        <a:pt x="1701" y="1106"/>
                      </a:moveTo>
                      <a:lnTo>
                        <a:pt x="1701" y="1022"/>
                      </a:lnTo>
                      <a:lnTo>
                        <a:pt x="1711" y="991"/>
                      </a:lnTo>
                      <a:lnTo>
                        <a:pt x="1722" y="960"/>
                      </a:lnTo>
                      <a:lnTo>
                        <a:pt x="1753" y="949"/>
                      </a:lnTo>
                      <a:lnTo>
                        <a:pt x="1785" y="939"/>
                      </a:lnTo>
                      <a:lnTo>
                        <a:pt x="1816" y="939"/>
                      </a:lnTo>
                      <a:lnTo>
                        <a:pt x="1847" y="949"/>
                      </a:lnTo>
                      <a:lnTo>
                        <a:pt x="1837" y="918"/>
                      </a:lnTo>
                      <a:lnTo>
                        <a:pt x="1837" y="887"/>
                      </a:lnTo>
                      <a:lnTo>
                        <a:pt x="1826" y="855"/>
                      </a:lnTo>
                      <a:lnTo>
                        <a:pt x="1826" y="824"/>
                      </a:lnTo>
                      <a:lnTo>
                        <a:pt x="1816" y="793"/>
                      </a:lnTo>
                      <a:lnTo>
                        <a:pt x="1816" y="762"/>
                      </a:lnTo>
                      <a:lnTo>
                        <a:pt x="1795" y="730"/>
                      </a:lnTo>
                      <a:lnTo>
                        <a:pt x="1764" y="699"/>
                      </a:lnTo>
                      <a:lnTo>
                        <a:pt x="1732" y="699"/>
                      </a:lnTo>
                      <a:lnTo>
                        <a:pt x="1701" y="699"/>
                      </a:lnTo>
                      <a:lnTo>
                        <a:pt x="1670" y="699"/>
                      </a:lnTo>
                      <a:lnTo>
                        <a:pt x="1638" y="699"/>
                      </a:lnTo>
                      <a:lnTo>
                        <a:pt x="1607" y="699"/>
                      </a:lnTo>
                      <a:lnTo>
                        <a:pt x="1576" y="699"/>
                      </a:lnTo>
                      <a:lnTo>
                        <a:pt x="1545" y="699"/>
                      </a:lnTo>
                      <a:lnTo>
                        <a:pt x="1513" y="689"/>
                      </a:lnTo>
                      <a:lnTo>
                        <a:pt x="1482" y="678"/>
                      </a:lnTo>
                      <a:lnTo>
                        <a:pt x="1451" y="678"/>
                      </a:lnTo>
                      <a:lnTo>
                        <a:pt x="1419" y="668"/>
                      </a:lnTo>
                      <a:lnTo>
                        <a:pt x="1388" y="647"/>
                      </a:lnTo>
                      <a:lnTo>
                        <a:pt x="1357" y="636"/>
                      </a:lnTo>
                      <a:lnTo>
                        <a:pt x="1325" y="626"/>
                      </a:lnTo>
                      <a:lnTo>
                        <a:pt x="1294" y="615"/>
                      </a:lnTo>
                      <a:lnTo>
                        <a:pt x="1263" y="615"/>
                      </a:lnTo>
                      <a:lnTo>
                        <a:pt x="1231" y="636"/>
                      </a:lnTo>
                      <a:lnTo>
                        <a:pt x="1211" y="668"/>
                      </a:lnTo>
                      <a:lnTo>
                        <a:pt x="1179" y="689"/>
                      </a:lnTo>
                      <a:lnTo>
                        <a:pt x="1148" y="709"/>
                      </a:lnTo>
                      <a:lnTo>
                        <a:pt x="1117" y="730"/>
                      </a:lnTo>
                      <a:lnTo>
                        <a:pt x="1085" y="751"/>
                      </a:lnTo>
                      <a:lnTo>
                        <a:pt x="1054" y="772"/>
                      </a:lnTo>
                      <a:lnTo>
                        <a:pt x="1023" y="782"/>
                      </a:lnTo>
                      <a:lnTo>
                        <a:pt x="991" y="782"/>
                      </a:lnTo>
                      <a:lnTo>
                        <a:pt x="960" y="793"/>
                      </a:lnTo>
                      <a:lnTo>
                        <a:pt x="929" y="803"/>
                      </a:lnTo>
                      <a:lnTo>
                        <a:pt x="898" y="803"/>
                      </a:lnTo>
                      <a:lnTo>
                        <a:pt x="866" y="803"/>
                      </a:lnTo>
                      <a:lnTo>
                        <a:pt x="835" y="793"/>
                      </a:lnTo>
                      <a:lnTo>
                        <a:pt x="804" y="782"/>
                      </a:lnTo>
                      <a:lnTo>
                        <a:pt x="772" y="772"/>
                      </a:lnTo>
                      <a:lnTo>
                        <a:pt x="741" y="762"/>
                      </a:lnTo>
                      <a:lnTo>
                        <a:pt x="710" y="741"/>
                      </a:lnTo>
                      <a:lnTo>
                        <a:pt x="678" y="730"/>
                      </a:lnTo>
                      <a:lnTo>
                        <a:pt x="595" y="720"/>
                      </a:lnTo>
                      <a:lnTo>
                        <a:pt x="522" y="720"/>
                      </a:lnTo>
                      <a:lnTo>
                        <a:pt x="428" y="709"/>
                      </a:lnTo>
                      <a:lnTo>
                        <a:pt x="345" y="699"/>
                      </a:lnTo>
                      <a:lnTo>
                        <a:pt x="261" y="689"/>
                      </a:lnTo>
                      <a:lnTo>
                        <a:pt x="188" y="678"/>
                      </a:lnTo>
                      <a:lnTo>
                        <a:pt x="157" y="678"/>
                      </a:lnTo>
                      <a:lnTo>
                        <a:pt x="125" y="668"/>
                      </a:lnTo>
                      <a:lnTo>
                        <a:pt x="115" y="636"/>
                      </a:lnTo>
                      <a:lnTo>
                        <a:pt x="125" y="605"/>
                      </a:lnTo>
                      <a:lnTo>
                        <a:pt x="136" y="574"/>
                      </a:lnTo>
                      <a:lnTo>
                        <a:pt x="136" y="542"/>
                      </a:lnTo>
                      <a:lnTo>
                        <a:pt x="136" y="511"/>
                      </a:lnTo>
                      <a:lnTo>
                        <a:pt x="136" y="480"/>
                      </a:lnTo>
                      <a:lnTo>
                        <a:pt x="105" y="459"/>
                      </a:lnTo>
                      <a:lnTo>
                        <a:pt x="94" y="428"/>
                      </a:lnTo>
                      <a:lnTo>
                        <a:pt x="94" y="396"/>
                      </a:lnTo>
                      <a:lnTo>
                        <a:pt x="94" y="365"/>
                      </a:lnTo>
                      <a:lnTo>
                        <a:pt x="84" y="334"/>
                      </a:lnTo>
                      <a:lnTo>
                        <a:pt x="63" y="302"/>
                      </a:lnTo>
                      <a:lnTo>
                        <a:pt x="31" y="282"/>
                      </a:lnTo>
                      <a:lnTo>
                        <a:pt x="11" y="250"/>
                      </a:lnTo>
                      <a:lnTo>
                        <a:pt x="0" y="219"/>
                      </a:lnTo>
                      <a:lnTo>
                        <a:pt x="0" y="188"/>
                      </a:lnTo>
                      <a:lnTo>
                        <a:pt x="11" y="156"/>
                      </a:lnTo>
                      <a:lnTo>
                        <a:pt x="31" y="125"/>
                      </a:lnTo>
                      <a:lnTo>
                        <a:pt x="42" y="94"/>
                      </a:lnTo>
                      <a:lnTo>
                        <a:pt x="42" y="62"/>
                      </a:lnTo>
                      <a:lnTo>
                        <a:pt x="21" y="31"/>
                      </a:lnTo>
                      <a:lnTo>
                        <a:pt x="0" y="0"/>
                      </a:lnTo>
                    </a:path>
                  </a:pathLst>
                </a:custGeom>
                <a:noFill/>
                <a:ln w="25400" cap="rnd" cmpd="sng">
                  <a:solidFill>
                    <a:srgbClr val="FAFD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0992" name="Rectangle 32"/>
                <p:cNvSpPr>
                  <a:spLocks noChangeArrowheads="1"/>
                </p:cNvSpPr>
                <p:nvPr/>
              </p:nvSpPr>
              <p:spPr bwMode="auto">
                <a:xfrm>
                  <a:off x="1069" y="1850"/>
                  <a:ext cx="1243" cy="748"/>
                </a:xfrm>
                <a:prstGeom prst="rect">
                  <a:avLst/>
                </a:prstGeom>
                <a:noFill/>
                <a:ln w="12700">
                  <a:noFill/>
                  <a:miter lim="800000"/>
                  <a:headEnd/>
                  <a:tailEnd/>
                </a:ln>
                <a:effectLst/>
              </p:spPr>
              <p:txBody>
                <a:bodyPr wrap="none" lIns="90488" tIns="44450" rIns="90488" bIns="44450">
                  <a:spAutoFit/>
                </a:bodyPr>
                <a:lstStyle/>
                <a:p>
                  <a:pPr algn="ctr">
                    <a:defRPr/>
                  </a:pPr>
                  <a:r>
                    <a:rPr lang="en-US" sz="3600" u="none">
                      <a:effectLst>
                        <a:outerShdw blurRad="38100" dist="38100" dir="2700000" algn="tl">
                          <a:srgbClr val="000000"/>
                        </a:outerShdw>
                      </a:effectLst>
                      <a:latin typeface="Arial Narrow" charset="0"/>
                      <a:cs typeface="+mn-cs"/>
                    </a:rPr>
                    <a:t>Maltơ</a:t>
                  </a:r>
                </a:p>
                <a:p>
                  <a:pPr algn="ctr">
                    <a:defRPr/>
                  </a:pPr>
                  <a:r>
                    <a:rPr lang="en-US" sz="3600" u="none">
                      <a:effectLst>
                        <a:outerShdw blurRad="38100" dist="38100" dir="2700000" algn="tl">
                          <a:srgbClr val="000000"/>
                        </a:outerShdw>
                      </a:effectLst>
                      <a:latin typeface="Arial Narrow" charset="0"/>
                      <a:cs typeface="+mn-cs"/>
                    </a:rPr>
                    <a:t>(chìm tàu)</a:t>
                  </a:r>
                </a:p>
              </p:txBody>
            </p:sp>
            <p:sp>
              <p:nvSpPr>
                <p:cNvPr id="82977" name="Rectangle 33"/>
                <p:cNvSpPr>
                  <a:spLocks noChangeArrowheads="1"/>
                </p:cNvSpPr>
                <p:nvPr/>
              </p:nvSpPr>
              <p:spPr bwMode="auto">
                <a:xfrm>
                  <a:off x="46" y="3846"/>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Narrow" charset="0"/>
                    </a:rPr>
                    <a:t>©  EBibleTeacher.com  </a:t>
                  </a:r>
                </a:p>
              </p:txBody>
            </p:sp>
            <p:sp>
              <p:nvSpPr>
                <p:cNvPr id="40996" name="AutoShape 36"/>
                <p:cNvSpPr>
                  <a:spLocks noChangeArrowheads="1"/>
                </p:cNvSpPr>
                <p:nvPr/>
              </p:nvSpPr>
              <p:spPr bwMode="auto">
                <a:xfrm rot="-4661662">
                  <a:off x="3453" y="2028"/>
                  <a:ext cx="90" cy="117"/>
                </a:xfrm>
                <a:prstGeom prst="triangle">
                  <a:avLst>
                    <a:gd name="adj" fmla="val 50000"/>
                  </a:avLst>
                </a:prstGeom>
                <a:solidFill>
                  <a:srgbClr val="FAFD00"/>
                </a:solidFill>
                <a:ln w="12700">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0997" name="AutoShape 37"/>
                <p:cNvSpPr>
                  <a:spLocks noChangeArrowheads="1"/>
                </p:cNvSpPr>
                <p:nvPr/>
              </p:nvSpPr>
              <p:spPr bwMode="auto">
                <a:xfrm rot="-5033201">
                  <a:off x="2310" y="2040"/>
                  <a:ext cx="90" cy="117"/>
                </a:xfrm>
                <a:prstGeom prst="triangle">
                  <a:avLst>
                    <a:gd name="adj" fmla="val 50000"/>
                  </a:avLst>
                </a:prstGeom>
                <a:solidFill>
                  <a:srgbClr val="FAFD00"/>
                </a:solidFill>
                <a:ln w="12700">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0998" name="AutoShape 38"/>
                <p:cNvSpPr>
                  <a:spLocks noChangeArrowheads="1"/>
                </p:cNvSpPr>
                <p:nvPr/>
              </p:nvSpPr>
              <p:spPr bwMode="auto">
                <a:xfrm rot="-1979468">
                  <a:off x="1957" y="1580"/>
                  <a:ext cx="90" cy="117"/>
                </a:xfrm>
                <a:prstGeom prst="triangle">
                  <a:avLst>
                    <a:gd name="adj" fmla="val 50000"/>
                  </a:avLst>
                </a:prstGeom>
                <a:solidFill>
                  <a:srgbClr val="FAFD00"/>
                </a:solidFill>
                <a:ln w="12700">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41006" name="Freeform 46"/>
              <p:cNvSpPr>
                <a:spLocks/>
              </p:cNvSpPr>
              <p:nvPr/>
            </p:nvSpPr>
            <p:spPr bwMode="auto">
              <a:xfrm>
                <a:off x="4252" y="764"/>
                <a:ext cx="420" cy="588"/>
              </a:xfrm>
              <a:custGeom>
                <a:avLst/>
                <a:gdLst/>
                <a:ahLst/>
                <a:cxnLst>
                  <a:cxn ang="0">
                    <a:pos x="0" y="252"/>
                  </a:cxn>
                  <a:cxn ang="0">
                    <a:pos x="48" y="132"/>
                  </a:cxn>
                  <a:cxn ang="0">
                    <a:pos x="252" y="0"/>
                  </a:cxn>
                  <a:cxn ang="0">
                    <a:pos x="300" y="60"/>
                  </a:cxn>
                  <a:cxn ang="0">
                    <a:pos x="228" y="156"/>
                  </a:cxn>
                  <a:cxn ang="0">
                    <a:pos x="288" y="192"/>
                  </a:cxn>
                  <a:cxn ang="0">
                    <a:pos x="348" y="300"/>
                  </a:cxn>
                  <a:cxn ang="0">
                    <a:pos x="384" y="276"/>
                  </a:cxn>
                  <a:cxn ang="0">
                    <a:pos x="420" y="348"/>
                  </a:cxn>
                  <a:cxn ang="0">
                    <a:pos x="396" y="360"/>
                  </a:cxn>
                  <a:cxn ang="0">
                    <a:pos x="372" y="336"/>
                  </a:cxn>
                  <a:cxn ang="0">
                    <a:pos x="420" y="480"/>
                  </a:cxn>
                  <a:cxn ang="0">
                    <a:pos x="336" y="564"/>
                  </a:cxn>
                  <a:cxn ang="0">
                    <a:pos x="300" y="564"/>
                  </a:cxn>
                  <a:cxn ang="0">
                    <a:pos x="276" y="540"/>
                  </a:cxn>
                  <a:cxn ang="0">
                    <a:pos x="252" y="588"/>
                  </a:cxn>
                  <a:cxn ang="0">
                    <a:pos x="120" y="516"/>
                  </a:cxn>
                  <a:cxn ang="0">
                    <a:pos x="120" y="420"/>
                  </a:cxn>
                  <a:cxn ang="0">
                    <a:pos x="120" y="360"/>
                  </a:cxn>
                  <a:cxn ang="0">
                    <a:pos x="48" y="324"/>
                  </a:cxn>
                  <a:cxn ang="0">
                    <a:pos x="0" y="252"/>
                  </a:cxn>
                </a:cxnLst>
                <a:rect l="0" t="0" r="r" b="b"/>
                <a:pathLst>
                  <a:path w="420" h="588">
                    <a:moveTo>
                      <a:pt x="0" y="252"/>
                    </a:moveTo>
                    <a:lnTo>
                      <a:pt x="48" y="132"/>
                    </a:lnTo>
                    <a:lnTo>
                      <a:pt x="252" y="0"/>
                    </a:lnTo>
                    <a:lnTo>
                      <a:pt x="300" y="60"/>
                    </a:lnTo>
                    <a:lnTo>
                      <a:pt x="228" y="156"/>
                    </a:lnTo>
                    <a:lnTo>
                      <a:pt x="288" y="192"/>
                    </a:lnTo>
                    <a:lnTo>
                      <a:pt x="348" y="300"/>
                    </a:lnTo>
                    <a:lnTo>
                      <a:pt x="384" y="276"/>
                    </a:lnTo>
                    <a:lnTo>
                      <a:pt x="420" y="348"/>
                    </a:lnTo>
                    <a:lnTo>
                      <a:pt x="396" y="360"/>
                    </a:lnTo>
                    <a:lnTo>
                      <a:pt x="372" y="336"/>
                    </a:lnTo>
                    <a:lnTo>
                      <a:pt x="420" y="480"/>
                    </a:lnTo>
                    <a:lnTo>
                      <a:pt x="336" y="564"/>
                    </a:lnTo>
                    <a:lnTo>
                      <a:pt x="300" y="564"/>
                    </a:lnTo>
                    <a:lnTo>
                      <a:pt x="276" y="540"/>
                    </a:lnTo>
                    <a:lnTo>
                      <a:pt x="252" y="588"/>
                    </a:lnTo>
                    <a:lnTo>
                      <a:pt x="120" y="516"/>
                    </a:lnTo>
                    <a:lnTo>
                      <a:pt x="120" y="420"/>
                    </a:lnTo>
                    <a:lnTo>
                      <a:pt x="120" y="360"/>
                    </a:lnTo>
                    <a:lnTo>
                      <a:pt x="48" y="324"/>
                    </a:lnTo>
                    <a:lnTo>
                      <a:pt x="0" y="252"/>
                    </a:lnTo>
                    <a:close/>
                  </a:path>
                </a:pathLst>
              </a:custGeom>
              <a:solidFill>
                <a:srgbClr val="114FFB"/>
              </a:solidFill>
              <a:ln w="25400" cap="flat" cmpd="sng">
                <a:solidFill>
                  <a:srgbClr val="000000"/>
                </a:solidFill>
                <a:prstDash val="solid"/>
                <a:round/>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82954" name="Rectangle 59"/>
              <p:cNvSpPr>
                <a:spLocks noChangeArrowheads="1"/>
              </p:cNvSpPr>
              <p:nvPr/>
            </p:nvSpPr>
            <p:spPr bwMode="auto">
              <a:xfrm>
                <a:off x="2304" y="2112"/>
                <a:ext cx="108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b="0" u="none">
                    <a:solidFill>
                      <a:schemeClr val="tx1"/>
                    </a:solidFill>
                    <a:latin typeface="Arial Narrow" charset="0"/>
                  </a:rPr>
                  <a:t>Địa Trung hải</a:t>
                </a:r>
              </a:p>
            </p:txBody>
          </p:sp>
        </p:grpSp>
        <p:sp>
          <p:nvSpPr>
            <p:cNvPr id="41009" name="Freeform 49"/>
            <p:cNvSpPr>
              <a:spLocks/>
            </p:cNvSpPr>
            <p:nvPr/>
          </p:nvSpPr>
          <p:spPr bwMode="auto">
            <a:xfrm>
              <a:off x="4776" y="3000"/>
              <a:ext cx="972" cy="1002"/>
            </a:xfrm>
            <a:custGeom>
              <a:avLst/>
              <a:gdLst/>
              <a:ahLst/>
              <a:cxnLst>
                <a:cxn ang="0">
                  <a:pos x="972" y="504"/>
                </a:cxn>
                <a:cxn ang="0">
                  <a:pos x="940" y="420"/>
                </a:cxn>
                <a:cxn ang="0">
                  <a:pos x="892" y="396"/>
                </a:cxn>
                <a:cxn ang="0">
                  <a:pos x="736" y="468"/>
                </a:cxn>
                <a:cxn ang="0">
                  <a:pos x="652" y="348"/>
                </a:cxn>
                <a:cxn ang="0">
                  <a:pos x="556" y="252"/>
                </a:cxn>
                <a:cxn ang="0">
                  <a:pos x="448" y="216"/>
                </a:cxn>
                <a:cxn ang="0">
                  <a:pos x="364" y="144"/>
                </a:cxn>
                <a:cxn ang="0">
                  <a:pos x="252" y="0"/>
                </a:cxn>
                <a:cxn ang="0">
                  <a:pos x="160" y="12"/>
                </a:cxn>
                <a:cxn ang="0">
                  <a:pos x="112" y="60"/>
                </a:cxn>
                <a:cxn ang="0">
                  <a:pos x="0" y="72"/>
                </a:cxn>
                <a:cxn ang="0">
                  <a:pos x="64" y="240"/>
                </a:cxn>
                <a:cxn ang="0">
                  <a:pos x="196" y="372"/>
                </a:cxn>
                <a:cxn ang="0">
                  <a:pos x="252" y="504"/>
                </a:cxn>
                <a:cxn ang="0">
                  <a:pos x="252" y="576"/>
                </a:cxn>
                <a:cxn ang="0">
                  <a:pos x="268" y="624"/>
                </a:cxn>
                <a:cxn ang="0">
                  <a:pos x="324" y="540"/>
                </a:cxn>
                <a:cxn ang="0">
                  <a:pos x="364" y="552"/>
                </a:cxn>
                <a:cxn ang="0">
                  <a:pos x="360" y="612"/>
                </a:cxn>
                <a:cxn ang="0">
                  <a:pos x="388" y="744"/>
                </a:cxn>
                <a:cxn ang="0">
                  <a:pos x="640" y="756"/>
                </a:cxn>
                <a:cxn ang="0">
                  <a:pos x="788" y="660"/>
                </a:cxn>
                <a:cxn ang="0">
                  <a:pos x="720" y="900"/>
                </a:cxn>
                <a:cxn ang="0">
                  <a:pos x="816" y="1002"/>
                </a:cxn>
                <a:cxn ang="0">
                  <a:pos x="972" y="1002"/>
                </a:cxn>
              </a:cxnLst>
              <a:rect l="0" t="0" r="r" b="b"/>
              <a:pathLst>
                <a:path w="972" h="1002">
                  <a:moveTo>
                    <a:pt x="972" y="504"/>
                  </a:moveTo>
                  <a:lnTo>
                    <a:pt x="940" y="420"/>
                  </a:lnTo>
                  <a:lnTo>
                    <a:pt x="892" y="396"/>
                  </a:lnTo>
                  <a:lnTo>
                    <a:pt x="736" y="468"/>
                  </a:lnTo>
                  <a:lnTo>
                    <a:pt x="652" y="348"/>
                  </a:lnTo>
                  <a:lnTo>
                    <a:pt x="556" y="252"/>
                  </a:lnTo>
                  <a:lnTo>
                    <a:pt x="448" y="216"/>
                  </a:lnTo>
                  <a:lnTo>
                    <a:pt x="364" y="144"/>
                  </a:lnTo>
                  <a:lnTo>
                    <a:pt x="252" y="0"/>
                  </a:lnTo>
                  <a:lnTo>
                    <a:pt x="160" y="12"/>
                  </a:lnTo>
                  <a:lnTo>
                    <a:pt x="112" y="60"/>
                  </a:lnTo>
                  <a:lnTo>
                    <a:pt x="0" y="72"/>
                  </a:lnTo>
                  <a:lnTo>
                    <a:pt x="64" y="240"/>
                  </a:lnTo>
                  <a:lnTo>
                    <a:pt x="196" y="372"/>
                  </a:lnTo>
                  <a:lnTo>
                    <a:pt x="252" y="504"/>
                  </a:lnTo>
                  <a:lnTo>
                    <a:pt x="252" y="576"/>
                  </a:lnTo>
                  <a:lnTo>
                    <a:pt x="268" y="624"/>
                  </a:lnTo>
                  <a:lnTo>
                    <a:pt x="324" y="540"/>
                  </a:lnTo>
                  <a:lnTo>
                    <a:pt x="364" y="552"/>
                  </a:lnTo>
                  <a:lnTo>
                    <a:pt x="360" y="612"/>
                  </a:lnTo>
                  <a:lnTo>
                    <a:pt x="388" y="744"/>
                  </a:lnTo>
                  <a:lnTo>
                    <a:pt x="640" y="756"/>
                  </a:lnTo>
                  <a:lnTo>
                    <a:pt x="788" y="660"/>
                  </a:lnTo>
                  <a:lnTo>
                    <a:pt x="720" y="900"/>
                  </a:lnTo>
                  <a:lnTo>
                    <a:pt x="816" y="1002"/>
                  </a:lnTo>
                  <a:lnTo>
                    <a:pt x="972" y="1002"/>
                  </a:lnTo>
                </a:path>
              </a:pathLst>
            </a:custGeom>
            <a:solidFill>
              <a:srgbClr val="114FFB"/>
            </a:solidFill>
            <a:ln w="12700" cap="flat" cmpd="sng">
              <a:solidFill>
                <a:srgbClr val="000000"/>
              </a:solidFill>
              <a:prstDash val="solid"/>
              <a:round/>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0" y="6686550"/>
            <a:ext cx="457200" cy="171450"/>
          </a:xfrm>
        </p:spPr>
        <p:txBody>
          <a:bodyPr/>
          <a:lstStyle/>
          <a:p>
            <a:pPr>
              <a:defRPr/>
            </a:pPr>
            <a:r>
              <a:rPr lang="en-US" sz="400" b="0" u="none">
                <a:solidFill>
                  <a:schemeClr val="bg1"/>
                </a:solidFill>
                <a:effectLst/>
                <a:latin typeface="Times New Roman" charset="0"/>
                <a:cs typeface="+mj-cs"/>
              </a:rPr>
              <a:t>Paul</a:t>
            </a:r>
            <a:r>
              <a:rPr lang="ja-JP" altLang="en-US" sz="400" b="0" u="none">
                <a:solidFill>
                  <a:schemeClr val="bg1"/>
                </a:solidFill>
                <a:effectLst/>
                <a:latin typeface="Times New Roman" charset="0"/>
                <a:cs typeface="+mj-cs"/>
              </a:rPr>
              <a:t>’</a:t>
            </a:r>
            <a:r>
              <a:rPr lang="en-US" sz="400" b="0" u="none">
                <a:solidFill>
                  <a:schemeClr val="bg1"/>
                </a:solidFill>
                <a:effectLst/>
                <a:latin typeface="Times New Roman" charset="0"/>
                <a:cs typeface="+mj-cs"/>
              </a:rPr>
              <a:t>s Letters to Churches</a:t>
            </a:r>
            <a:endParaRPr lang="en-US" sz="800">
              <a:latin typeface="Times New Roman" charset="0"/>
              <a:cs typeface="+mj-cs"/>
            </a:endParaRPr>
          </a:p>
        </p:txBody>
      </p:sp>
      <p:sp>
        <p:nvSpPr>
          <p:cNvPr id="84994" name="Text Box 46"/>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2" action="ppaction://hlinksldjump"/>
              </a:rPr>
              <a:t>INDEX</a:t>
            </a:r>
            <a:endParaRPr lang="en-US" sz="1800" b="0" u="none">
              <a:solidFill>
                <a:schemeClr val="tx1"/>
              </a:solidFill>
              <a:latin typeface="Franklin Gothic Heavy" charset="0"/>
            </a:endParaRPr>
          </a:p>
        </p:txBody>
      </p:sp>
      <p:grpSp>
        <p:nvGrpSpPr>
          <p:cNvPr id="84995" name="Group 57"/>
          <p:cNvGrpSpPr>
            <a:grpSpLocks/>
          </p:cNvGrpSpPr>
          <p:nvPr/>
        </p:nvGrpSpPr>
        <p:grpSpPr bwMode="auto">
          <a:xfrm>
            <a:off x="0" y="342900"/>
            <a:ext cx="9124950" cy="6042025"/>
            <a:chOff x="0" y="216"/>
            <a:chExt cx="5748" cy="3806"/>
          </a:xfrm>
        </p:grpSpPr>
        <p:grpSp>
          <p:nvGrpSpPr>
            <p:cNvPr id="84996" name="Group 56"/>
            <p:cNvGrpSpPr>
              <a:grpSpLocks/>
            </p:cNvGrpSpPr>
            <p:nvPr/>
          </p:nvGrpSpPr>
          <p:grpSpPr bwMode="auto">
            <a:xfrm>
              <a:off x="0" y="216"/>
              <a:ext cx="5748" cy="3806"/>
              <a:chOff x="0" y="216"/>
              <a:chExt cx="5748" cy="3806"/>
            </a:xfrm>
          </p:grpSpPr>
          <p:sp>
            <p:nvSpPr>
              <p:cNvPr id="132103" name="Rectangle 7"/>
              <p:cNvSpPr>
                <a:spLocks noChangeArrowheads="1"/>
              </p:cNvSpPr>
              <p:nvPr/>
            </p:nvSpPr>
            <p:spPr bwMode="auto">
              <a:xfrm>
                <a:off x="4" y="229"/>
                <a:ext cx="5704" cy="3784"/>
              </a:xfrm>
              <a:prstGeom prst="rect">
                <a:avLst/>
              </a:prstGeom>
              <a:solidFill>
                <a:srgbClr val="00AE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04" name="Rectangle 8"/>
              <p:cNvSpPr>
                <a:spLocks noChangeArrowheads="1"/>
              </p:cNvSpPr>
              <p:nvPr/>
            </p:nvSpPr>
            <p:spPr bwMode="auto">
              <a:xfrm>
                <a:off x="4368" y="993"/>
                <a:ext cx="1344" cy="2604"/>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05" name="Freeform 9"/>
              <p:cNvSpPr>
                <a:spLocks/>
              </p:cNvSpPr>
              <p:nvPr/>
            </p:nvSpPr>
            <p:spPr bwMode="auto">
              <a:xfrm>
                <a:off x="3120" y="2673"/>
                <a:ext cx="210" cy="976"/>
              </a:xfrm>
              <a:custGeom>
                <a:avLst/>
                <a:gdLst/>
                <a:ahLst/>
                <a:cxnLst>
                  <a:cxn ang="0">
                    <a:pos x="0" y="0"/>
                  </a:cxn>
                  <a:cxn ang="0">
                    <a:pos x="21" y="35"/>
                  </a:cxn>
                  <a:cxn ang="0">
                    <a:pos x="42" y="67"/>
                  </a:cxn>
                  <a:cxn ang="0">
                    <a:pos x="42" y="98"/>
                  </a:cxn>
                  <a:cxn ang="0">
                    <a:pos x="42" y="129"/>
                  </a:cxn>
                  <a:cxn ang="0">
                    <a:pos x="42" y="161"/>
                  </a:cxn>
                  <a:cxn ang="0">
                    <a:pos x="31" y="192"/>
                  </a:cxn>
                  <a:cxn ang="0">
                    <a:pos x="31" y="223"/>
                  </a:cxn>
                  <a:cxn ang="0">
                    <a:pos x="31" y="255"/>
                  </a:cxn>
                  <a:cxn ang="0">
                    <a:pos x="31" y="286"/>
                  </a:cxn>
                  <a:cxn ang="0">
                    <a:pos x="31" y="317"/>
                  </a:cxn>
                  <a:cxn ang="0">
                    <a:pos x="31" y="349"/>
                  </a:cxn>
                  <a:cxn ang="0">
                    <a:pos x="31" y="380"/>
                  </a:cxn>
                  <a:cxn ang="0">
                    <a:pos x="31" y="411"/>
                  </a:cxn>
                  <a:cxn ang="0">
                    <a:pos x="42" y="442"/>
                  </a:cxn>
                  <a:cxn ang="0">
                    <a:pos x="42" y="474"/>
                  </a:cxn>
                  <a:cxn ang="0">
                    <a:pos x="42" y="505"/>
                  </a:cxn>
                  <a:cxn ang="0">
                    <a:pos x="52" y="536"/>
                  </a:cxn>
                  <a:cxn ang="0">
                    <a:pos x="63" y="568"/>
                  </a:cxn>
                  <a:cxn ang="0">
                    <a:pos x="73" y="599"/>
                  </a:cxn>
                  <a:cxn ang="0">
                    <a:pos x="94" y="630"/>
                  </a:cxn>
                  <a:cxn ang="0">
                    <a:pos x="115" y="662"/>
                  </a:cxn>
                  <a:cxn ang="0">
                    <a:pos x="136" y="693"/>
                  </a:cxn>
                  <a:cxn ang="0">
                    <a:pos x="136" y="724"/>
                  </a:cxn>
                  <a:cxn ang="0">
                    <a:pos x="146" y="755"/>
                  </a:cxn>
                  <a:cxn ang="0">
                    <a:pos x="157" y="787"/>
                  </a:cxn>
                  <a:cxn ang="0">
                    <a:pos x="177" y="818"/>
                  </a:cxn>
                  <a:cxn ang="0">
                    <a:pos x="198" y="849"/>
                  </a:cxn>
                  <a:cxn ang="0">
                    <a:pos x="209" y="881"/>
                  </a:cxn>
                  <a:cxn ang="0">
                    <a:pos x="209" y="912"/>
                  </a:cxn>
                  <a:cxn ang="0">
                    <a:pos x="209" y="943"/>
                  </a:cxn>
                  <a:cxn ang="0">
                    <a:pos x="209" y="975"/>
                  </a:cxn>
                  <a:cxn ang="0">
                    <a:pos x="192" y="864"/>
                  </a:cxn>
                </a:cxnLst>
                <a:rect l="0" t="0" r="r" b="b"/>
                <a:pathLst>
                  <a:path w="210" h="976">
                    <a:moveTo>
                      <a:pt x="0" y="0"/>
                    </a:moveTo>
                    <a:lnTo>
                      <a:pt x="21" y="35"/>
                    </a:lnTo>
                    <a:lnTo>
                      <a:pt x="42" y="67"/>
                    </a:lnTo>
                    <a:lnTo>
                      <a:pt x="42" y="98"/>
                    </a:lnTo>
                    <a:lnTo>
                      <a:pt x="42" y="129"/>
                    </a:lnTo>
                    <a:lnTo>
                      <a:pt x="42" y="161"/>
                    </a:lnTo>
                    <a:lnTo>
                      <a:pt x="31" y="192"/>
                    </a:lnTo>
                    <a:lnTo>
                      <a:pt x="31" y="223"/>
                    </a:lnTo>
                    <a:lnTo>
                      <a:pt x="31" y="255"/>
                    </a:lnTo>
                    <a:lnTo>
                      <a:pt x="31" y="286"/>
                    </a:lnTo>
                    <a:lnTo>
                      <a:pt x="31" y="317"/>
                    </a:lnTo>
                    <a:lnTo>
                      <a:pt x="31" y="349"/>
                    </a:lnTo>
                    <a:lnTo>
                      <a:pt x="31" y="380"/>
                    </a:lnTo>
                    <a:lnTo>
                      <a:pt x="31" y="411"/>
                    </a:lnTo>
                    <a:lnTo>
                      <a:pt x="42" y="442"/>
                    </a:lnTo>
                    <a:lnTo>
                      <a:pt x="42" y="474"/>
                    </a:lnTo>
                    <a:lnTo>
                      <a:pt x="42" y="505"/>
                    </a:lnTo>
                    <a:lnTo>
                      <a:pt x="52" y="536"/>
                    </a:lnTo>
                    <a:lnTo>
                      <a:pt x="63" y="568"/>
                    </a:lnTo>
                    <a:lnTo>
                      <a:pt x="73" y="599"/>
                    </a:lnTo>
                    <a:lnTo>
                      <a:pt x="94" y="630"/>
                    </a:lnTo>
                    <a:lnTo>
                      <a:pt x="115" y="662"/>
                    </a:lnTo>
                    <a:lnTo>
                      <a:pt x="136" y="693"/>
                    </a:lnTo>
                    <a:lnTo>
                      <a:pt x="136" y="724"/>
                    </a:lnTo>
                    <a:lnTo>
                      <a:pt x="146" y="755"/>
                    </a:lnTo>
                    <a:lnTo>
                      <a:pt x="157" y="787"/>
                    </a:lnTo>
                    <a:lnTo>
                      <a:pt x="177" y="818"/>
                    </a:lnTo>
                    <a:lnTo>
                      <a:pt x="198" y="849"/>
                    </a:lnTo>
                    <a:lnTo>
                      <a:pt x="209" y="881"/>
                    </a:lnTo>
                    <a:lnTo>
                      <a:pt x="209" y="912"/>
                    </a:lnTo>
                    <a:lnTo>
                      <a:pt x="209" y="943"/>
                    </a:lnTo>
                    <a:lnTo>
                      <a:pt x="209" y="975"/>
                    </a:lnTo>
                    <a:lnTo>
                      <a:pt x="192" y="864"/>
                    </a:lnTo>
                  </a:path>
                </a:pathLst>
              </a:custGeom>
              <a:noFill/>
              <a:ln w="12700" cap="rnd" cmpd="sng">
                <a:solidFill>
                  <a:srgbClr val="114FFB"/>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06" name="Freeform 10"/>
              <p:cNvSpPr>
                <a:spLocks/>
              </p:cNvSpPr>
              <p:nvPr/>
            </p:nvSpPr>
            <p:spPr bwMode="auto">
              <a:xfrm>
                <a:off x="3235" y="2819"/>
                <a:ext cx="992" cy="1203"/>
              </a:xfrm>
              <a:custGeom>
                <a:avLst/>
                <a:gdLst/>
                <a:ahLst/>
                <a:cxnLst>
                  <a:cxn ang="0">
                    <a:pos x="62" y="41"/>
                  </a:cxn>
                  <a:cxn ang="0">
                    <a:pos x="73" y="104"/>
                  </a:cxn>
                  <a:cxn ang="0">
                    <a:pos x="94" y="167"/>
                  </a:cxn>
                  <a:cxn ang="0">
                    <a:pos x="135" y="229"/>
                  </a:cxn>
                  <a:cxn ang="0">
                    <a:pos x="167" y="292"/>
                  </a:cxn>
                  <a:cxn ang="0">
                    <a:pos x="208" y="344"/>
                  </a:cxn>
                  <a:cxn ang="0">
                    <a:pos x="240" y="407"/>
                  </a:cxn>
                  <a:cxn ang="0">
                    <a:pos x="271" y="469"/>
                  </a:cxn>
                  <a:cxn ang="0">
                    <a:pos x="302" y="532"/>
                  </a:cxn>
                  <a:cxn ang="0">
                    <a:pos x="344" y="594"/>
                  </a:cxn>
                  <a:cxn ang="0">
                    <a:pos x="396" y="657"/>
                  </a:cxn>
                  <a:cxn ang="0">
                    <a:pos x="428" y="720"/>
                  </a:cxn>
                  <a:cxn ang="0">
                    <a:pos x="469" y="782"/>
                  </a:cxn>
                  <a:cxn ang="0">
                    <a:pos x="522" y="845"/>
                  </a:cxn>
                  <a:cxn ang="0">
                    <a:pos x="553" y="907"/>
                  </a:cxn>
                  <a:cxn ang="0">
                    <a:pos x="553" y="970"/>
                  </a:cxn>
                  <a:cxn ang="0">
                    <a:pos x="563" y="1033"/>
                  </a:cxn>
                  <a:cxn ang="0">
                    <a:pos x="584" y="1095"/>
                  </a:cxn>
                  <a:cxn ang="0">
                    <a:pos x="636" y="1158"/>
                  </a:cxn>
                  <a:cxn ang="0">
                    <a:pos x="699" y="1202"/>
                  </a:cxn>
                  <a:cxn ang="0">
                    <a:pos x="762" y="1202"/>
                  </a:cxn>
                  <a:cxn ang="0">
                    <a:pos x="824" y="1202"/>
                  </a:cxn>
                  <a:cxn ang="0">
                    <a:pos x="887" y="1202"/>
                  </a:cxn>
                  <a:cxn ang="0">
                    <a:pos x="949" y="1202"/>
                  </a:cxn>
                  <a:cxn ang="0">
                    <a:pos x="991" y="1168"/>
                  </a:cxn>
                  <a:cxn ang="0">
                    <a:pos x="960" y="1106"/>
                  </a:cxn>
                  <a:cxn ang="0">
                    <a:pos x="928" y="1043"/>
                  </a:cxn>
                  <a:cxn ang="0">
                    <a:pos x="887" y="980"/>
                  </a:cxn>
                  <a:cxn ang="0">
                    <a:pos x="855" y="918"/>
                  </a:cxn>
                  <a:cxn ang="0">
                    <a:pos x="803" y="855"/>
                  </a:cxn>
                  <a:cxn ang="0">
                    <a:pos x="741" y="803"/>
                  </a:cxn>
                  <a:cxn ang="0">
                    <a:pos x="688" y="751"/>
                  </a:cxn>
                  <a:cxn ang="0">
                    <a:pos x="657" y="688"/>
                  </a:cxn>
                  <a:cxn ang="0">
                    <a:pos x="636" y="626"/>
                  </a:cxn>
                  <a:cxn ang="0">
                    <a:pos x="595" y="563"/>
                  </a:cxn>
                  <a:cxn ang="0">
                    <a:pos x="553" y="500"/>
                  </a:cxn>
                  <a:cxn ang="0">
                    <a:pos x="511" y="438"/>
                  </a:cxn>
                  <a:cxn ang="0">
                    <a:pos x="469" y="386"/>
                  </a:cxn>
                  <a:cxn ang="0">
                    <a:pos x="417" y="333"/>
                  </a:cxn>
                  <a:cxn ang="0">
                    <a:pos x="355" y="292"/>
                  </a:cxn>
                  <a:cxn ang="0">
                    <a:pos x="292" y="250"/>
                  </a:cxn>
                  <a:cxn ang="0">
                    <a:pos x="229" y="187"/>
                  </a:cxn>
                  <a:cxn ang="0">
                    <a:pos x="219" y="125"/>
                  </a:cxn>
                  <a:cxn ang="0">
                    <a:pos x="240" y="62"/>
                  </a:cxn>
                  <a:cxn ang="0">
                    <a:pos x="250" y="0"/>
                  </a:cxn>
                  <a:cxn ang="0">
                    <a:pos x="198" y="41"/>
                  </a:cxn>
                  <a:cxn ang="0">
                    <a:pos x="156" y="104"/>
                  </a:cxn>
                  <a:cxn ang="0">
                    <a:pos x="125" y="114"/>
                  </a:cxn>
                  <a:cxn ang="0">
                    <a:pos x="94" y="52"/>
                  </a:cxn>
                  <a:cxn ang="0">
                    <a:pos x="31" y="20"/>
                  </a:cxn>
                  <a:cxn ang="0">
                    <a:pos x="29" y="10"/>
                  </a:cxn>
                </a:cxnLst>
                <a:rect l="0" t="0" r="r" b="b"/>
                <a:pathLst>
                  <a:path w="992" h="1203">
                    <a:moveTo>
                      <a:pt x="29" y="10"/>
                    </a:moveTo>
                    <a:lnTo>
                      <a:pt x="62" y="41"/>
                    </a:lnTo>
                    <a:lnTo>
                      <a:pt x="62" y="73"/>
                    </a:lnTo>
                    <a:lnTo>
                      <a:pt x="73" y="104"/>
                    </a:lnTo>
                    <a:lnTo>
                      <a:pt x="83" y="135"/>
                    </a:lnTo>
                    <a:lnTo>
                      <a:pt x="94" y="167"/>
                    </a:lnTo>
                    <a:lnTo>
                      <a:pt x="115" y="198"/>
                    </a:lnTo>
                    <a:lnTo>
                      <a:pt x="135" y="229"/>
                    </a:lnTo>
                    <a:lnTo>
                      <a:pt x="146" y="260"/>
                    </a:lnTo>
                    <a:lnTo>
                      <a:pt x="167" y="292"/>
                    </a:lnTo>
                    <a:lnTo>
                      <a:pt x="177" y="323"/>
                    </a:lnTo>
                    <a:lnTo>
                      <a:pt x="208" y="344"/>
                    </a:lnTo>
                    <a:lnTo>
                      <a:pt x="219" y="375"/>
                    </a:lnTo>
                    <a:lnTo>
                      <a:pt x="240" y="407"/>
                    </a:lnTo>
                    <a:lnTo>
                      <a:pt x="261" y="438"/>
                    </a:lnTo>
                    <a:lnTo>
                      <a:pt x="271" y="469"/>
                    </a:lnTo>
                    <a:lnTo>
                      <a:pt x="282" y="500"/>
                    </a:lnTo>
                    <a:lnTo>
                      <a:pt x="302" y="532"/>
                    </a:lnTo>
                    <a:lnTo>
                      <a:pt x="323" y="563"/>
                    </a:lnTo>
                    <a:lnTo>
                      <a:pt x="344" y="594"/>
                    </a:lnTo>
                    <a:lnTo>
                      <a:pt x="375" y="626"/>
                    </a:lnTo>
                    <a:lnTo>
                      <a:pt x="396" y="657"/>
                    </a:lnTo>
                    <a:lnTo>
                      <a:pt x="407" y="688"/>
                    </a:lnTo>
                    <a:lnTo>
                      <a:pt x="428" y="720"/>
                    </a:lnTo>
                    <a:lnTo>
                      <a:pt x="448" y="751"/>
                    </a:lnTo>
                    <a:lnTo>
                      <a:pt x="469" y="782"/>
                    </a:lnTo>
                    <a:lnTo>
                      <a:pt x="490" y="813"/>
                    </a:lnTo>
                    <a:lnTo>
                      <a:pt x="522" y="845"/>
                    </a:lnTo>
                    <a:lnTo>
                      <a:pt x="542" y="876"/>
                    </a:lnTo>
                    <a:lnTo>
                      <a:pt x="553" y="907"/>
                    </a:lnTo>
                    <a:lnTo>
                      <a:pt x="553" y="939"/>
                    </a:lnTo>
                    <a:lnTo>
                      <a:pt x="553" y="970"/>
                    </a:lnTo>
                    <a:lnTo>
                      <a:pt x="553" y="1001"/>
                    </a:lnTo>
                    <a:lnTo>
                      <a:pt x="563" y="1033"/>
                    </a:lnTo>
                    <a:lnTo>
                      <a:pt x="563" y="1064"/>
                    </a:lnTo>
                    <a:lnTo>
                      <a:pt x="584" y="1095"/>
                    </a:lnTo>
                    <a:lnTo>
                      <a:pt x="615" y="1127"/>
                    </a:lnTo>
                    <a:lnTo>
                      <a:pt x="636" y="1158"/>
                    </a:lnTo>
                    <a:lnTo>
                      <a:pt x="668" y="1189"/>
                    </a:lnTo>
                    <a:lnTo>
                      <a:pt x="699" y="1202"/>
                    </a:lnTo>
                    <a:lnTo>
                      <a:pt x="730" y="1202"/>
                    </a:lnTo>
                    <a:lnTo>
                      <a:pt x="762" y="1202"/>
                    </a:lnTo>
                    <a:lnTo>
                      <a:pt x="793" y="1202"/>
                    </a:lnTo>
                    <a:lnTo>
                      <a:pt x="824" y="1202"/>
                    </a:lnTo>
                    <a:lnTo>
                      <a:pt x="855" y="1202"/>
                    </a:lnTo>
                    <a:lnTo>
                      <a:pt x="887" y="1202"/>
                    </a:lnTo>
                    <a:lnTo>
                      <a:pt x="918" y="1202"/>
                    </a:lnTo>
                    <a:lnTo>
                      <a:pt x="949" y="1202"/>
                    </a:lnTo>
                    <a:lnTo>
                      <a:pt x="981" y="1202"/>
                    </a:lnTo>
                    <a:lnTo>
                      <a:pt x="991" y="1168"/>
                    </a:lnTo>
                    <a:lnTo>
                      <a:pt x="970" y="1137"/>
                    </a:lnTo>
                    <a:lnTo>
                      <a:pt x="960" y="1106"/>
                    </a:lnTo>
                    <a:lnTo>
                      <a:pt x="949" y="1074"/>
                    </a:lnTo>
                    <a:lnTo>
                      <a:pt x="928" y="1043"/>
                    </a:lnTo>
                    <a:lnTo>
                      <a:pt x="908" y="1012"/>
                    </a:lnTo>
                    <a:lnTo>
                      <a:pt x="887" y="980"/>
                    </a:lnTo>
                    <a:lnTo>
                      <a:pt x="876" y="949"/>
                    </a:lnTo>
                    <a:lnTo>
                      <a:pt x="855" y="918"/>
                    </a:lnTo>
                    <a:lnTo>
                      <a:pt x="824" y="887"/>
                    </a:lnTo>
                    <a:lnTo>
                      <a:pt x="803" y="855"/>
                    </a:lnTo>
                    <a:lnTo>
                      <a:pt x="772" y="824"/>
                    </a:lnTo>
                    <a:lnTo>
                      <a:pt x="741" y="803"/>
                    </a:lnTo>
                    <a:lnTo>
                      <a:pt x="720" y="772"/>
                    </a:lnTo>
                    <a:lnTo>
                      <a:pt x="688" y="751"/>
                    </a:lnTo>
                    <a:lnTo>
                      <a:pt x="668" y="720"/>
                    </a:lnTo>
                    <a:lnTo>
                      <a:pt x="657" y="688"/>
                    </a:lnTo>
                    <a:lnTo>
                      <a:pt x="647" y="657"/>
                    </a:lnTo>
                    <a:lnTo>
                      <a:pt x="636" y="626"/>
                    </a:lnTo>
                    <a:lnTo>
                      <a:pt x="615" y="594"/>
                    </a:lnTo>
                    <a:lnTo>
                      <a:pt x="595" y="563"/>
                    </a:lnTo>
                    <a:lnTo>
                      <a:pt x="574" y="532"/>
                    </a:lnTo>
                    <a:lnTo>
                      <a:pt x="553" y="500"/>
                    </a:lnTo>
                    <a:lnTo>
                      <a:pt x="532" y="469"/>
                    </a:lnTo>
                    <a:lnTo>
                      <a:pt x="511" y="438"/>
                    </a:lnTo>
                    <a:lnTo>
                      <a:pt x="501" y="407"/>
                    </a:lnTo>
                    <a:lnTo>
                      <a:pt x="469" y="386"/>
                    </a:lnTo>
                    <a:lnTo>
                      <a:pt x="438" y="365"/>
                    </a:lnTo>
                    <a:lnTo>
                      <a:pt x="417" y="333"/>
                    </a:lnTo>
                    <a:lnTo>
                      <a:pt x="386" y="313"/>
                    </a:lnTo>
                    <a:lnTo>
                      <a:pt x="355" y="292"/>
                    </a:lnTo>
                    <a:lnTo>
                      <a:pt x="323" y="271"/>
                    </a:lnTo>
                    <a:lnTo>
                      <a:pt x="292" y="250"/>
                    </a:lnTo>
                    <a:lnTo>
                      <a:pt x="261" y="219"/>
                    </a:lnTo>
                    <a:lnTo>
                      <a:pt x="229" y="187"/>
                    </a:lnTo>
                    <a:lnTo>
                      <a:pt x="219" y="156"/>
                    </a:lnTo>
                    <a:lnTo>
                      <a:pt x="219" y="125"/>
                    </a:lnTo>
                    <a:lnTo>
                      <a:pt x="229" y="93"/>
                    </a:lnTo>
                    <a:lnTo>
                      <a:pt x="240" y="62"/>
                    </a:lnTo>
                    <a:lnTo>
                      <a:pt x="250" y="31"/>
                    </a:lnTo>
                    <a:lnTo>
                      <a:pt x="250" y="0"/>
                    </a:lnTo>
                    <a:lnTo>
                      <a:pt x="219" y="10"/>
                    </a:lnTo>
                    <a:lnTo>
                      <a:pt x="198" y="41"/>
                    </a:lnTo>
                    <a:lnTo>
                      <a:pt x="177" y="73"/>
                    </a:lnTo>
                    <a:lnTo>
                      <a:pt x="156" y="104"/>
                    </a:lnTo>
                    <a:lnTo>
                      <a:pt x="156" y="135"/>
                    </a:lnTo>
                    <a:lnTo>
                      <a:pt x="125" y="114"/>
                    </a:lnTo>
                    <a:lnTo>
                      <a:pt x="115" y="83"/>
                    </a:lnTo>
                    <a:lnTo>
                      <a:pt x="94" y="52"/>
                    </a:lnTo>
                    <a:lnTo>
                      <a:pt x="62" y="41"/>
                    </a:lnTo>
                    <a:lnTo>
                      <a:pt x="31" y="20"/>
                    </a:lnTo>
                    <a:lnTo>
                      <a:pt x="0" y="10"/>
                    </a:lnTo>
                    <a:lnTo>
                      <a:pt x="29" y="1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07" name="Freeform 11"/>
              <p:cNvSpPr>
                <a:spLocks/>
              </p:cNvSpPr>
              <p:nvPr/>
            </p:nvSpPr>
            <p:spPr bwMode="auto">
              <a:xfrm>
                <a:off x="0" y="225"/>
                <a:ext cx="4102" cy="2578"/>
              </a:xfrm>
              <a:custGeom>
                <a:avLst/>
                <a:gdLst/>
                <a:ahLst/>
                <a:cxnLst>
                  <a:cxn ang="0">
                    <a:pos x="877" y="271"/>
                  </a:cxn>
                  <a:cxn ang="0">
                    <a:pos x="814" y="574"/>
                  </a:cxn>
                  <a:cxn ang="0">
                    <a:pos x="522" y="553"/>
                  </a:cxn>
                  <a:cxn ang="0">
                    <a:pos x="177" y="522"/>
                  </a:cxn>
                  <a:cxn ang="0">
                    <a:pos x="177" y="835"/>
                  </a:cxn>
                  <a:cxn ang="0">
                    <a:pos x="83" y="1127"/>
                  </a:cxn>
                  <a:cxn ang="0">
                    <a:pos x="240" y="1367"/>
                  </a:cxn>
                  <a:cxn ang="0">
                    <a:pos x="543" y="1409"/>
                  </a:cxn>
                  <a:cxn ang="0">
                    <a:pos x="835" y="1252"/>
                  </a:cxn>
                  <a:cxn ang="0">
                    <a:pos x="1043" y="981"/>
                  </a:cxn>
                  <a:cxn ang="0">
                    <a:pos x="1283" y="783"/>
                  </a:cxn>
                  <a:cxn ang="0">
                    <a:pos x="1597" y="762"/>
                  </a:cxn>
                  <a:cxn ang="0">
                    <a:pos x="1743" y="981"/>
                  </a:cxn>
                  <a:cxn ang="0">
                    <a:pos x="1983" y="1263"/>
                  </a:cxn>
                  <a:cxn ang="0">
                    <a:pos x="2097" y="1565"/>
                  </a:cxn>
                  <a:cxn ang="0">
                    <a:pos x="2223" y="1461"/>
                  </a:cxn>
                  <a:cxn ang="0">
                    <a:pos x="2337" y="1283"/>
                  </a:cxn>
                  <a:cxn ang="0">
                    <a:pos x="2097" y="1023"/>
                  </a:cxn>
                  <a:cxn ang="0">
                    <a:pos x="1899" y="710"/>
                  </a:cxn>
                  <a:cxn ang="0">
                    <a:pos x="2139" y="845"/>
                  </a:cxn>
                  <a:cxn ang="0">
                    <a:pos x="2379" y="1158"/>
                  </a:cxn>
                  <a:cxn ang="0">
                    <a:pos x="2504" y="1461"/>
                  </a:cxn>
                  <a:cxn ang="0">
                    <a:pos x="2713" y="1711"/>
                  </a:cxn>
                  <a:cxn ang="0">
                    <a:pos x="2817" y="1482"/>
                  </a:cxn>
                  <a:cxn ang="0">
                    <a:pos x="2984" y="1190"/>
                  </a:cxn>
                  <a:cxn ang="0">
                    <a:pos x="3235" y="1096"/>
                  </a:cxn>
                  <a:cxn ang="0">
                    <a:pos x="3183" y="783"/>
                  </a:cxn>
                  <a:cxn ang="0">
                    <a:pos x="3391" y="522"/>
                  </a:cxn>
                  <a:cxn ang="0">
                    <a:pos x="3652" y="699"/>
                  </a:cxn>
                  <a:cxn ang="0">
                    <a:pos x="3704" y="397"/>
                  </a:cxn>
                  <a:cxn ang="0">
                    <a:pos x="3767" y="616"/>
                  </a:cxn>
                  <a:cxn ang="0">
                    <a:pos x="4070" y="814"/>
                  </a:cxn>
                  <a:cxn ang="0">
                    <a:pos x="3882" y="950"/>
                  </a:cxn>
                  <a:cxn ang="0">
                    <a:pos x="3569" y="1033"/>
                  </a:cxn>
                  <a:cxn ang="0">
                    <a:pos x="3266" y="1252"/>
                  </a:cxn>
                  <a:cxn ang="0">
                    <a:pos x="3068" y="1482"/>
                  </a:cxn>
                  <a:cxn ang="0">
                    <a:pos x="3277" y="1763"/>
                  </a:cxn>
                  <a:cxn ang="0">
                    <a:pos x="3590" y="1763"/>
                  </a:cxn>
                  <a:cxn ang="0">
                    <a:pos x="3830" y="1649"/>
                  </a:cxn>
                  <a:cxn ang="0">
                    <a:pos x="3913" y="1951"/>
                  </a:cxn>
                  <a:cxn ang="0">
                    <a:pos x="3694" y="2212"/>
                  </a:cxn>
                  <a:cxn ang="0">
                    <a:pos x="3475" y="2504"/>
                  </a:cxn>
                  <a:cxn ang="0">
                    <a:pos x="3162" y="2442"/>
                  </a:cxn>
                  <a:cxn ang="0">
                    <a:pos x="2807" y="2504"/>
                  </a:cxn>
                  <a:cxn ang="0">
                    <a:pos x="2494" y="2400"/>
                  </a:cxn>
                  <a:cxn ang="0">
                    <a:pos x="2129" y="2421"/>
                  </a:cxn>
                  <a:cxn ang="0">
                    <a:pos x="1951" y="2483"/>
                  </a:cxn>
                  <a:cxn ang="0">
                    <a:pos x="1659" y="2254"/>
                  </a:cxn>
                  <a:cxn ang="0">
                    <a:pos x="1461" y="2045"/>
                  </a:cxn>
                  <a:cxn ang="0">
                    <a:pos x="1325" y="1805"/>
                  </a:cxn>
                  <a:cxn ang="0">
                    <a:pos x="908" y="1805"/>
                  </a:cxn>
                  <a:cxn ang="0">
                    <a:pos x="459" y="1680"/>
                  </a:cxn>
                  <a:cxn ang="0">
                    <a:pos x="125" y="1628"/>
                  </a:cxn>
                  <a:cxn ang="0">
                    <a:pos x="0" y="1617"/>
                  </a:cxn>
                  <a:cxn ang="0">
                    <a:pos x="0" y="908"/>
                  </a:cxn>
                  <a:cxn ang="0">
                    <a:pos x="0" y="104"/>
                  </a:cxn>
                  <a:cxn ang="0">
                    <a:pos x="397" y="21"/>
                  </a:cxn>
                </a:cxnLst>
                <a:rect l="0" t="0" r="r" b="b"/>
                <a:pathLst>
                  <a:path w="4102" h="2578">
                    <a:moveTo>
                      <a:pt x="720" y="0"/>
                    </a:moveTo>
                    <a:lnTo>
                      <a:pt x="751" y="31"/>
                    </a:lnTo>
                    <a:lnTo>
                      <a:pt x="772" y="63"/>
                    </a:lnTo>
                    <a:lnTo>
                      <a:pt x="803" y="83"/>
                    </a:lnTo>
                    <a:lnTo>
                      <a:pt x="824" y="115"/>
                    </a:lnTo>
                    <a:lnTo>
                      <a:pt x="845" y="146"/>
                    </a:lnTo>
                    <a:lnTo>
                      <a:pt x="856" y="177"/>
                    </a:lnTo>
                    <a:lnTo>
                      <a:pt x="866" y="209"/>
                    </a:lnTo>
                    <a:lnTo>
                      <a:pt x="877" y="240"/>
                    </a:lnTo>
                    <a:lnTo>
                      <a:pt x="877" y="271"/>
                    </a:lnTo>
                    <a:lnTo>
                      <a:pt x="877" y="303"/>
                    </a:lnTo>
                    <a:lnTo>
                      <a:pt x="877" y="334"/>
                    </a:lnTo>
                    <a:lnTo>
                      <a:pt x="877" y="365"/>
                    </a:lnTo>
                    <a:lnTo>
                      <a:pt x="866" y="397"/>
                    </a:lnTo>
                    <a:lnTo>
                      <a:pt x="866" y="428"/>
                    </a:lnTo>
                    <a:lnTo>
                      <a:pt x="866" y="459"/>
                    </a:lnTo>
                    <a:lnTo>
                      <a:pt x="866" y="490"/>
                    </a:lnTo>
                    <a:lnTo>
                      <a:pt x="866" y="522"/>
                    </a:lnTo>
                    <a:lnTo>
                      <a:pt x="845" y="553"/>
                    </a:lnTo>
                    <a:lnTo>
                      <a:pt x="814" y="574"/>
                    </a:lnTo>
                    <a:lnTo>
                      <a:pt x="793" y="605"/>
                    </a:lnTo>
                    <a:lnTo>
                      <a:pt x="772" y="637"/>
                    </a:lnTo>
                    <a:lnTo>
                      <a:pt x="741" y="657"/>
                    </a:lnTo>
                    <a:lnTo>
                      <a:pt x="710" y="637"/>
                    </a:lnTo>
                    <a:lnTo>
                      <a:pt x="678" y="616"/>
                    </a:lnTo>
                    <a:lnTo>
                      <a:pt x="647" y="595"/>
                    </a:lnTo>
                    <a:lnTo>
                      <a:pt x="616" y="574"/>
                    </a:lnTo>
                    <a:lnTo>
                      <a:pt x="584" y="563"/>
                    </a:lnTo>
                    <a:lnTo>
                      <a:pt x="553" y="563"/>
                    </a:lnTo>
                    <a:lnTo>
                      <a:pt x="522" y="553"/>
                    </a:lnTo>
                    <a:lnTo>
                      <a:pt x="449" y="553"/>
                    </a:lnTo>
                    <a:lnTo>
                      <a:pt x="417" y="543"/>
                    </a:lnTo>
                    <a:lnTo>
                      <a:pt x="386" y="543"/>
                    </a:lnTo>
                    <a:lnTo>
                      <a:pt x="355" y="543"/>
                    </a:lnTo>
                    <a:lnTo>
                      <a:pt x="323" y="532"/>
                    </a:lnTo>
                    <a:lnTo>
                      <a:pt x="292" y="522"/>
                    </a:lnTo>
                    <a:lnTo>
                      <a:pt x="261" y="511"/>
                    </a:lnTo>
                    <a:lnTo>
                      <a:pt x="230" y="501"/>
                    </a:lnTo>
                    <a:lnTo>
                      <a:pt x="198" y="490"/>
                    </a:lnTo>
                    <a:lnTo>
                      <a:pt x="177" y="522"/>
                    </a:lnTo>
                    <a:lnTo>
                      <a:pt x="177" y="553"/>
                    </a:lnTo>
                    <a:lnTo>
                      <a:pt x="177" y="584"/>
                    </a:lnTo>
                    <a:lnTo>
                      <a:pt x="177" y="616"/>
                    </a:lnTo>
                    <a:lnTo>
                      <a:pt x="177" y="647"/>
                    </a:lnTo>
                    <a:lnTo>
                      <a:pt x="177" y="678"/>
                    </a:lnTo>
                    <a:lnTo>
                      <a:pt x="177" y="710"/>
                    </a:lnTo>
                    <a:lnTo>
                      <a:pt x="177" y="741"/>
                    </a:lnTo>
                    <a:lnTo>
                      <a:pt x="177" y="772"/>
                    </a:lnTo>
                    <a:lnTo>
                      <a:pt x="177" y="803"/>
                    </a:lnTo>
                    <a:lnTo>
                      <a:pt x="177" y="835"/>
                    </a:lnTo>
                    <a:lnTo>
                      <a:pt x="146" y="845"/>
                    </a:lnTo>
                    <a:lnTo>
                      <a:pt x="125" y="877"/>
                    </a:lnTo>
                    <a:lnTo>
                      <a:pt x="94" y="908"/>
                    </a:lnTo>
                    <a:lnTo>
                      <a:pt x="83" y="939"/>
                    </a:lnTo>
                    <a:lnTo>
                      <a:pt x="73" y="970"/>
                    </a:lnTo>
                    <a:lnTo>
                      <a:pt x="73" y="1002"/>
                    </a:lnTo>
                    <a:lnTo>
                      <a:pt x="73" y="1033"/>
                    </a:lnTo>
                    <a:lnTo>
                      <a:pt x="73" y="1064"/>
                    </a:lnTo>
                    <a:lnTo>
                      <a:pt x="73" y="1096"/>
                    </a:lnTo>
                    <a:lnTo>
                      <a:pt x="83" y="1127"/>
                    </a:lnTo>
                    <a:lnTo>
                      <a:pt x="83" y="1158"/>
                    </a:lnTo>
                    <a:lnTo>
                      <a:pt x="94" y="1190"/>
                    </a:lnTo>
                    <a:lnTo>
                      <a:pt x="94" y="1221"/>
                    </a:lnTo>
                    <a:lnTo>
                      <a:pt x="94" y="1252"/>
                    </a:lnTo>
                    <a:lnTo>
                      <a:pt x="94" y="1283"/>
                    </a:lnTo>
                    <a:lnTo>
                      <a:pt x="125" y="1294"/>
                    </a:lnTo>
                    <a:lnTo>
                      <a:pt x="157" y="1304"/>
                    </a:lnTo>
                    <a:lnTo>
                      <a:pt x="188" y="1304"/>
                    </a:lnTo>
                    <a:lnTo>
                      <a:pt x="209" y="1336"/>
                    </a:lnTo>
                    <a:lnTo>
                      <a:pt x="240" y="1367"/>
                    </a:lnTo>
                    <a:lnTo>
                      <a:pt x="261" y="1398"/>
                    </a:lnTo>
                    <a:lnTo>
                      <a:pt x="292" y="1409"/>
                    </a:lnTo>
                    <a:lnTo>
                      <a:pt x="323" y="1409"/>
                    </a:lnTo>
                    <a:lnTo>
                      <a:pt x="355" y="1409"/>
                    </a:lnTo>
                    <a:lnTo>
                      <a:pt x="386" y="1409"/>
                    </a:lnTo>
                    <a:lnTo>
                      <a:pt x="417" y="1409"/>
                    </a:lnTo>
                    <a:lnTo>
                      <a:pt x="449" y="1409"/>
                    </a:lnTo>
                    <a:lnTo>
                      <a:pt x="480" y="1409"/>
                    </a:lnTo>
                    <a:lnTo>
                      <a:pt x="511" y="1409"/>
                    </a:lnTo>
                    <a:lnTo>
                      <a:pt x="543" y="1409"/>
                    </a:lnTo>
                    <a:lnTo>
                      <a:pt x="574" y="1409"/>
                    </a:lnTo>
                    <a:lnTo>
                      <a:pt x="605" y="1409"/>
                    </a:lnTo>
                    <a:lnTo>
                      <a:pt x="637" y="1409"/>
                    </a:lnTo>
                    <a:lnTo>
                      <a:pt x="668" y="1409"/>
                    </a:lnTo>
                    <a:lnTo>
                      <a:pt x="689" y="1377"/>
                    </a:lnTo>
                    <a:lnTo>
                      <a:pt x="720" y="1367"/>
                    </a:lnTo>
                    <a:lnTo>
                      <a:pt x="741" y="1336"/>
                    </a:lnTo>
                    <a:lnTo>
                      <a:pt x="772" y="1315"/>
                    </a:lnTo>
                    <a:lnTo>
                      <a:pt x="803" y="1283"/>
                    </a:lnTo>
                    <a:lnTo>
                      <a:pt x="835" y="1252"/>
                    </a:lnTo>
                    <a:lnTo>
                      <a:pt x="866" y="1231"/>
                    </a:lnTo>
                    <a:lnTo>
                      <a:pt x="866" y="1200"/>
                    </a:lnTo>
                    <a:lnTo>
                      <a:pt x="866" y="1169"/>
                    </a:lnTo>
                    <a:lnTo>
                      <a:pt x="866" y="1075"/>
                    </a:lnTo>
                    <a:lnTo>
                      <a:pt x="887" y="1043"/>
                    </a:lnTo>
                    <a:lnTo>
                      <a:pt x="918" y="1033"/>
                    </a:lnTo>
                    <a:lnTo>
                      <a:pt x="950" y="1023"/>
                    </a:lnTo>
                    <a:lnTo>
                      <a:pt x="981" y="1012"/>
                    </a:lnTo>
                    <a:lnTo>
                      <a:pt x="1012" y="1002"/>
                    </a:lnTo>
                    <a:lnTo>
                      <a:pt x="1043" y="981"/>
                    </a:lnTo>
                    <a:lnTo>
                      <a:pt x="1064" y="950"/>
                    </a:lnTo>
                    <a:lnTo>
                      <a:pt x="1085" y="918"/>
                    </a:lnTo>
                    <a:lnTo>
                      <a:pt x="1096" y="887"/>
                    </a:lnTo>
                    <a:lnTo>
                      <a:pt x="1106" y="856"/>
                    </a:lnTo>
                    <a:lnTo>
                      <a:pt x="1137" y="824"/>
                    </a:lnTo>
                    <a:lnTo>
                      <a:pt x="1158" y="793"/>
                    </a:lnTo>
                    <a:lnTo>
                      <a:pt x="1190" y="783"/>
                    </a:lnTo>
                    <a:lnTo>
                      <a:pt x="1221" y="772"/>
                    </a:lnTo>
                    <a:lnTo>
                      <a:pt x="1252" y="772"/>
                    </a:lnTo>
                    <a:lnTo>
                      <a:pt x="1283" y="783"/>
                    </a:lnTo>
                    <a:lnTo>
                      <a:pt x="1315" y="793"/>
                    </a:lnTo>
                    <a:lnTo>
                      <a:pt x="1346" y="803"/>
                    </a:lnTo>
                    <a:lnTo>
                      <a:pt x="1377" y="814"/>
                    </a:lnTo>
                    <a:lnTo>
                      <a:pt x="1409" y="814"/>
                    </a:lnTo>
                    <a:lnTo>
                      <a:pt x="1440" y="814"/>
                    </a:lnTo>
                    <a:lnTo>
                      <a:pt x="1471" y="814"/>
                    </a:lnTo>
                    <a:lnTo>
                      <a:pt x="1503" y="793"/>
                    </a:lnTo>
                    <a:lnTo>
                      <a:pt x="1534" y="772"/>
                    </a:lnTo>
                    <a:lnTo>
                      <a:pt x="1565" y="762"/>
                    </a:lnTo>
                    <a:lnTo>
                      <a:pt x="1597" y="762"/>
                    </a:lnTo>
                    <a:lnTo>
                      <a:pt x="1628" y="762"/>
                    </a:lnTo>
                    <a:lnTo>
                      <a:pt x="1659" y="762"/>
                    </a:lnTo>
                    <a:lnTo>
                      <a:pt x="1690" y="783"/>
                    </a:lnTo>
                    <a:lnTo>
                      <a:pt x="1722" y="793"/>
                    </a:lnTo>
                    <a:lnTo>
                      <a:pt x="1732" y="824"/>
                    </a:lnTo>
                    <a:lnTo>
                      <a:pt x="1732" y="856"/>
                    </a:lnTo>
                    <a:lnTo>
                      <a:pt x="1732" y="887"/>
                    </a:lnTo>
                    <a:lnTo>
                      <a:pt x="1732" y="918"/>
                    </a:lnTo>
                    <a:lnTo>
                      <a:pt x="1732" y="950"/>
                    </a:lnTo>
                    <a:lnTo>
                      <a:pt x="1743" y="981"/>
                    </a:lnTo>
                    <a:lnTo>
                      <a:pt x="1763" y="1012"/>
                    </a:lnTo>
                    <a:lnTo>
                      <a:pt x="1784" y="1043"/>
                    </a:lnTo>
                    <a:lnTo>
                      <a:pt x="1805" y="1075"/>
                    </a:lnTo>
                    <a:lnTo>
                      <a:pt x="1837" y="1096"/>
                    </a:lnTo>
                    <a:lnTo>
                      <a:pt x="1857" y="1127"/>
                    </a:lnTo>
                    <a:lnTo>
                      <a:pt x="1889" y="1148"/>
                    </a:lnTo>
                    <a:lnTo>
                      <a:pt x="1920" y="1169"/>
                    </a:lnTo>
                    <a:lnTo>
                      <a:pt x="1941" y="1200"/>
                    </a:lnTo>
                    <a:lnTo>
                      <a:pt x="1962" y="1231"/>
                    </a:lnTo>
                    <a:lnTo>
                      <a:pt x="1983" y="1263"/>
                    </a:lnTo>
                    <a:lnTo>
                      <a:pt x="2014" y="1283"/>
                    </a:lnTo>
                    <a:lnTo>
                      <a:pt x="2035" y="1315"/>
                    </a:lnTo>
                    <a:lnTo>
                      <a:pt x="2045" y="1346"/>
                    </a:lnTo>
                    <a:lnTo>
                      <a:pt x="2066" y="1377"/>
                    </a:lnTo>
                    <a:lnTo>
                      <a:pt x="2077" y="1409"/>
                    </a:lnTo>
                    <a:lnTo>
                      <a:pt x="2087" y="1440"/>
                    </a:lnTo>
                    <a:lnTo>
                      <a:pt x="2097" y="1471"/>
                    </a:lnTo>
                    <a:lnTo>
                      <a:pt x="2097" y="1503"/>
                    </a:lnTo>
                    <a:lnTo>
                      <a:pt x="2097" y="1534"/>
                    </a:lnTo>
                    <a:lnTo>
                      <a:pt x="2097" y="1565"/>
                    </a:lnTo>
                    <a:lnTo>
                      <a:pt x="2097" y="1597"/>
                    </a:lnTo>
                    <a:lnTo>
                      <a:pt x="2129" y="1628"/>
                    </a:lnTo>
                    <a:lnTo>
                      <a:pt x="2160" y="1649"/>
                    </a:lnTo>
                    <a:lnTo>
                      <a:pt x="2191" y="1649"/>
                    </a:lnTo>
                    <a:lnTo>
                      <a:pt x="2212" y="1617"/>
                    </a:lnTo>
                    <a:lnTo>
                      <a:pt x="2223" y="1586"/>
                    </a:lnTo>
                    <a:lnTo>
                      <a:pt x="2233" y="1555"/>
                    </a:lnTo>
                    <a:lnTo>
                      <a:pt x="2233" y="1523"/>
                    </a:lnTo>
                    <a:lnTo>
                      <a:pt x="2223" y="1492"/>
                    </a:lnTo>
                    <a:lnTo>
                      <a:pt x="2223" y="1461"/>
                    </a:lnTo>
                    <a:lnTo>
                      <a:pt x="2223" y="1430"/>
                    </a:lnTo>
                    <a:lnTo>
                      <a:pt x="2223" y="1398"/>
                    </a:lnTo>
                    <a:lnTo>
                      <a:pt x="2254" y="1388"/>
                    </a:lnTo>
                    <a:lnTo>
                      <a:pt x="2285" y="1388"/>
                    </a:lnTo>
                    <a:lnTo>
                      <a:pt x="2317" y="1398"/>
                    </a:lnTo>
                    <a:lnTo>
                      <a:pt x="2348" y="1409"/>
                    </a:lnTo>
                    <a:lnTo>
                      <a:pt x="2358" y="1377"/>
                    </a:lnTo>
                    <a:lnTo>
                      <a:pt x="2358" y="1346"/>
                    </a:lnTo>
                    <a:lnTo>
                      <a:pt x="2348" y="1315"/>
                    </a:lnTo>
                    <a:lnTo>
                      <a:pt x="2337" y="1283"/>
                    </a:lnTo>
                    <a:lnTo>
                      <a:pt x="2306" y="1273"/>
                    </a:lnTo>
                    <a:lnTo>
                      <a:pt x="2275" y="1242"/>
                    </a:lnTo>
                    <a:lnTo>
                      <a:pt x="2254" y="1210"/>
                    </a:lnTo>
                    <a:lnTo>
                      <a:pt x="2223" y="1190"/>
                    </a:lnTo>
                    <a:lnTo>
                      <a:pt x="2202" y="1158"/>
                    </a:lnTo>
                    <a:lnTo>
                      <a:pt x="2170" y="1137"/>
                    </a:lnTo>
                    <a:lnTo>
                      <a:pt x="2139" y="1117"/>
                    </a:lnTo>
                    <a:lnTo>
                      <a:pt x="2118" y="1085"/>
                    </a:lnTo>
                    <a:lnTo>
                      <a:pt x="2108" y="1054"/>
                    </a:lnTo>
                    <a:lnTo>
                      <a:pt x="2097" y="1023"/>
                    </a:lnTo>
                    <a:lnTo>
                      <a:pt x="2087" y="991"/>
                    </a:lnTo>
                    <a:lnTo>
                      <a:pt x="2066" y="960"/>
                    </a:lnTo>
                    <a:lnTo>
                      <a:pt x="2045" y="929"/>
                    </a:lnTo>
                    <a:lnTo>
                      <a:pt x="2014" y="897"/>
                    </a:lnTo>
                    <a:lnTo>
                      <a:pt x="2003" y="866"/>
                    </a:lnTo>
                    <a:lnTo>
                      <a:pt x="1983" y="835"/>
                    </a:lnTo>
                    <a:lnTo>
                      <a:pt x="1962" y="803"/>
                    </a:lnTo>
                    <a:lnTo>
                      <a:pt x="1941" y="772"/>
                    </a:lnTo>
                    <a:lnTo>
                      <a:pt x="1920" y="741"/>
                    </a:lnTo>
                    <a:lnTo>
                      <a:pt x="1899" y="710"/>
                    </a:lnTo>
                    <a:lnTo>
                      <a:pt x="1910" y="678"/>
                    </a:lnTo>
                    <a:lnTo>
                      <a:pt x="1941" y="668"/>
                    </a:lnTo>
                    <a:lnTo>
                      <a:pt x="1972" y="668"/>
                    </a:lnTo>
                    <a:lnTo>
                      <a:pt x="2003" y="668"/>
                    </a:lnTo>
                    <a:lnTo>
                      <a:pt x="2035" y="689"/>
                    </a:lnTo>
                    <a:lnTo>
                      <a:pt x="2056" y="720"/>
                    </a:lnTo>
                    <a:lnTo>
                      <a:pt x="2087" y="751"/>
                    </a:lnTo>
                    <a:lnTo>
                      <a:pt x="2108" y="783"/>
                    </a:lnTo>
                    <a:lnTo>
                      <a:pt x="2129" y="814"/>
                    </a:lnTo>
                    <a:lnTo>
                      <a:pt x="2139" y="845"/>
                    </a:lnTo>
                    <a:lnTo>
                      <a:pt x="2160" y="877"/>
                    </a:lnTo>
                    <a:lnTo>
                      <a:pt x="2191" y="908"/>
                    </a:lnTo>
                    <a:lnTo>
                      <a:pt x="2202" y="939"/>
                    </a:lnTo>
                    <a:lnTo>
                      <a:pt x="2233" y="970"/>
                    </a:lnTo>
                    <a:lnTo>
                      <a:pt x="2254" y="1002"/>
                    </a:lnTo>
                    <a:lnTo>
                      <a:pt x="2285" y="1033"/>
                    </a:lnTo>
                    <a:lnTo>
                      <a:pt x="2296" y="1064"/>
                    </a:lnTo>
                    <a:lnTo>
                      <a:pt x="2317" y="1096"/>
                    </a:lnTo>
                    <a:lnTo>
                      <a:pt x="2348" y="1127"/>
                    </a:lnTo>
                    <a:lnTo>
                      <a:pt x="2379" y="1158"/>
                    </a:lnTo>
                    <a:lnTo>
                      <a:pt x="2410" y="1190"/>
                    </a:lnTo>
                    <a:lnTo>
                      <a:pt x="2431" y="1221"/>
                    </a:lnTo>
                    <a:lnTo>
                      <a:pt x="2452" y="1252"/>
                    </a:lnTo>
                    <a:lnTo>
                      <a:pt x="2463" y="1283"/>
                    </a:lnTo>
                    <a:lnTo>
                      <a:pt x="2473" y="1315"/>
                    </a:lnTo>
                    <a:lnTo>
                      <a:pt x="2473" y="1346"/>
                    </a:lnTo>
                    <a:lnTo>
                      <a:pt x="2473" y="1377"/>
                    </a:lnTo>
                    <a:lnTo>
                      <a:pt x="2473" y="1409"/>
                    </a:lnTo>
                    <a:lnTo>
                      <a:pt x="2473" y="1440"/>
                    </a:lnTo>
                    <a:lnTo>
                      <a:pt x="2504" y="1461"/>
                    </a:lnTo>
                    <a:lnTo>
                      <a:pt x="2536" y="1482"/>
                    </a:lnTo>
                    <a:lnTo>
                      <a:pt x="2557" y="1513"/>
                    </a:lnTo>
                    <a:lnTo>
                      <a:pt x="2557" y="1544"/>
                    </a:lnTo>
                    <a:lnTo>
                      <a:pt x="2557" y="1576"/>
                    </a:lnTo>
                    <a:lnTo>
                      <a:pt x="2557" y="1607"/>
                    </a:lnTo>
                    <a:lnTo>
                      <a:pt x="2588" y="1628"/>
                    </a:lnTo>
                    <a:lnTo>
                      <a:pt x="2619" y="1649"/>
                    </a:lnTo>
                    <a:lnTo>
                      <a:pt x="2650" y="1670"/>
                    </a:lnTo>
                    <a:lnTo>
                      <a:pt x="2682" y="1690"/>
                    </a:lnTo>
                    <a:lnTo>
                      <a:pt x="2713" y="1711"/>
                    </a:lnTo>
                    <a:lnTo>
                      <a:pt x="2744" y="1711"/>
                    </a:lnTo>
                    <a:lnTo>
                      <a:pt x="2776" y="1711"/>
                    </a:lnTo>
                    <a:lnTo>
                      <a:pt x="2807" y="1701"/>
                    </a:lnTo>
                    <a:lnTo>
                      <a:pt x="2828" y="1670"/>
                    </a:lnTo>
                    <a:lnTo>
                      <a:pt x="2849" y="1638"/>
                    </a:lnTo>
                    <a:lnTo>
                      <a:pt x="2859" y="1607"/>
                    </a:lnTo>
                    <a:lnTo>
                      <a:pt x="2870" y="1576"/>
                    </a:lnTo>
                    <a:lnTo>
                      <a:pt x="2859" y="1544"/>
                    </a:lnTo>
                    <a:lnTo>
                      <a:pt x="2838" y="1513"/>
                    </a:lnTo>
                    <a:lnTo>
                      <a:pt x="2817" y="1482"/>
                    </a:lnTo>
                    <a:lnTo>
                      <a:pt x="2797" y="1450"/>
                    </a:lnTo>
                    <a:lnTo>
                      <a:pt x="2786" y="1419"/>
                    </a:lnTo>
                    <a:lnTo>
                      <a:pt x="2786" y="1388"/>
                    </a:lnTo>
                    <a:lnTo>
                      <a:pt x="2817" y="1357"/>
                    </a:lnTo>
                    <a:lnTo>
                      <a:pt x="2849" y="1336"/>
                    </a:lnTo>
                    <a:lnTo>
                      <a:pt x="2880" y="1325"/>
                    </a:lnTo>
                    <a:lnTo>
                      <a:pt x="2911" y="1315"/>
                    </a:lnTo>
                    <a:lnTo>
                      <a:pt x="2943" y="1294"/>
                    </a:lnTo>
                    <a:lnTo>
                      <a:pt x="2974" y="1273"/>
                    </a:lnTo>
                    <a:lnTo>
                      <a:pt x="2984" y="1190"/>
                    </a:lnTo>
                    <a:lnTo>
                      <a:pt x="2995" y="1106"/>
                    </a:lnTo>
                    <a:lnTo>
                      <a:pt x="3026" y="1096"/>
                    </a:lnTo>
                    <a:lnTo>
                      <a:pt x="3057" y="1096"/>
                    </a:lnTo>
                    <a:lnTo>
                      <a:pt x="3089" y="1096"/>
                    </a:lnTo>
                    <a:lnTo>
                      <a:pt x="3120" y="1106"/>
                    </a:lnTo>
                    <a:lnTo>
                      <a:pt x="3151" y="1127"/>
                    </a:lnTo>
                    <a:lnTo>
                      <a:pt x="3183" y="1148"/>
                    </a:lnTo>
                    <a:lnTo>
                      <a:pt x="3214" y="1158"/>
                    </a:lnTo>
                    <a:lnTo>
                      <a:pt x="3235" y="1127"/>
                    </a:lnTo>
                    <a:lnTo>
                      <a:pt x="3235" y="1096"/>
                    </a:lnTo>
                    <a:lnTo>
                      <a:pt x="3235" y="1064"/>
                    </a:lnTo>
                    <a:lnTo>
                      <a:pt x="3214" y="1033"/>
                    </a:lnTo>
                    <a:lnTo>
                      <a:pt x="3193" y="1002"/>
                    </a:lnTo>
                    <a:lnTo>
                      <a:pt x="3183" y="970"/>
                    </a:lnTo>
                    <a:lnTo>
                      <a:pt x="3183" y="939"/>
                    </a:lnTo>
                    <a:lnTo>
                      <a:pt x="3183" y="908"/>
                    </a:lnTo>
                    <a:lnTo>
                      <a:pt x="3183" y="877"/>
                    </a:lnTo>
                    <a:lnTo>
                      <a:pt x="3183" y="845"/>
                    </a:lnTo>
                    <a:lnTo>
                      <a:pt x="3183" y="814"/>
                    </a:lnTo>
                    <a:lnTo>
                      <a:pt x="3183" y="783"/>
                    </a:lnTo>
                    <a:lnTo>
                      <a:pt x="3183" y="751"/>
                    </a:lnTo>
                    <a:lnTo>
                      <a:pt x="3193" y="668"/>
                    </a:lnTo>
                    <a:lnTo>
                      <a:pt x="3193" y="637"/>
                    </a:lnTo>
                    <a:lnTo>
                      <a:pt x="3203" y="605"/>
                    </a:lnTo>
                    <a:lnTo>
                      <a:pt x="3235" y="574"/>
                    </a:lnTo>
                    <a:lnTo>
                      <a:pt x="3266" y="563"/>
                    </a:lnTo>
                    <a:lnTo>
                      <a:pt x="3297" y="543"/>
                    </a:lnTo>
                    <a:lnTo>
                      <a:pt x="3329" y="532"/>
                    </a:lnTo>
                    <a:lnTo>
                      <a:pt x="3360" y="522"/>
                    </a:lnTo>
                    <a:lnTo>
                      <a:pt x="3391" y="522"/>
                    </a:lnTo>
                    <a:lnTo>
                      <a:pt x="3423" y="522"/>
                    </a:lnTo>
                    <a:lnTo>
                      <a:pt x="3454" y="553"/>
                    </a:lnTo>
                    <a:lnTo>
                      <a:pt x="3475" y="584"/>
                    </a:lnTo>
                    <a:lnTo>
                      <a:pt x="3475" y="616"/>
                    </a:lnTo>
                    <a:lnTo>
                      <a:pt x="3496" y="647"/>
                    </a:lnTo>
                    <a:lnTo>
                      <a:pt x="3527" y="668"/>
                    </a:lnTo>
                    <a:lnTo>
                      <a:pt x="3558" y="699"/>
                    </a:lnTo>
                    <a:lnTo>
                      <a:pt x="3590" y="710"/>
                    </a:lnTo>
                    <a:lnTo>
                      <a:pt x="3621" y="710"/>
                    </a:lnTo>
                    <a:lnTo>
                      <a:pt x="3652" y="699"/>
                    </a:lnTo>
                    <a:lnTo>
                      <a:pt x="3673" y="668"/>
                    </a:lnTo>
                    <a:lnTo>
                      <a:pt x="3694" y="637"/>
                    </a:lnTo>
                    <a:lnTo>
                      <a:pt x="3704" y="605"/>
                    </a:lnTo>
                    <a:lnTo>
                      <a:pt x="3694" y="574"/>
                    </a:lnTo>
                    <a:lnTo>
                      <a:pt x="3673" y="543"/>
                    </a:lnTo>
                    <a:lnTo>
                      <a:pt x="3652" y="511"/>
                    </a:lnTo>
                    <a:lnTo>
                      <a:pt x="3652" y="480"/>
                    </a:lnTo>
                    <a:lnTo>
                      <a:pt x="3652" y="449"/>
                    </a:lnTo>
                    <a:lnTo>
                      <a:pt x="3673" y="417"/>
                    </a:lnTo>
                    <a:lnTo>
                      <a:pt x="3704" y="397"/>
                    </a:lnTo>
                    <a:lnTo>
                      <a:pt x="3736" y="386"/>
                    </a:lnTo>
                    <a:lnTo>
                      <a:pt x="3767" y="365"/>
                    </a:lnTo>
                    <a:lnTo>
                      <a:pt x="3777" y="397"/>
                    </a:lnTo>
                    <a:lnTo>
                      <a:pt x="3798" y="428"/>
                    </a:lnTo>
                    <a:lnTo>
                      <a:pt x="3819" y="459"/>
                    </a:lnTo>
                    <a:lnTo>
                      <a:pt x="3809" y="490"/>
                    </a:lnTo>
                    <a:lnTo>
                      <a:pt x="3788" y="522"/>
                    </a:lnTo>
                    <a:lnTo>
                      <a:pt x="3767" y="553"/>
                    </a:lnTo>
                    <a:lnTo>
                      <a:pt x="3767" y="584"/>
                    </a:lnTo>
                    <a:lnTo>
                      <a:pt x="3767" y="616"/>
                    </a:lnTo>
                    <a:lnTo>
                      <a:pt x="3798" y="637"/>
                    </a:lnTo>
                    <a:lnTo>
                      <a:pt x="3830" y="668"/>
                    </a:lnTo>
                    <a:lnTo>
                      <a:pt x="3861" y="678"/>
                    </a:lnTo>
                    <a:lnTo>
                      <a:pt x="3892" y="689"/>
                    </a:lnTo>
                    <a:lnTo>
                      <a:pt x="3923" y="710"/>
                    </a:lnTo>
                    <a:lnTo>
                      <a:pt x="3955" y="720"/>
                    </a:lnTo>
                    <a:lnTo>
                      <a:pt x="3986" y="730"/>
                    </a:lnTo>
                    <a:lnTo>
                      <a:pt x="4017" y="751"/>
                    </a:lnTo>
                    <a:lnTo>
                      <a:pt x="4049" y="783"/>
                    </a:lnTo>
                    <a:lnTo>
                      <a:pt x="4070" y="814"/>
                    </a:lnTo>
                    <a:lnTo>
                      <a:pt x="4090" y="845"/>
                    </a:lnTo>
                    <a:lnTo>
                      <a:pt x="4101" y="877"/>
                    </a:lnTo>
                    <a:lnTo>
                      <a:pt x="4080" y="908"/>
                    </a:lnTo>
                    <a:lnTo>
                      <a:pt x="4070" y="939"/>
                    </a:lnTo>
                    <a:lnTo>
                      <a:pt x="4038" y="950"/>
                    </a:lnTo>
                    <a:lnTo>
                      <a:pt x="4007" y="950"/>
                    </a:lnTo>
                    <a:lnTo>
                      <a:pt x="3976" y="950"/>
                    </a:lnTo>
                    <a:lnTo>
                      <a:pt x="3944" y="950"/>
                    </a:lnTo>
                    <a:lnTo>
                      <a:pt x="3913" y="950"/>
                    </a:lnTo>
                    <a:lnTo>
                      <a:pt x="3882" y="950"/>
                    </a:lnTo>
                    <a:lnTo>
                      <a:pt x="3850" y="950"/>
                    </a:lnTo>
                    <a:lnTo>
                      <a:pt x="3819" y="960"/>
                    </a:lnTo>
                    <a:lnTo>
                      <a:pt x="3788" y="960"/>
                    </a:lnTo>
                    <a:lnTo>
                      <a:pt x="3757" y="960"/>
                    </a:lnTo>
                    <a:lnTo>
                      <a:pt x="3725" y="960"/>
                    </a:lnTo>
                    <a:lnTo>
                      <a:pt x="3694" y="970"/>
                    </a:lnTo>
                    <a:lnTo>
                      <a:pt x="3663" y="981"/>
                    </a:lnTo>
                    <a:lnTo>
                      <a:pt x="3631" y="1002"/>
                    </a:lnTo>
                    <a:lnTo>
                      <a:pt x="3600" y="1012"/>
                    </a:lnTo>
                    <a:lnTo>
                      <a:pt x="3569" y="1033"/>
                    </a:lnTo>
                    <a:lnTo>
                      <a:pt x="3537" y="1064"/>
                    </a:lnTo>
                    <a:lnTo>
                      <a:pt x="3506" y="1085"/>
                    </a:lnTo>
                    <a:lnTo>
                      <a:pt x="3475" y="1106"/>
                    </a:lnTo>
                    <a:lnTo>
                      <a:pt x="3454" y="1137"/>
                    </a:lnTo>
                    <a:lnTo>
                      <a:pt x="3423" y="1158"/>
                    </a:lnTo>
                    <a:lnTo>
                      <a:pt x="3391" y="1179"/>
                    </a:lnTo>
                    <a:lnTo>
                      <a:pt x="3360" y="1190"/>
                    </a:lnTo>
                    <a:lnTo>
                      <a:pt x="3329" y="1200"/>
                    </a:lnTo>
                    <a:lnTo>
                      <a:pt x="3297" y="1221"/>
                    </a:lnTo>
                    <a:lnTo>
                      <a:pt x="3266" y="1252"/>
                    </a:lnTo>
                    <a:lnTo>
                      <a:pt x="3235" y="1273"/>
                    </a:lnTo>
                    <a:lnTo>
                      <a:pt x="3203" y="1283"/>
                    </a:lnTo>
                    <a:lnTo>
                      <a:pt x="3172" y="1294"/>
                    </a:lnTo>
                    <a:lnTo>
                      <a:pt x="3141" y="1304"/>
                    </a:lnTo>
                    <a:lnTo>
                      <a:pt x="3120" y="1336"/>
                    </a:lnTo>
                    <a:lnTo>
                      <a:pt x="3089" y="1357"/>
                    </a:lnTo>
                    <a:lnTo>
                      <a:pt x="3078" y="1388"/>
                    </a:lnTo>
                    <a:lnTo>
                      <a:pt x="3057" y="1419"/>
                    </a:lnTo>
                    <a:lnTo>
                      <a:pt x="3057" y="1450"/>
                    </a:lnTo>
                    <a:lnTo>
                      <a:pt x="3068" y="1482"/>
                    </a:lnTo>
                    <a:lnTo>
                      <a:pt x="3078" y="1513"/>
                    </a:lnTo>
                    <a:lnTo>
                      <a:pt x="3089" y="1544"/>
                    </a:lnTo>
                    <a:lnTo>
                      <a:pt x="3120" y="1565"/>
                    </a:lnTo>
                    <a:lnTo>
                      <a:pt x="3130" y="1597"/>
                    </a:lnTo>
                    <a:lnTo>
                      <a:pt x="3151" y="1628"/>
                    </a:lnTo>
                    <a:lnTo>
                      <a:pt x="3172" y="1659"/>
                    </a:lnTo>
                    <a:lnTo>
                      <a:pt x="3203" y="1690"/>
                    </a:lnTo>
                    <a:lnTo>
                      <a:pt x="3235" y="1711"/>
                    </a:lnTo>
                    <a:lnTo>
                      <a:pt x="3245" y="1743"/>
                    </a:lnTo>
                    <a:lnTo>
                      <a:pt x="3277" y="1763"/>
                    </a:lnTo>
                    <a:lnTo>
                      <a:pt x="3308" y="1763"/>
                    </a:lnTo>
                    <a:lnTo>
                      <a:pt x="3339" y="1763"/>
                    </a:lnTo>
                    <a:lnTo>
                      <a:pt x="3370" y="1763"/>
                    </a:lnTo>
                    <a:lnTo>
                      <a:pt x="3402" y="1763"/>
                    </a:lnTo>
                    <a:lnTo>
                      <a:pt x="3433" y="1753"/>
                    </a:lnTo>
                    <a:lnTo>
                      <a:pt x="3464" y="1743"/>
                    </a:lnTo>
                    <a:lnTo>
                      <a:pt x="3496" y="1743"/>
                    </a:lnTo>
                    <a:lnTo>
                      <a:pt x="3527" y="1743"/>
                    </a:lnTo>
                    <a:lnTo>
                      <a:pt x="3558" y="1753"/>
                    </a:lnTo>
                    <a:lnTo>
                      <a:pt x="3590" y="1763"/>
                    </a:lnTo>
                    <a:lnTo>
                      <a:pt x="3621" y="1774"/>
                    </a:lnTo>
                    <a:lnTo>
                      <a:pt x="3652" y="1774"/>
                    </a:lnTo>
                    <a:lnTo>
                      <a:pt x="3683" y="1774"/>
                    </a:lnTo>
                    <a:lnTo>
                      <a:pt x="3704" y="1743"/>
                    </a:lnTo>
                    <a:lnTo>
                      <a:pt x="3725" y="1711"/>
                    </a:lnTo>
                    <a:lnTo>
                      <a:pt x="3736" y="1680"/>
                    </a:lnTo>
                    <a:lnTo>
                      <a:pt x="3757" y="1649"/>
                    </a:lnTo>
                    <a:lnTo>
                      <a:pt x="3788" y="1628"/>
                    </a:lnTo>
                    <a:lnTo>
                      <a:pt x="3819" y="1617"/>
                    </a:lnTo>
                    <a:lnTo>
                      <a:pt x="3830" y="1649"/>
                    </a:lnTo>
                    <a:lnTo>
                      <a:pt x="3830" y="1680"/>
                    </a:lnTo>
                    <a:lnTo>
                      <a:pt x="3819" y="1711"/>
                    </a:lnTo>
                    <a:lnTo>
                      <a:pt x="3809" y="1743"/>
                    </a:lnTo>
                    <a:lnTo>
                      <a:pt x="3830" y="1774"/>
                    </a:lnTo>
                    <a:lnTo>
                      <a:pt x="3861" y="1795"/>
                    </a:lnTo>
                    <a:lnTo>
                      <a:pt x="3882" y="1826"/>
                    </a:lnTo>
                    <a:lnTo>
                      <a:pt x="3892" y="1857"/>
                    </a:lnTo>
                    <a:lnTo>
                      <a:pt x="3913" y="1889"/>
                    </a:lnTo>
                    <a:lnTo>
                      <a:pt x="3913" y="1920"/>
                    </a:lnTo>
                    <a:lnTo>
                      <a:pt x="3913" y="1951"/>
                    </a:lnTo>
                    <a:lnTo>
                      <a:pt x="3903" y="1983"/>
                    </a:lnTo>
                    <a:lnTo>
                      <a:pt x="3903" y="2014"/>
                    </a:lnTo>
                    <a:lnTo>
                      <a:pt x="3903" y="2045"/>
                    </a:lnTo>
                    <a:lnTo>
                      <a:pt x="3882" y="2077"/>
                    </a:lnTo>
                    <a:lnTo>
                      <a:pt x="3850" y="2097"/>
                    </a:lnTo>
                    <a:lnTo>
                      <a:pt x="3819" y="2118"/>
                    </a:lnTo>
                    <a:lnTo>
                      <a:pt x="3788" y="2150"/>
                    </a:lnTo>
                    <a:lnTo>
                      <a:pt x="3757" y="2170"/>
                    </a:lnTo>
                    <a:lnTo>
                      <a:pt x="3725" y="2191"/>
                    </a:lnTo>
                    <a:lnTo>
                      <a:pt x="3694" y="2212"/>
                    </a:lnTo>
                    <a:lnTo>
                      <a:pt x="3663" y="2233"/>
                    </a:lnTo>
                    <a:lnTo>
                      <a:pt x="3631" y="2264"/>
                    </a:lnTo>
                    <a:lnTo>
                      <a:pt x="3600" y="2285"/>
                    </a:lnTo>
                    <a:lnTo>
                      <a:pt x="3590" y="2317"/>
                    </a:lnTo>
                    <a:lnTo>
                      <a:pt x="3569" y="2348"/>
                    </a:lnTo>
                    <a:lnTo>
                      <a:pt x="3548" y="2379"/>
                    </a:lnTo>
                    <a:lnTo>
                      <a:pt x="3527" y="2410"/>
                    </a:lnTo>
                    <a:lnTo>
                      <a:pt x="3506" y="2442"/>
                    </a:lnTo>
                    <a:lnTo>
                      <a:pt x="3485" y="2473"/>
                    </a:lnTo>
                    <a:lnTo>
                      <a:pt x="3475" y="2504"/>
                    </a:lnTo>
                    <a:lnTo>
                      <a:pt x="3443" y="2515"/>
                    </a:lnTo>
                    <a:lnTo>
                      <a:pt x="3412" y="2515"/>
                    </a:lnTo>
                    <a:lnTo>
                      <a:pt x="3381" y="2515"/>
                    </a:lnTo>
                    <a:lnTo>
                      <a:pt x="3350" y="2515"/>
                    </a:lnTo>
                    <a:lnTo>
                      <a:pt x="3318" y="2504"/>
                    </a:lnTo>
                    <a:lnTo>
                      <a:pt x="3287" y="2504"/>
                    </a:lnTo>
                    <a:lnTo>
                      <a:pt x="3256" y="2483"/>
                    </a:lnTo>
                    <a:lnTo>
                      <a:pt x="3224" y="2463"/>
                    </a:lnTo>
                    <a:lnTo>
                      <a:pt x="3193" y="2442"/>
                    </a:lnTo>
                    <a:lnTo>
                      <a:pt x="3162" y="2442"/>
                    </a:lnTo>
                    <a:lnTo>
                      <a:pt x="3130" y="2442"/>
                    </a:lnTo>
                    <a:lnTo>
                      <a:pt x="3099" y="2442"/>
                    </a:lnTo>
                    <a:lnTo>
                      <a:pt x="3068" y="2452"/>
                    </a:lnTo>
                    <a:lnTo>
                      <a:pt x="3047" y="2483"/>
                    </a:lnTo>
                    <a:lnTo>
                      <a:pt x="3016" y="2504"/>
                    </a:lnTo>
                    <a:lnTo>
                      <a:pt x="2984" y="2504"/>
                    </a:lnTo>
                    <a:lnTo>
                      <a:pt x="2901" y="2504"/>
                    </a:lnTo>
                    <a:lnTo>
                      <a:pt x="2870" y="2504"/>
                    </a:lnTo>
                    <a:lnTo>
                      <a:pt x="2838" y="2504"/>
                    </a:lnTo>
                    <a:lnTo>
                      <a:pt x="2807" y="2504"/>
                    </a:lnTo>
                    <a:lnTo>
                      <a:pt x="2776" y="2504"/>
                    </a:lnTo>
                    <a:lnTo>
                      <a:pt x="2744" y="2494"/>
                    </a:lnTo>
                    <a:lnTo>
                      <a:pt x="2713" y="2483"/>
                    </a:lnTo>
                    <a:lnTo>
                      <a:pt x="2682" y="2452"/>
                    </a:lnTo>
                    <a:lnTo>
                      <a:pt x="2650" y="2431"/>
                    </a:lnTo>
                    <a:lnTo>
                      <a:pt x="2619" y="2410"/>
                    </a:lnTo>
                    <a:lnTo>
                      <a:pt x="2588" y="2410"/>
                    </a:lnTo>
                    <a:lnTo>
                      <a:pt x="2557" y="2400"/>
                    </a:lnTo>
                    <a:lnTo>
                      <a:pt x="2525" y="2400"/>
                    </a:lnTo>
                    <a:lnTo>
                      <a:pt x="2494" y="2400"/>
                    </a:lnTo>
                    <a:lnTo>
                      <a:pt x="2463" y="2400"/>
                    </a:lnTo>
                    <a:lnTo>
                      <a:pt x="2379" y="2400"/>
                    </a:lnTo>
                    <a:lnTo>
                      <a:pt x="2348" y="2400"/>
                    </a:lnTo>
                    <a:lnTo>
                      <a:pt x="2317" y="2400"/>
                    </a:lnTo>
                    <a:lnTo>
                      <a:pt x="2285" y="2400"/>
                    </a:lnTo>
                    <a:lnTo>
                      <a:pt x="2254" y="2400"/>
                    </a:lnTo>
                    <a:lnTo>
                      <a:pt x="2223" y="2400"/>
                    </a:lnTo>
                    <a:lnTo>
                      <a:pt x="2191" y="2410"/>
                    </a:lnTo>
                    <a:lnTo>
                      <a:pt x="2160" y="2410"/>
                    </a:lnTo>
                    <a:lnTo>
                      <a:pt x="2129" y="2421"/>
                    </a:lnTo>
                    <a:lnTo>
                      <a:pt x="2097" y="2431"/>
                    </a:lnTo>
                    <a:lnTo>
                      <a:pt x="2087" y="2463"/>
                    </a:lnTo>
                    <a:lnTo>
                      <a:pt x="2087" y="2494"/>
                    </a:lnTo>
                    <a:lnTo>
                      <a:pt x="2087" y="2525"/>
                    </a:lnTo>
                    <a:lnTo>
                      <a:pt x="2087" y="2557"/>
                    </a:lnTo>
                    <a:lnTo>
                      <a:pt x="2056" y="2577"/>
                    </a:lnTo>
                    <a:lnTo>
                      <a:pt x="2024" y="2567"/>
                    </a:lnTo>
                    <a:lnTo>
                      <a:pt x="1993" y="2546"/>
                    </a:lnTo>
                    <a:lnTo>
                      <a:pt x="1972" y="2515"/>
                    </a:lnTo>
                    <a:lnTo>
                      <a:pt x="1951" y="2483"/>
                    </a:lnTo>
                    <a:lnTo>
                      <a:pt x="1920" y="2452"/>
                    </a:lnTo>
                    <a:lnTo>
                      <a:pt x="1889" y="2431"/>
                    </a:lnTo>
                    <a:lnTo>
                      <a:pt x="1857" y="2410"/>
                    </a:lnTo>
                    <a:lnTo>
                      <a:pt x="1826" y="2390"/>
                    </a:lnTo>
                    <a:lnTo>
                      <a:pt x="1805" y="2358"/>
                    </a:lnTo>
                    <a:lnTo>
                      <a:pt x="1774" y="2337"/>
                    </a:lnTo>
                    <a:lnTo>
                      <a:pt x="1743" y="2306"/>
                    </a:lnTo>
                    <a:lnTo>
                      <a:pt x="1722" y="2275"/>
                    </a:lnTo>
                    <a:lnTo>
                      <a:pt x="1690" y="2264"/>
                    </a:lnTo>
                    <a:lnTo>
                      <a:pt x="1659" y="2254"/>
                    </a:lnTo>
                    <a:lnTo>
                      <a:pt x="1628" y="2254"/>
                    </a:lnTo>
                    <a:lnTo>
                      <a:pt x="1597" y="2254"/>
                    </a:lnTo>
                    <a:lnTo>
                      <a:pt x="1513" y="2254"/>
                    </a:lnTo>
                    <a:lnTo>
                      <a:pt x="1482" y="2233"/>
                    </a:lnTo>
                    <a:lnTo>
                      <a:pt x="1471" y="2202"/>
                    </a:lnTo>
                    <a:lnTo>
                      <a:pt x="1471" y="2170"/>
                    </a:lnTo>
                    <a:lnTo>
                      <a:pt x="1461" y="2139"/>
                    </a:lnTo>
                    <a:lnTo>
                      <a:pt x="1461" y="2108"/>
                    </a:lnTo>
                    <a:lnTo>
                      <a:pt x="1461" y="2077"/>
                    </a:lnTo>
                    <a:lnTo>
                      <a:pt x="1461" y="2045"/>
                    </a:lnTo>
                    <a:lnTo>
                      <a:pt x="1461" y="2014"/>
                    </a:lnTo>
                    <a:lnTo>
                      <a:pt x="1461" y="1983"/>
                    </a:lnTo>
                    <a:lnTo>
                      <a:pt x="1461" y="1951"/>
                    </a:lnTo>
                    <a:lnTo>
                      <a:pt x="1450" y="1920"/>
                    </a:lnTo>
                    <a:lnTo>
                      <a:pt x="1440" y="1889"/>
                    </a:lnTo>
                    <a:lnTo>
                      <a:pt x="1440" y="1857"/>
                    </a:lnTo>
                    <a:lnTo>
                      <a:pt x="1419" y="1826"/>
                    </a:lnTo>
                    <a:lnTo>
                      <a:pt x="1388" y="1805"/>
                    </a:lnTo>
                    <a:lnTo>
                      <a:pt x="1357" y="1805"/>
                    </a:lnTo>
                    <a:lnTo>
                      <a:pt x="1325" y="1805"/>
                    </a:lnTo>
                    <a:lnTo>
                      <a:pt x="1294" y="1805"/>
                    </a:lnTo>
                    <a:lnTo>
                      <a:pt x="1210" y="1805"/>
                    </a:lnTo>
                    <a:lnTo>
                      <a:pt x="1179" y="1816"/>
                    </a:lnTo>
                    <a:lnTo>
                      <a:pt x="1096" y="1816"/>
                    </a:lnTo>
                    <a:lnTo>
                      <a:pt x="1064" y="1826"/>
                    </a:lnTo>
                    <a:lnTo>
                      <a:pt x="1033" y="1826"/>
                    </a:lnTo>
                    <a:lnTo>
                      <a:pt x="1002" y="1826"/>
                    </a:lnTo>
                    <a:lnTo>
                      <a:pt x="970" y="1826"/>
                    </a:lnTo>
                    <a:lnTo>
                      <a:pt x="939" y="1826"/>
                    </a:lnTo>
                    <a:lnTo>
                      <a:pt x="908" y="1805"/>
                    </a:lnTo>
                    <a:lnTo>
                      <a:pt x="877" y="1784"/>
                    </a:lnTo>
                    <a:lnTo>
                      <a:pt x="845" y="1763"/>
                    </a:lnTo>
                    <a:lnTo>
                      <a:pt x="814" y="1732"/>
                    </a:lnTo>
                    <a:lnTo>
                      <a:pt x="783" y="1722"/>
                    </a:lnTo>
                    <a:lnTo>
                      <a:pt x="751" y="1711"/>
                    </a:lnTo>
                    <a:lnTo>
                      <a:pt x="678" y="1701"/>
                    </a:lnTo>
                    <a:lnTo>
                      <a:pt x="605" y="1701"/>
                    </a:lnTo>
                    <a:lnTo>
                      <a:pt x="522" y="1690"/>
                    </a:lnTo>
                    <a:lnTo>
                      <a:pt x="490" y="1680"/>
                    </a:lnTo>
                    <a:lnTo>
                      <a:pt x="459" y="1680"/>
                    </a:lnTo>
                    <a:lnTo>
                      <a:pt x="428" y="1649"/>
                    </a:lnTo>
                    <a:lnTo>
                      <a:pt x="407" y="1617"/>
                    </a:lnTo>
                    <a:lnTo>
                      <a:pt x="376" y="1597"/>
                    </a:lnTo>
                    <a:lnTo>
                      <a:pt x="344" y="1576"/>
                    </a:lnTo>
                    <a:lnTo>
                      <a:pt x="313" y="1576"/>
                    </a:lnTo>
                    <a:lnTo>
                      <a:pt x="282" y="1576"/>
                    </a:lnTo>
                    <a:lnTo>
                      <a:pt x="209" y="1576"/>
                    </a:lnTo>
                    <a:lnTo>
                      <a:pt x="177" y="1586"/>
                    </a:lnTo>
                    <a:lnTo>
                      <a:pt x="146" y="1597"/>
                    </a:lnTo>
                    <a:lnTo>
                      <a:pt x="125" y="1628"/>
                    </a:lnTo>
                    <a:lnTo>
                      <a:pt x="104" y="1659"/>
                    </a:lnTo>
                    <a:lnTo>
                      <a:pt x="73" y="1690"/>
                    </a:lnTo>
                    <a:lnTo>
                      <a:pt x="52" y="1722"/>
                    </a:lnTo>
                    <a:lnTo>
                      <a:pt x="21" y="1743"/>
                    </a:lnTo>
                    <a:lnTo>
                      <a:pt x="0" y="1774"/>
                    </a:lnTo>
                    <a:lnTo>
                      <a:pt x="0" y="1743"/>
                    </a:lnTo>
                    <a:lnTo>
                      <a:pt x="0" y="1711"/>
                    </a:lnTo>
                    <a:lnTo>
                      <a:pt x="0" y="1680"/>
                    </a:lnTo>
                    <a:lnTo>
                      <a:pt x="0" y="1649"/>
                    </a:lnTo>
                    <a:lnTo>
                      <a:pt x="0" y="1617"/>
                    </a:lnTo>
                    <a:lnTo>
                      <a:pt x="0" y="1534"/>
                    </a:lnTo>
                    <a:lnTo>
                      <a:pt x="0" y="1440"/>
                    </a:lnTo>
                    <a:lnTo>
                      <a:pt x="0" y="1357"/>
                    </a:lnTo>
                    <a:lnTo>
                      <a:pt x="0" y="1263"/>
                    </a:lnTo>
                    <a:lnTo>
                      <a:pt x="0" y="1169"/>
                    </a:lnTo>
                    <a:lnTo>
                      <a:pt x="0" y="1075"/>
                    </a:lnTo>
                    <a:lnTo>
                      <a:pt x="0" y="1043"/>
                    </a:lnTo>
                    <a:lnTo>
                      <a:pt x="0" y="1012"/>
                    </a:lnTo>
                    <a:lnTo>
                      <a:pt x="0" y="981"/>
                    </a:lnTo>
                    <a:lnTo>
                      <a:pt x="0" y="908"/>
                    </a:lnTo>
                    <a:lnTo>
                      <a:pt x="0" y="814"/>
                    </a:lnTo>
                    <a:lnTo>
                      <a:pt x="0" y="730"/>
                    </a:lnTo>
                    <a:lnTo>
                      <a:pt x="0" y="657"/>
                    </a:lnTo>
                    <a:lnTo>
                      <a:pt x="0" y="584"/>
                    </a:lnTo>
                    <a:lnTo>
                      <a:pt x="0" y="501"/>
                    </a:lnTo>
                    <a:lnTo>
                      <a:pt x="0" y="417"/>
                    </a:lnTo>
                    <a:lnTo>
                      <a:pt x="0" y="323"/>
                    </a:lnTo>
                    <a:lnTo>
                      <a:pt x="0" y="230"/>
                    </a:lnTo>
                    <a:lnTo>
                      <a:pt x="0" y="136"/>
                    </a:lnTo>
                    <a:lnTo>
                      <a:pt x="0" y="104"/>
                    </a:lnTo>
                    <a:lnTo>
                      <a:pt x="0" y="73"/>
                    </a:lnTo>
                    <a:lnTo>
                      <a:pt x="0" y="42"/>
                    </a:lnTo>
                    <a:lnTo>
                      <a:pt x="31" y="21"/>
                    </a:lnTo>
                    <a:lnTo>
                      <a:pt x="63" y="21"/>
                    </a:lnTo>
                    <a:lnTo>
                      <a:pt x="94" y="21"/>
                    </a:lnTo>
                    <a:lnTo>
                      <a:pt x="125" y="21"/>
                    </a:lnTo>
                    <a:lnTo>
                      <a:pt x="157" y="21"/>
                    </a:lnTo>
                    <a:lnTo>
                      <a:pt x="240" y="21"/>
                    </a:lnTo>
                    <a:lnTo>
                      <a:pt x="313" y="21"/>
                    </a:lnTo>
                    <a:lnTo>
                      <a:pt x="397" y="21"/>
                    </a:lnTo>
                    <a:lnTo>
                      <a:pt x="490" y="21"/>
                    </a:lnTo>
                    <a:lnTo>
                      <a:pt x="563" y="21"/>
                    </a:lnTo>
                    <a:lnTo>
                      <a:pt x="647" y="21"/>
                    </a:lnTo>
                    <a:lnTo>
                      <a:pt x="720" y="21"/>
                    </a:lnTo>
                    <a:lnTo>
                      <a:pt x="751" y="21"/>
                    </a:lnTo>
                    <a:lnTo>
                      <a:pt x="783" y="21"/>
                    </a:lnTo>
                    <a:lnTo>
                      <a:pt x="720" y="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09" name="Rectangle 13"/>
              <p:cNvSpPr>
                <a:spLocks noChangeArrowheads="1"/>
              </p:cNvSpPr>
              <p:nvPr/>
            </p:nvSpPr>
            <p:spPr bwMode="auto">
              <a:xfrm>
                <a:off x="1094" y="3008"/>
                <a:ext cx="2741" cy="404"/>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11" name="Rectangle 15"/>
              <p:cNvSpPr>
                <a:spLocks noChangeArrowheads="1"/>
              </p:cNvSpPr>
              <p:nvPr/>
            </p:nvSpPr>
            <p:spPr bwMode="auto">
              <a:xfrm>
                <a:off x="3531" y="2433"/>
                <a:ext cx="563" cy="325"/>
              </a:xfrm>
              <a:prstGeom prst="rect">
                <a:avLst/>
              </a:prstGeom>
              <a:noFill/>
              <a:ln w="12700">
                <a:noFill/>
                <a:miter lim="800000"/>
                <a:headEnd/>
                <a:tailEnd/>
              </a:ln>
              <a:effectLst/>
            </p:spPr>
            <p:txBody>
              <a:bodyPr wrap="none" lIns="90488" tIns="44450" rIns="90488" bIns="44450">
                <a:spAutoFit/>
              </a:bodyPr>
              <a:lstStyle/>
              <a:p>
                <a:pPr>
                  <a:defRPr/>
                </a:pPr>
                <a:r>
                  <a:rPr lang="en-US" sz="2800" b="0" u="none">
                    <a:solidFill>
                      <a:schemeClr val="tx1"/>
                    </a:solidFill>
                    <a:effectLst>
                      <a:outerShdw blurRad="38100" dist="38100" dir="2700000" algn="tl">
                        <a:srgbClr val="000000"/>
                      </a:outerShdw>
                    </a:effectLst>
                    <a:latin typeface="Arial Narrow" pitchFamily="34" charset="0"/>
                    <a:ea typeface="+mn-ea"/>
                    <a:cs typeface="+mn-cs"/>
                  </a:rPr>
                  <a:t>Israel</a:t>
                </a:r>
                <a:endParaRPr lang="en-US" sz="2800" u="none">
                  <a:effectLst>
                    <a:outerShdw blurRad="38100" dist="38100" dir="2700000" algn="tl">
                      <a:srgbClr val="000000"/>
                    </a:outerShdw>
                  </a:effectLst>
                  <a:latin typeface="Arial Narrow" pitchFamily="34" charset="0"/>
                  <a:ea typeface="+mn-ea"/>
                  <a:cs typeface="+mn-cs"/>
                </a:endParaRPr>
              </a:p>
            </p:txBody>
          </p:sp>
          <p:sp>
            <p:nvSpPr>
              <p:cNvPr id="132113" name="Rectangle 17"/>
              <p:cNvSpPr>
                <a:spLocks noChangeArrowheads="1"/>
              </p:cNvSpPr>
              <p:nvPr/>
            </p:nvSpPr>
            <p:spPr bwMode="auto">
              <a:xfrm>
                <a:off x="3015" y="2856"/>
                <a:ext cx="648"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charset="0"/>
                    <a:cs typeface="+mn-cs"/>
                  </a:rPr>
                  <a:t>Ai cập</a:t>
                </a:r>
              </a:p>
            </p:txBody>
          </p:sp>
          <p:sp>
            <p:nvSpPr>
              <p:cNvPr id="132115" name="AutoShape 19"/>
              <p:cNvSpPr>
                <a:spLocks noChangeArrowheads="1"/>
              </p:cNvSpPr>
              <p:nvPr/>
            </p:nvSpPr>
            <p:spPr bwMode="auto">
              <a:xfrm>
                <a:off x="1924" y="1285"/>
                <a:ext cx="136" cy="88"/>
              </a:xfrm>
              <a:prstGeom prst="star5">
                <a:avLst/>
              </a:prstGeom>
              <a:solidFill>
                <a:schemeClr val="accent1"/>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16" name="Rectangle 20"/>
              <p:cNvSpPr>
                <a:spLocks noChangeArrowheads="1"/>
              </p:cNvSpPr>
              <p:nvPr/>
            </p:nvSpPr>
            <p:spPr bwMode="auto">
              <a:xfrm>
                <a:off x="1007" y="926"/>
                <a:ext cx="994"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charset="0"/>
                    <a:cs typeface="+mn-cs"/>
                  </a:rPr>
                  <a:t>Rô ma</a:t>
                </a:r>
              </a:p>
            </p:txBody>
          </p:sp>
          <p:sp>
            <p:nvSpPr>
              <p:cNvPr id="132119" name="AutoShape 23"/>
              <p:cNvSpPr>
                <a:spLocks noChangeArrowheads="1"/>
              </p:cNvSpPr>
              <p:nvPr/>
            </p:nvSpPr>
            <p:spPr bwMode="auto">
              <a:xfrm>
                <a:off x="1924" y="1285"/>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20" name="AutoShape 24"/>
              <p:cNvSpPr>
                <a:spLocks noChangeArrowheads="1"/>
              </p:cNvSpPr>
              <p:nvPr/>
            </p:nvSpPr>
            <p:spPr bwMode="auto">
              <a:xfrm>
                <a:off x="2836" y="1333"/>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21" name="AutoShape 25"/>
              <p:cNvSpPr>
                <a:spLocks noChangeArrowheads="1"/>
              </p:cNvSpPr>
              <p:nvPr/>
            </p:nvSpPr>
            <p:spPr bwMode="auto">
              <a:xfrm>
                <a:off x="2740" y="1525"/>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23" name="Rectangle 27"/>
              <p:cNvSpPr>
                <a:spLocks noChangeArrowheads="1"/>
              </p:cNvSpPr>
              <p:nvPr/>
            </p:nvSpPr>
            <p:spPr bwMode="auto">
              <a:xfrm>
                <a:off x="2271" y="1029"/>
                <a:ext cx="758"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Philip</a:t>
                </a:r>
              </a:p>
            </p:txBody>
          </p:sp>
          <p:sp>
            <p:nvSpPr>
              <p:cNvPr id="132124" name="Rectangle 28"/>
              <p:cNvSpPr>
                <a:spLocks noChangeArrowheads="1"/>
              </p:cNvSpPr>
              <p:nvPr/>
            </p:nvSpPr>
            <p:spPr bwMode="auto">
              <a:xfrm>
                <a:off x="1920" y="1872"/>
                <a:ext cx="1229"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pitchFamily="34" charset="0"/>
                    <a:ea typeface="+mn-ea"/>
                    <a:cs typeface="+mn-cs"/>
                  </a:rPr>
                  <a:t>Cô rinh tô</a:t>
                </a:r>
                <a:endParaRPr lang="en-US" sz="4000" u="none">
                  <a:effectLst>
                    <a:outerShdw blurRad="38100" dist="38100" dir="2700000" algn="tl">
                      <a:srgbClr val="000000"/>
                    </a:outerShdw>
                  </a:effectLst>
                  <a:latin typeface="Arial Narrow" pitchFamily="34" charset="0"/>
                  <a:ea typeface="+mn-ea"/>
                  <a:cs typeface="+mn-cs"/>
                </a:endParaRPr>
              </a:p>
            </p:txBody>
          </p:sp>
          <p:sp>
            <p:nvSpPr>
              <p:cNvPr id="132125" name="Rectangle 29"/>
              <p:cNvSpPr>
                <a:spLocks noChangeArrowheads="1"/>
              </p:cNvSpPr>
              <p:nvPr/>
            </p:nvSpPr>
            <p:spPr bwMode="auto">
              <a:xfrm>
                <a:off x="1152" y="1296"/>
                <a:ext cx="1333"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pitchFamily="34" charset="0"/>
                    <a:ea typeface="+mn-ea"/>
                    <a:cs typeface="+mn-cs"/>
                  </a:rPr>
                  <a:t>Têsalônica</a:t>
                </a:r>
                <a:endParaRPr lang="en-US" sz="4000" u="none">
                  <a:effectLst>
                    <a:outerShdw blurRad="38100" dist="38100" dir="2700000" algn="tl">
                      <a:srgbClr val="000000"/>
                    </a:outerShdw>
                  </a:effectLst>
                  <a:latin typeface="Arial Narrow" pitchFamily="34" charset="0"/>
                  <a:ea typeface="+mn-ea"/>
                  <a:cs typeface="+mn-cs"/>
                </a:endParaRPr>
              </a:p>
            </p:txBody>
          </p:sp>
          <p:sp>
            <p:nvSpPr>
              <p:cNvPr id="132127" name="AutoShape 31"/>
              <p:cNvSpPr>
                <a:spLocks noChangeArrowheads="1"/>
              </p:cNvSpPr>
              <p:nvPr/>
            </p:nvSpPr>
            <p:spPr bwMode="auto">
              <a:xfrm>
                <a:off x="2644" y="1909"/>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28" name="Line 32"/>
              <p:cNvSpPr>
                <a:spLocks noChangeShapeType="1"/>
              </p:cNvSpPr>
              <p:nvPr/>
            </p:nvSpPr>
            <p:spPr bwMode="auto">
              <a:xfrm flipH="1">
                <a:off x="3824" y="2017"/>
                <a:ext cx="80" cy="64"/>
              </a:xfrm>
              <a:prstGeom prst="line">
                <a:avLst/>
              </a:prstGeom>
              <a:noFill/>
              <a:ln w="508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29" name="Line 33"/>
              <p:cNvSpPr>
                <a:spLocks noChangeShapeType="1"/>
              </p:cNvSpPr>
              <p:nvPr/>
            </p:nvSpPr>
            <p:spPr bwMode="auto">
              <a:xfrm flipH="1" flipV="1">
                <a:off x="3872" y="1985"/>
                <a:ext cx="112" cy="90"/>
              </a:xfrm>
              <a:prstGeom prst="line">
                <a:avLst/>
              </a:prstGeom>
              <a:noFill/>
              <a:ln w="508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32" name="AutoShape 36"/>
              <p:cNvSpPr>
                <a:spLocks noChangeArrowheads="1"/>
              </p:cNvSpPr>
              <p:nvPr/>
            </p:nvSpPr>
            <p:spPr bwMode="auto">
              <a:xfrm>
                <a:off x="3168" y="1799"/>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33" name="Rectangle 37"/>
              <p:cNvSpPr>
                <a:spLocks noChangeArrowheads="1"/>
              </p:cNvSpPr>
              <p:nvPr/>
            </p:nvSpPr>
            <p:spPr bwMode="auto">
              <a:xfrm>
                <a:off x="3223" y="1797"/>
                <a:ext cx="966"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pitchFamily="34" charset="0"/>
                    <a:ea typeface="+mn-ea"/>
                    <a:cs typeface="+mn-cs"/>
                  </a:rPr>
                  <a:t>Ephêsô</a:t>
                </a:r>
                <a:endParaRPr lang="en-US" sz="4000" u="none">
                  <a:effectLst>
                    <a:outerShdw blurRad="38100" dist="38100" dir="2700000" algn="tl">
                      <a:srgbClr val="000000"/>
                    </a:outerShdw>
                  </a:effectLst>
                  <a:latin typeface="Arial Narrow" pitchFamily="34" charset="0"/>
                  <a:ea typeface="+mn-ea"/>
                  <a:cs typeface="+mn-cs"/>
                </a:endParaRPr>
              </a:p>
            </p:txBody>
          </p:sp>
          <p:sp>
            <p:nvSpPr>
              <p:cNvPr id="85019" name="Rectangle 40"/>
              <p:cNvSpPr>
                <a:spLocks noChangeArrowheads="1"/>
              </p:cNvSpPr>
              <p:nvPr/>
            </p:nvSpPr>
            <p:spPr bwMode="auto">
              <a:xfrm>
                <a:off x="39" y="3826"/>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Narrow" charset="0"/>
                  </a:rPr>
                  <a:t>©  EBibleTeacher.com  </a:t>
                </a:r>
              </a:p>
            </p:txBody>
          </p:sp>
          <p:sp>
            <p:nvSpPr>
              <p:cNvPr id="132140" name="Freeform 44"/>
              <p:cNvSpPr>
                <a:spLocks/>
              </p:cNvSpPr>
              <p:nvPr/>
            </p:nvSpPr>
            <p:spPr bwMode="auto">
              <a:xfrm>
                <a:off x="4180" y="800"/>
                <a:ext cx="420" cy="588"/>
              </a:xfrm>
              <a:custGeom>
                <a:avLst/>
                <a:gdLst/>
                <a:ahLst/>
                <a:cxnLst>
                  <a:cxn ang="0">
                    <a:pos x="0" y="252"/>
                  </a:cxn>
                  <a:cxn ang="0">
                    <a:pos x="48" y="132"/>
                  </a:cxn>
                  <a:cxn ang="0">
                    <a:pos x="252" y="0"/>
                  </a:cxn>
                  <a:cxn ang="0">
                    <a:pos x="300" y="60"/>
                  </a:cxn>
                  <a:cxn ang="0">
                    <a:pos x="228" y="156"/>
                  </a:cxn>
                  <a:cxn ang="0">
                    <a:pos x="288" y="192"/>
                  </a:cxn>
                  <a:cxn ang="0">
                    <a:pos x="348" y="300"/>
                  </a:cxn>
                  <a:cxn ang="0">
                    <a:pos x="384" y="276"/>
                  </a:cxn>
                  <a:cxn ang="0">
                    <a:pos x="420" y="348"/>
                  </a:cxn>
                  <a:cxn ang="0">
                    <a:pos x="396" y="360"/>
                  </a:cxn>
                  <a:cxn ang="0">
                    <a:pos x="372" y="336"/>
                  </a:cxn>
                  <a:cxn ang="0">
                    <a:pos x="420" y="480"/>
                  </a:cxn>
                  <a:cxn ang="0">
                    <a:pos x="336" y="564"/>
                  </a:cxn>
                  <a:cxn ang="0">
                    <a:pos x="300" y="564"/>
                  </a:cxn>
                  <a:cxn ang="0">
                    <a:pos x="276" y="540"/>
                  </a:cxn>
                  <a:cxn ang="0">
                    <a:pos x="252" y="588"/>
                  </a:cxn>
                  <a:cxn ang="0">
                    <a:pos x="120" y="516"/>
                  </a:cxn>
                  <a:cxn ang="0">
                    <a:pos x="120" y="420"/>
                  </a:cxn>
                  <a:cxn ang="0">
                    <a:pos x="120" y="360"/>
                  </a:cxn>
                  <a:cxn ang="0">
                    <a:pos x="48" y="324"/>
                  </a:cxn>
                  <a:cxn ang="0">
                    <a:pos x="0" y="252"/>
                  </a:cxn>
                </a:cxnLst>
                <a:rect l="0" t="0" r="r" b="b"/>
                <a:pathLst>
                  <a:path w="420" h="588">
                    <a:moveTo>
                      <a:pt x="0" y="252"/>
                    </a:moveTo>
                    <a:lnTo>
                      <a:pt x="48" y="132"/>
                    </a:lnTo>
                    <a:lnTo>
                      <a:pt x="252" y="0"/>
                    </a:lnTo>
                    <a:lnTo>
                      <a:pt x="300" y="60"/>
                    </a:lnTo>
                    <a:lnTo>
                      <a:pt x="228" y="156"/>
                    </a:lnTo>
                    <a:lnTo>
                      <a:pt x="288" y="192"/>
                    </a:lnTo>
                    <a:lnTo>
                      <a:pt x="348" y="300"/>
                    </a:lnTo>
                    <a:lnTo>
                      <a:pt x="384" y="276"/>
                    </a:lnTo>
                    <a:lnTo>
                      <a:pt x="420" y="348"/>
                    </a:lnTo>
                    <a:lnTo>
                      <a:pt x="396" y="360"/>
                    </a:lnTo>
                    <a:lnTo>
                      <a:pt x="372" y="336"/>
                    </a:lnTo>
                    <a:lnTo>
                      <a:pt x="420" y="480"/>
                    </a:lnTo>
                    <a:lnTo>
                      <a:pt x="336" y="564"/>
                    </a:lnTo>
                    <a:lnTo>
                      <a:pt x="300" y="564"/>
                    </a:lnTo>
                    <a:lnTo>
                      <a:pt x="276" y="540"/>
                    </a:lnTo>
                    <a:lnTo>
                      <a:pt x="252" y="588"/>
                    </a:lnTo>
                    <a:lnTo>
                      <a:pt x="120" y="516"/>
                    </a:lnTo>
                    <a:lnTo>
                      <a:pt x="120" y="420"/>
                    </a:lnTo>
                    <a:lnTo>
                      <a:pt x="120" y="360"/>
                    </a:lnTo>
                    <a:lnTo>
                      <a:pt x="48" y="324"/>
                    </a:lnTo>
                    <a:lnTo>
                      <a:pt x="0" y="252"/>
                    </a:lnTo>
                    <a:close/>
                  </a:path>
                </a:pathLst>
              </a:custGeom>
              <a:solidFill>
                <a:srgbClr val="114FFB"/>
              </a:solidFill>
              <a:ln w="12700" cap="flat" cmpd="sng">
                <a:solidFill>
                  <a:srgbClr val="000000"/>
                </a:solidFill>
                <a:prstDash val="solid"/>
                <a:round/>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41" name="Freeform 45"/>
              <p:cNvSpPr>
                <a:spLocks/>
              </p:cNvSpPr>
              <p:nvPr/>
            </p:nvSpPr>
            <p:spPr bwMode="auto">
              <a:xfrm>
                <a:off x="4776" y="3000"/>
                <a:ext cx="972" cy="1002"/>
              </a:xfrm>
              <a:custGeom>
                <a:avLst/>
                <a:gdLst/>
                <a:ahLst/>
                <a:cxnLst>
                  <a:cxn ang="0">
                    <a:pos x="972" y="504"/>
                  </a:cxn>
                  <a:cxn ang="0">
                    <a:pos x="940" y="420"/>
                  </a:cxn>
                  <a:cxn ang="0">
                    <a:pos x="892" y="396"/>
                  </a:cxn>
                  <a:cxn ang="0">
                    <a:pos x="736" y="468"/>
                  </a:cxn>
                  <a:cxn ang="0">
                    <a:pos x="652" y="348"/>
                  </a:cxn>
                  <a:cxn ang="0">
                    <a:pos x="556" y="252"/>
                  </a:cxn>
                  <a:cxn ang="0">
                    <a:pos x="448" y="216"/>
                  </a:cxn>
                  <a:cxn ang="0">
                    <a:pos x="364" y="144"/>
                  </a:cxn>
                  <a:cxn ang="0">
                    <a:pos x="252" y="0"/>
                  </a:cxn>
                  <a:cxn ang="0">
                    <a:pos x="160" y="12"/>
                  </a:cxn>
                  <a:cxn ang="0">
                    <a:pos x="112" y="60"/>
                  </a:cxn>
                  <a:cxn ang="0">
                    <a:pos x="0" y="72"/>
                  </a:cxn>
                  <a:cxn ang="0">
                    <a:pos x="64" y="240"/>
                  </a:cxn>
                  <a:cxn ang="0">
                    <a:pos x="196" y="372"/>
                  </a:cxn>
                  <a:cxn ang="0">
                    <a:pos x="252" y="504"/>
                  </a:cxn>
                  <a:cxn ang="0">
                    <a:pos x="252" y="576"/>
                  </a:cxn>
                  <a:cxn ang="0">
                    <a:pos x="268" y="624"/>
                  </a:cxn>
                  <a:cxn ang="0">
                    <a:pos x="324" y="540"/>
                  </a:cxn>
                  <a:cxn ang="0">
                    <a:pos x="364" y="552"/>
                  </a:cxn>
                  <a:cxn ang="0">
                    <a:pos x="360" y="612"/>
                  </a:cxn>
                  <a:cxn ang="0">
                    <a:pos x="388" y="744"/>
                  </a:cxn>
                  <a:cxn ang="0">
                    <a:pos x="640" y="756"/>
                  </a:cxn>
                  <a:cxn ang="0">
                    <a:pos x="788" y="660"/>
                  </a:cxn>
                  <a:cxn ang="0">
                    <a:pos x="720" y="900"/>
                  </a:cxn>
                  <a:cxn ang="0">
                    <a:pos x="816" y="1002"/>
                  </a:cxn>
                  <a:cxn ang="0">
                    <a:pos x="972" y="1002"/>
                  </a:cxn>
                </a:cxnLst>
                <a:rect l="0" t="0" r="r" b="b"/>
                <a:pathLst>
                  <a:path w="972" h="1002">
                    <a:moveTo>
                      <a:pt x="972" y="504"/>
                    </a:moveTo>
                    <a:lnTo>
                      <a:pt x="940" y="420"/>
                    </a:lnTo>
                    <a:lnTo>
                      <a:pt x="892" y="396"/>
                    </a:lnTo>
                    <a:lnTo>
                      <a:pt x="736" y="468"/>
                    </a:lnTo>
                    <a:lnTo>
                      <a:pt x="652" y="348"/>
                    </a:lnTo>
                    <a:lnTo>
                      <a:pt x="556" y="252"/>
                    </a:lnTo>
                    <a:lnTo>
                      <a:pt x="448" y="216"/>
                    </a:lnTo>
                    <a:lnTo>
                      <a:pt x="364" y="144"/>
                    </a:lnTo>
                    <a:lnTo>
                      <a:pt x="252" y="0"/>
                    </a:lnTo>
                    <a:lnTo>
                      <a:pt x="160" y="12"/>
                    </a:lnTo>
                    <a:lnTo>
                      <a:pt x="112" y="60"/>
                    </a:lnTo>
                    <a:lnTo>
                      <a:pt x="0" y="72"/>
                    </a:lnTo>
                    <a:lnTo>
                      <a:pt x="64" y="240"/>
                    </a:lnTo>
                    <a:lnTo>
                      <a:pt x="196" y="372"/>
                    </a:lnTo>
                    <a:lnTo>
                      <a:pt x="252" y="504"/>
                    </a:lnTo>
                    <a:lnTo>
                      <a:pt x="252" y="576"/>
                    </a:lnTo>
                    <a:lnTo>
                      <a:pt x="268" y="624"/>
                    </a:lnTo>
                    <a:lnTo>
                      <a:pt x="324" y="540"/>
                    </a:lnTo>
                    <a:lnTo>
                      <a:pt x="364" y="552"/>
                    </a:lnTo>
                    <a:lnTo>
                      <a:pt x="360" y="612"/>
                    </a:lnTo>
                    <a:lnTo>
                      <a:pt x="388" y="744"/>
                    </a:lnTo>
                    <a:lnTo>
                      <a:pt x="640" y="756"/>
                    </a:lnTo>
                    <a:lnTo>
                      <a:pt x="788" y="660"/>
                    </a:lnTo>
                    <a:lnTo>
                      <a:pt x="720" y="900"/>
                    </a:lnTo>
                    <a:lnTo>
                      <a:pt x="816" y="1002"/>
                    </a:lnTo>
                    <a:lnTo>
                      <a:pt x="972" y="1002"/>
                    </a:lnTo>
                  </a:path>
                </a:pathLst>
              </a:custGeom>
              <a:solidFill>
                <a:srgbClr val="114FFB"/>
              </a:solidFill>
              <a:ln w="12700" cap="flat" cmpd="sng">
                <a:solidFill>
                  <a:srgbClr val="000000"/>
                </a:solidFill>
                <a:prstDash val="solid"/>
                <a:round/>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43" name="Rectangle 47"/>
              <p:cNvSpPr>
                <a:spLocks noChangeArrowheads="1"/>
              </p:cNvSpPr>
              <p:nvPr/>
            </p:nvSpPr>
            <p:spPr bwMode="auto">
              <a:xfrm>
                <a:off x="3295" y="1228"/>
                <a:ext cx="771" cy="402"/>
              </a:xfrm>
              <a:prstGeom prst="rect">
                <a:avLst/>
              </a:prstGeom>
              <a:noFill/>
              <a:ln w="12700">
                <a:noFill/>
                <a:miter lim="800000"/>
                <a:headEnd/>
                <a:tailEnd/>
              </a:ln>
              <a:effectLst/>
            </p:spPr>
            <p:txBody>
              <a:bodyPr wrap="none" lIns="90488" tIns="44450" rIns="90488" bIns="44450">
                <a:spAutoFit/>
              </a:bodyPr>
              <a:lstStyle/>
              <a:p>
                <a:pPr>
                  <a:defRPr/>
                </a:pPr>
                <a:r>
                  <a:rPr lang="en-US" sz="3600" u="none">
                    <a:effectLst>
                      <a:outerShdw blurRad="38100" dist="38100" dir="2700000" algn="tl">
                        <a:srgbClr val="000000"/>
                      </a:outerShdw>
                    </a:effectLst>
                    <a:latin typeface="Arial Narrow" charset="0"/>
                    <a:cs typeface="+mn-cs"/>
                  </a:rPr>
                  <a:t>Galati</a:t>
                </a:r>
              </a:p>
            </p:txBody>
          </p:sp>
          <p:sp>
            <p:nvSpPr>
              <p:cNvPr id="132144" name="AutoShape 48"/>
              <p:cNvSpPr>
                <a:spLocks noChangeArrowheads="1"/>
              </p:cNvSpPr>
              <p:nvPr/>
            </p:nvSpPr>
            <p:spPr bwMode="auto">
              <a:xfrm>
                <a:off x="3316" y="1717"/>
                <a:ext cx="136" cy="88"/>
              </a:xfrm>
              <a:prstGeom prst="star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32145" name="Rectangle 49"/>
              <p:cNvSpPr>
                <a:spLocks noChangeArrowheads="1"/>
              </p:cNvSpPr>
              <p:nvPr/>
            </p:nvSpPr>
            <p:spPr bwMode="auto">
              <a:xfrm>
                <a:off x="2491" y="1513"/>
                <a:ext cx="814" cy="363"/>
              </a:xfrm>
              <a:prstGeom prst="rect">
                <a:avLst/>
              </a:prstGeom>
              <a:noFill/>
              <a:ln w="12700">
                <a:noFill/>
                <a:miter lim="800000"/>
                <a:headEnd/>
                <a:tailEnd/>
              </a:ln>
              <a:effectLst/>
            </p:spPr>
            <p:txBody>
              <a:bodyPr wrap="none" lIns="90488" tIns="44450" rIns="90488" bIns="44450">
                <a:spAutoFit/>
              </a:bodyPr>
              <a:lstStyle/>
              <a:p>
                <a:pPr>
                  <a:defRPr/>
                </a:pPr>
                <a:r>
                  <a:rPr lang="en-US" sz="3200" u="none">
                    <a:effectLst>
                      <a:outerShdw blurRad="38100" dist="38100" dir="2700000" algn="tl">
                        <a:srgbClr val="000000"/>
                      </a:outerShdw>
                    </a:effectLst>
                    <a:latin typeface="Arial Narrow" pitchFamily="34" charset="0"/>
                    <a:ea typeface="+mn-ea"/>
                    <a:cs typeface="+mn-cs"/>
                  </a:rPr>
                  <a:t>Côlôse</a:t>
                </a:r>
                <a:endParaRPr lang="en-US" sz="3600" u="none">
                  <a:effectLst>
                    <a:outerShdw blurRad="38100" dist="38100" dir="2700000" algn="tl">
                      <a:srgbClr val="000000"/>
                    </a:outerShdw>
                  </a:effectLst>
                  <a:latin typeface="Arial Narrow" pitchFamily="34" charset="0"/>
                  <a:ea typeface="+mn-ea"/>
                  <a:cs typeface="+mn-cs"/>
                </a:endParaRPr>
              </a:p>
            </p:txBody>
          </p:sp>
          <p:sp>
            <p:nvSpPr>
              <p:cNvPr id="132114" name="Rectangle 18"/>
              <p:cNvSpPr>
                <a:spLocks noChangeArrowheads="1"/>
              </p:cNvSpPr>
              <p:nvPr/>
            </p:nvSpPr>
            <p:spPr bwMode="auto">
              <a:xfrm>
                <a:off x="216" y="216"/>
                <a:ext cx="5280" cy="660"/>
              </a:xfrm>
              <a:prstGeom prst="rect">
                <a:avLst/>
              </a:prstGeom>
              <a:noFill/>
              <a:ln w="12700">
                <a:noFill/>
                <a:miter lim="800000"/>
                <a:headEnd/>
                <a:tailEnd/>
              </a:ln>
              <a:effectLst/>
            </p:spPr>
            <p:txBody>
              <a:bodyPr lIns="90488" tIns="44450" rIns="90488" bIns="44450" anchor="ctr"/>
              <a:lstStyle/>
              <a:p>
                <a:pPr algn="ctr">
                  <a:defRPr/>
                </a:pPr>
                <a:r>
                  <a:rPr lang="en-US" sz="5400">
                    <a:solidFill>
                      <a:srgbClr val="F6BF69"/>
                    </a:solidFill>
                    <a:effectLst>
                      <a:outerShdw blurRad="38100" dist="38100" dir="2700000" algn="tl">
                        <a:srgbClr val="000000"/>
                      </a:outerShdw>
                    </a:effectLst>
                    <a:latin typeface="Book Antiqua" charset="0"/>
                    <a:cs typeface="+mn-cs"/>
                  </a:rPr>
                  <a:t>Thư Phaolô gủi cho</a:t>
                </a:r>
              </a:p>
              <a:p>
                <a:pPr algn="ctr">
                  <a:defRPr/>
                </a:pPr>
                <a:r>
                  <a:rPr lang="en-US" sz="5400">
                    <a:solidFill>
                      <a:srgbClr val="F6BF69"/>
                    </a:solidFill>
                    <a:effectLst>
                      <a:outerShdw blurRad="38100" dist="38100" dir="2700000" algn="tl">
                        <a:srgbClr val="000000"/>
                      </a:outerShdw>
                    </a:effectLst>
                    <a:latin typeface="Book Antiqua" charset="0"/>
                    <a:cs typeface="+mn-cs"/>
                  </a:rPr>
                  <a:t>các hội thánh </a:t>
                </a:r>
              </a:p>
            </p:txBody>
          </p:sp>
        </p:grpSp>
        <p:sp>
          <p:nvSpPr>
            <p:cNvPr id="84997" name="Rectangle 53"/>
            <p:cNvSpPr>
              <a:spLocks noChangeArrowheads="1"/>
            </p:cNvSpPr>
            <p:nvPr/>
          </p:nvSpPr>
          <p:spPr bwMode="auto">
            <a:xfrm>
              <a:off x="1800" y="2160"/>
              <a:ext cx="124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800" b="0" u="none">
                  <a:solidFill>
                    <a:schemeClr val="tx1"/>
                  </a:solidFill>
                  <a:latin typeface="Arial Narrow" charset="0"/>
                </a:rPr>
                <a:t>Địa Trung hải</a:t>
              </a:r>
            </a:p>
          </p:txBody>
        </p:sp>
      </p:gr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7" name="Group 27"/>
          <p:cNvGrpSpPr>
            <a:grpSpLocks/>
          </p:cNvGrpSpPr>
          <p:nvPr/>
        </p:nvGrpSpPr>
        <p:grpSpPr bwMode="auto">
          <a:xfrm>
            <a:off x="812800" y="0"/>
            <a:ext cx="8216900" cy="6770688"/>
            <a:chOff x="512" y="0"/>
            <a:chExt cx="5176" cy="4265"/>
          </a:xfrm>
        </p:grpSpPr>
        <p:pic>
          <p:nvPicPr>
            <p:cNvPr id="86020" name="Picture 25" descr="STS034-086-096GreeceE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 y="0"/>
              <a:ext cx="4496" cy="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ChangeArrowheads="1"/>
            </p:cNvSpPr>
            <p:nvPr/>
          </p:nvSpPr>
          <p:spPr bwMode="auto">
            <a:xfrm>
              <a:off x="5184" y="489"/>
              <a:ext cx="480" cy="3456"/>
            </a:xfrm>
            <a:prstGeom prst="rect">
              <a:avLst/>
            </a:prstGeom>
            <a:noFill/>
            <a:ln w="12700">
              <a:noFill/>
              <a:miter lim="800000"/>
              <a:headEnd/>
              <a:tailEnd/>
            </a:ln>
            <a:effectLst/>
          </p:spPr>
          <p:txBody>
            <a:bodyPr lIns="90488" tIns="44450" rIns="90488" bIns="44450" anchor="ctr"/>
            <a:lstStyle/>
            <a:p>
              <a:pPr algn="ctr">
                <a:lnSpc>
                  <a:spcPct val="80000"/>
                </a:lnSpc>
                <a:defRPr/>
              </a:pPr>
              <a:r>
                <a:rPr lang="en-US" sz="3200" u="none">
                  <a:effectLst>
                    <a:outerShdw blurRad="38100" dist="38100" dir="2700000" algn="tl">
                      <a:srgbClr val="000000"/>
                    </a:outerShdw>
                  </a:effectLst>
                  <a:latin typeface="Arial" charset="0"/>
                  <a:cs typeface="+mn-cs"/>
                </a:rPr>
                <a:t>C</a:t>
              </a:r>
              <a:br>
                <a:rPr lang="en-US" sz="3200" u="none">
                  <a:effectLst>
                    <a:outerShdw blurRad="38100" dist="38100" dir="2700000" algn="tl">
                      <a:srgbClr val="000000"/>
                    </a:outerShdw>
                  </a:effectLst>
                  <a:latin typeface="Arial" charset="0"/>
                  <a:cs typeface="+mn-cs"/>
                </a:rPr>
              </a:br>
              <a:r>
                <a:rPr lang="en-US" sz="3200" u="none">
                  <a:effectLst>
                    <a:outerShdw blurRad="38100" dist="38100" dir="2700000" algn="tl">
                      <a:srgbClr val="000000"/>
                    </a:outerShdw>
                  </a:effectLst>
                  <a:latin typeface="Arial" charset="0"/>
                  <a:cs typeface="+mn-cs"/>
                </a:rPr>
                <a:t>ô</a:t>
              </a:r>
              <a:br>
                <a:rPr lang="en-US" sz="3200" u="none">
                  <a:effectLst>
                    <a:outerShdw blurRad="38100" dist="38100" dir="2700000" algn="tl">
                      <a:srgbClr val="000000"/>
                    </a:outerShdw>
                  </a:effectLst>
                  <a:latin typeface="Arial" charset="0"/>
                  <a:cs typeface="+mn-cs"/>
                </a:rPr>
              </a:br>
              <a:r>
                <a:rPr lang="en-US" sz="3200" u="none">
                  <a:effectLst>
                    <a:outerShdw blurRad="38100" dist="38100" dir="2700000" algn="tl">
                      <a:srgbClr val="000000"/>
                    </a:outerShdw>
                  </a:effectLst>
                  <a:latin typeface="Arial" charset="0"/>
                  <a:cs typeface="+mn-cs"/>
                </a:rPr>
                <a:t>R</a:t>
              </a:r>
              <a:br>
                <a:rPr lang="en-US" sz="3200" u="none">
                  <a:effectLst>
                    <a:outerShdw blurRad="38100" dist="38100" dir="2700000" algn="tl">
                      <a:srgbClr val="000000"/>
                    </a:outerShdw>
                  </a:effectLst>
                  <a:latin typeface="Arial" charset="0"/>
                  <a:cs typeface="+mn-cs"/>
                </a:rPr>
              </a:br>
              <a:r>
                <a:rPr lang="en-US" sz="3200" u="none">
                  <a:effectLst>
                    <a:outerShdw blurRad="38100" dist="38100" dir="2700000" algn="tl">
                      <a:srgbClr val="000000"/>
                    </a:outerShdw>
                  </a:effectLst>
                  <a:latin typeface="Arial" charset="0"/>
                  <a:cs typeface="+mn-cs"/>
                </a:rPr>
                <a:t>I</a:t>
              </a:r>
              <a:br>
                <a:rPr lang="en-US" sz="3200" u="none">
                  <a:effectLst>
                    <a:outerShdw blurRad="38100" dist="38100" dir="2700000" algn="tl">
                      <a:srgbClr val="000000"/>
                    </a:outerShdw>
                  </a:effectLst>
                  <a:latin typeface="Arial" charset="0"/>
                  <a:cs typeface="+mn-cs"/>
                </a:rPr>
              </a:br>
              <a:r>
                <a:rPr lang="en-US" sz="3200" u="none">
                  <a:effectLst>
                    <a:outerShdw blurRad="38100" dist="38100" dir="2700000" algn="tl">
                      <a:srgbClr val="000000"/>
                    </a:outerShdw>
                  </a:effectLst>
                  <a:latin typeface="Arial" charset="0"/>
                  <a:cs typeface="+mn-cs"/>
                </a:rPr>
                <a:t>NH</a:t>
              </a:r>
              <a:br>
                <a:rPr lang="en-US" sz="3200" u="none">
                  <a:effectLst>
                    <a:outerShdw blurRad="38100" dist="38100" dir="2700000" algn="tl">
                      <a:srgbClr val="000000"/>
                    </a:outerShdw>
                  </a:effectLst>
                  <a:latin typeface="Arial" charset="0"/>
                  <a:cs typeface="+mn-cs"/>
                </a:rPr>
              </a:br>
              <a:r>
                <a:rPr lang="en-US" sz="3200" u="none">
                  <a:effectLst>
                    <a:outerShdw blurRad="38100" dist="38100" dir="2700000" algn="tl">
                      <a:srgbClr val="000000"/>
                    </a:outerShdw>
                  </a:effectLst>
                  <a:latin typeface="Arial" charset="0"/>
                  <a:cs typeface="+mn-cs"/>
                </a:rPr>
                <a:t>T</a:t>
              </a:r>
              <a:br>
                <a:rPr lang="en-US" sz="3200" u="none">
                  <a:effectLst>
                    <a:outerShdw blurRad="38100" dist="38100" dir="2700000" algn="tl">
                      <a:srgbClr val="000000"/>
                    </a:outerShdw>
                  </a:effectLst>
                  <a:latin typeface="Arial" charset="0"/>
                  <a:cs typeface="+mn-cs"/>
                </a:rPr>
              </a:br>
              <a:r>
                <a:rPr lang="en-US" sz="3200" u="none">
                  <a:effectLst>
                    <a:outerShdw blurRad="38100" dist="38100" dir="2700000" algn="tl">
                      <a:srgbClr val="000000"/>
                    </a:outerShdw>
                  </a:effectLst>
                  <a:latin typeface="Arial" charset="0"/>
                  <a:cs typeface="+mn-cs"/>
                </a:rPr>
                <a:t> ô</a:t>
              </a:r>
              <a:r>
                <a:rPr lang="en-US" sz="3600" u="none">
                  <a:effectLst>
                    <a:outerShdw blurRad="38100" dist="38100" dir="2700000" algn="tl">
                      <a:srgbClr val="000000"/>
                    </a:outerShdw>
                  </a:effectLst>
                  <a:latin typeface="Arial" charset="0"/>
                  <a:cs typeface="+mn-cs"/>
                </a:rPr>
                <a:t> --- </a:t>
              </a:r>
              <a:r>
                <a:rPr lang="en-US" sz="3200" u="none">
                  <a:effectLst>
                    <a:outerShdw blurRad="38100" dist="38100" dir="2700000" algn="tl">
                      <a:srgbClr val="000000"/>
                    </a:outerShdw>
                  </a:effectLst>
                  <a:latin typeface="Arial" charset="0"/>
                  <a:cs typeface="+mn-cs"/>
                </a:rPr>
                <a:t>A T H E N</a:t>
              </a:r>
            </a:p>
          </p:txBody>
        </p:sp>
        <p:sp>
          <p:nvSpPr>
            <p:cNvPr id="41989" name="Rectangle 5"/>
            <p:cNvSpPr>
              <a:spLocks noChangeArrowheads="1"/>
            </p:cNvSpPr>
            <p:nvPr/>
          </p:nvSpPr>
          <p:spPr bwMode="auto">
            <a:xfrm>
              <a:off x="5208" y="179"/>
              <a:ext cx="480" cy="3990"/>
            </a:xfrm>
            <a:prstGeom prst="rect">
              <a:avLst/>
            </a:prstGeom>
            <a:noFill/>
            <a:ln w="76200">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86023" name="Rectangle 7"/>
            <p:cNvSpPr>
              <a:spLocks noChangeArrowheads="1"/>
            </p:cNvSpPr>
            <p:nvPr/>
          </p:nvSpPr>
          <p:spPr bwMode="auto">
            <a:xfrm>
              <a:off x="1469" y="2361"/>
              <a:ext cx="83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3600" b="0" u="none">
                  <a:solidFill>
                    <a:srgbClr val="FFFFFF"/>
                  </a:solidFill>
                  <a:latin typeface="Arial" charset="0"/>
                </a:rPr>
                <a:t>Achai</a:t>
              </a:r>
            </a:p>
          </p:txBody>
        </p:sp>
        <p:sp>
          <p:nvSpPr>
            <p:cNvPr id="41992" name="AutoShape 8"/>
            <p:cNvSpPr>
              <a:spLocks noChangeArrowheads="1"/>
            </p:cNvSpPr>
            <p:nvPr/>
          </p:nvSpPr>
          <p:spPr bwMode="auto">
            <a:xfrm>
              <a:off x="3200" y="1785"/>
              <a:ext cx="136" cy="88"/>
            </a:xfrm>
            <a:prstGeom prst="star5">
              <a:avLst/>
            </a:prstGeom>
            <a:solidFill>
              <a:srgbClr val="FAFD0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86025" name="Rectangle 9"/>
            <p:cNvSpPr>
              <a:spLocks noChangeArrowheads="1"/>
            </p:cNvSpPr>
            <p:nvPr/>
          </p:nvSpPr>
          <p:spPr bwMode="auto">
            <a:xfrm>
              <a:off x="1902" y="1720"/>
              <a:ext cx="1608"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4800" u="none"/>
                <a:t>Côrinhtô</a:t>
              </a:r>
            </a:p>
          </p:txBody>
        </p:sp>
        <p:sp>
          <p:nvSpPr>
            <p:cNvPr id="86026" name="Rectangle 10"/>
            <p:cNvSpPr>
              <a:spLocks noChangeArrowheads="1"/>
            </p:cNvSpPr>
            <p:nvPr/>
          </p:nvSpPr>
          <p:spPr bwMode="auto">
            <a:xfrm>
              <a:off x="2104" y="603"/>
              <a:ext cx="932"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4000" b="0" u="none">
                  <a:solidFill>
                    <a:srgbClr val="FFFFFF"/>
                  </a:solidFill>
                  <a:latin typeface="Arial" charset="0"/>
                </a:rPr>
                <a:t>Hi lạp</a:t>
              </a:r>
            </a:p>
          </p:txBody>
        </p:sp>
        <p:sp>
          <p:nvSpPr>
            <p:cNvPr id="86027" name="Rectangle 11"/>
            <p:cNvSpPr>
              <a:spLocks noChangeArrowheads="1"/>
            </p:cNvSpPr>
            <p:nvPr/>
          </p:nvSpPr>
          <p:spPr bwMode="auto">
            <a:xfrm rot="5400000">
              <a:off x="4191" y="1884"/>
              <a:ext cx="128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3200" b="0" u="none">
                  <a:solidFill>
                    <a:srgbClr val="FFFFFF"/>
                  </a:solidFill>
                  <a:latin typeface="Arial" charset="0"/>
                </a:rPr>
                <a:t>Biển Ê giê</a:t>
              </a:r>
            </a:p>
          </p:txBody>
        </p:sp>
        <p:sp>
          <p:nvSpPr>
            <p:cNvPr id="41996" name="AutoShape 12"/>
            <p:cNvSpPr>
              <a:spLocks noChangeArrowheads="1"/>
            </p:cNvSpPr>
            <p:nvPr/>
          </p:nvSpPr>
          <p:spPr bwMode="auto">
            <a:xfrm>
              <a:off x="4140" y="1657"/>
              <a:ext cx="136" cy="88"/>
            </a:xfrm>
            <a:prstGeom prst="star5">
              <a:avLst/>
            </a:prstGeom>
            <a:solidFill>
              <a:srgbClr val="FAFD0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86029" name="Rectangle 13"/>
            <p:cNvSpPr>
              <a:spLocks noChangeArrowheads="1"/>
            </p:cNvSpPr>
            <p:nvPr/>
          </p:nvSpPr>
          <p:spPr bwMode="auto">
            <a:xfrm>
              <a:off x="3433" y="1206"/>
              <a:ext cx="1033"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4400" u="none"/>
                <a:t>Athen</a:t>
              </a:r>
            </a:p>
          </p:txBody>
        </p:sp>
        <p:sp>
          <p:nvSpPr>
            <p:cNvPr id="41998" name="Rectangle 14"/>
            <p:cNvSpPr>
              <a:spLocks noChangeArrowheads="1"/>
            </p:cNvSpPr>
            <p:nvPr/>
          </p:nvSpPr>
          <p:spPr bwMode="auto">
            <a:xfrm>
              <a:off x="2181" y="3698"/>
              <a:ext cx="1842" cy="402"/>
            </a:xfrm>
            <a:prstGeom prst="rect">
              <a:avLst/>
            </a:prstGeom>
            <a:noFill/>
            <a:ln w="12700">
              <a:noFill/>
              <a:miter lim="800000"/>
              <a:headEnd/>
              <a:tailEnd/>
            </a:ln>
            <a:effectLst/>
          </p:spPr>
          <p:txBody>
            <a:bodyPr wrap="none" lIns="90488" tIns="44450" rIns="90488" bIns="44450">
              <a:spAutoFit/>
            </a:bodyPr>
            <a:lstStyle/>
            <a:p>
              <a:pPr>
                <a:defRPr/>
              </a:pPr>
              <a:r>
                <a:rPr lang="en-US" sz="3600" b="0" u="none">
                  <a:solidFill>
                    <a:srgbClr val="FFFFFF"/>
                  </a:solidFill>
                  <a:effectLst>
                    <a:outerShdw blurRad="38100" dist="38100" dir="2700000" algn="tl">
                      <a:srgbClr val="000000"/>
                    </a:outerShdw>
                  </a:effectLst>
                  <a:latin typeface="Arial" charset="0"/>
                  <a:cs typeface="+mn-cs"/>
                </a:rPr>
                <a:t>Địa Trung hải</a:t>
              </a:r>
            </a:p>
          </p:txBody>
        </p:sp>
        <p:sp>
          <p:nvSpPr>
            <p:cNvPr id="86031" name="Rectangle 15"/>
            <p:cNvSpPr>
              <a:spLocks noChangeArrowheads="1"/>
            </p:cNvSpPr>
            <p:nvPr/>
          </p:nvSpPr>
          <p:spPr bwMode="auto">
            <a:xfrm>
              <a:off x="3715" y="4037"/>
              <a:ext cx="116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0" u="none">
                  <a:solidFill>
                    <a:srgbClr val="FFFFFF"/>
                  </a:solidFill>
                  <a:latin typeface="Arial" charset="0"/>
                </a:rPr>
                <a:t>Photo Courtesy of NASA</a:t>
              </a:r>
            </a:p>
          </p:txBody>
        </p:sp>
        <p:sp>
          <p:nvSpPr>
            <p:cNvPr id="42000" name="Rectangle 16"/>
            <p:cNvSpPr>
              <a:spLocks noChangeArrowheads="1"/>
            </p:cNvSpPr>
            <p:nvPr/>
          </p:nvSpPr>
          <p:spPr bwMode="auto">
            <a:xfrm>
              <a:off x="551" y="3925"/>
              <a:ext cx="1128" cy="171"/>
            </a:xfrm>
            <a:prstGeom prst="rect">
              <a:avLst/>
            </a:prstGeom>
            <a:noFill/>
            <a:ln w="12700">
              <a:noFill/>
              <a:miter lim="800000"/>
              <a:headEnd/>
              <a:tailEnd/>
            </a:ln>
            <a:effectLst/>
          </p:spPr>
          <p:txBody>
            <a:bodyPr wrap="none" lIns="90488" tIns="44450" rIns="90488" bIns="44450">
              <a:spAutoFit/>
            </a:bodyPr>
            <a:lstStyle/>
            <a:p>
              <a:pPr>
                <a:defRPr/>
              </a:pPr>
              <a:r>
                <a:rPr lang="en-US" sz="1200" b="0" u="none">
                  <a:solidFill>
                    <a:srgbClr val="FFFFFF"/>
                  </a:solidFill>
                  <a:effectLst>
                    <a:outerShdw blurRad="38100" dist="38100" dir="2700000" algn="tl">
                      <a:srgbClr val="000000"/>
                    </a:outerShdw>
                  </a:effectLst>
                  <a:latin typeface="Arial" charset="0"/>
                  <a:cs typeface="+mn-cs"/>
                </a:rPr>
                <a:t>©  EBibleTeacher.com  </a:t>
              </a:r>
            </a:p>
          </p:txBody>
        </p:sp>
      </p:grpSp>
      <p:sp>
        <p:nvSpPr>
          <p:cNvPr id="42002" name="Rectangle 18"/>
          <p:cNvSpPr>
            <a:spLocks noGrp="1" noChangeArrowheads="1"/>
          </p:cNvSpPr>
          <p:nvPr>
            <p:ph type="title" idx="4294967295"/>
          </p:nvPr>
        </p:nvSpPr>
        <p:spPr>
          <a:xfrm>
            <a:off x="7696200" y="609600"/>
            <a:ext cx="1200150" cy="171450"/>
          </a:xfrm>
          <a:effectLst/>
        </p:spPr>
        <p:txBody>
          <a:bodyPr/>
          <a:lstStyle/>
          <a:p>
            <a:pPr>
              <a:defRPr/>
            </a:pPr>
            <a:r>
              <a:rPr lang="en-US" sz="100" b="0" u="none" smtClean="0">
                <a:solidFill>
                  <a:srgbClr val="777777"/>
                </a:solidFill>
                <a:effectLst/>
                <a:latin typeface="Arial Narrow" pitchFamily="34" charset="0"/>
                <a:ea typeface="+mj-ea"/>
                <a:cs typeface="+mj-cs"/>
              </a:rPr>
              <a:t>Corinth/Athens</a:t>
            </a:r>
            <a:endParaRPr lang="en-US" smtClean="0">
              <a:solidFill>
                <a:srgbClr val="777777"/>
              </a:solidFill>
              <a:ea typeface="+mj-ea"/>
              <a:cs typeface="+mj-cs"/>
            </a:endParaRPr>
          </a:p>
        </p:txBody>
      </p:sp>
      <p:sp>
        <p:nvSpPr>
          <p:cNvPr id="86019" name="Text Box 19"/>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18"/>
          <p:cNvGrpSpPr>
            <a:grpSpLocks/>
          </p:cNvGrpSpPr>
          <p:nvPr/>
        </p:nvGrpSpPr>
        <p:grpSpPr bwMode="auto">
          <a:xfrm>
            <a:off x="1520825" y="385763"/>
            <a:ext cx="6094413" cy="6086475"/>
            <a:chOff x="958" y="243"/>
            <a:chExt cx="3839" cy="3834"/>
          </a:xfrm>
        </p:grpSpPr>
        <p:pic>
          <p:nvPicPr>
            <p:cNvPr id="88070" name="Picture 17" descr="STS078-732-049Corin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 y="243"/>
              <a:ext cx="3834" cy="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Rectangle 5"/>
            <p:cNvSpPr>
              <a:spLocks noChangeArrowheads="1"/>
            </p:cNvSpPr>
            <p:nvPr/>
          </p:nvSpPr>
          <p:spPr bwMode="auto">
            <a:xfrm>
              <a:off x="1133" y="3161"/>
              <a:ext cx="83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3600" b="0" u="none">
                  <a:solidFill>
                    <a:srgbClr val="FFFFFF"/>
                  </a:solidFill>
                  <a:latin typeface="Arial" charset="0"/>
                </a:rPr>
                <a:t>Achai</a:t>
              </a:r>
            </a:p>
          </p:txBody>
        </p:sp>
        <p:sp>
          <p:nvSpPr>
            <p:cNvPr id="134150" name="AutoShape 6"/>
            <p:cNvSpPr>
              <a:spLocks noChangeArrowheads="1"/>
            </p:cNvSpPr>
            <p:nvPr/>
          </p:nvSpPr>
          <p:spPr bwMode="auto">
            <a:xfrm>
              <a:off x="2496" y="841"/>
              <a:ext cx="232" cy="152"/>
            </a:xfrm>
            <a:prstGeom prst="star5">
              <a:avLst/>
            </a:prstGeom>
            <a:solidFill>
              <a:srgbClr val="FAFD0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88073" name="Rectangle 7"/>
            <p:cNvSpPr>
              <a:spLocks noChangeArrowheads="1"/>
            </p:cNvSpPr>
            <p:nvPr/>
          </p:nvSpPr>
          <p:spPr bwMode="auto">
            <a:xfrm>
              <a:off x="958" y="488"/>
              <a:ext cx="1608"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4800" u="none"/>
                <a:t>Côrinhtô</a:t>
              </a:r>
            </a:p>
          </p:txBody>
        </p:sp>
        <p:sp>
          <p:nvSpPr>
            <p:cNvPr id="88074" name="Rectangle 8"/>
            <p:cNvSpPr>
              <a:spLocks noChangeArrowheads="1"/>
            </p:cNvSpPr>
            <p:nvPr/>
          </p:nvSpPr>
          <p:spPr bwMode="auto">
            <a:xfrm>
              <a:off x="3064" y="363"/>
              <a:ext cx="932"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4000" b="0" u="none">
                  <a:solidFill>
                    <a:srgbClr val="FFFFFF"/>
                  </a:solidFill>
                  <a:latin typeface="Arial" charset="0"/>
                </a:rPr>
                <a:t>Hi lạp</a:t>
              </a:r>
            </a:p>
          </p:txBody>
        </p:sp>
        <p:sp>
          <p:nvSpPr>
            <p:cNvPr id="88075" name="Rectangle 13"/>
            <p:cNvSpPr>
              <a:spLocks noChangeArrowheads="1"/>
            </p:cNvSpPr>
            <p:nvPr/>
          </p:nvSpPr>
          <p:spPr bwMode="auto">
            <a:xfrm>
              <a:off x="3555" y="3829"/>
              <a:ext cx="116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0" u="none">
                  <a:solidFill>
                    <a:srgbClr val="FFFFFF"/>
                  </a:solidFill>
                  <a:latin typeface="Arial" charset="0"/>
                </a:rPr>
                <a:t>Photo Courtesy of NASA</a:t>
              </a:r>
            </a:p>
          </p:txBody>
        </p:sp>
        <p:sp>
          <p:nvSpPr>
            <p:cNvPr id="134158" name="Rectangle 14"/>
            <p:cNvSpPr>
              <a:spLocks noChangeArrowheads="1"/>
            </p:cNvSpPr>
            <p:nvPr/>
          </p:nvSpPr>
          <p:spPr bwMode="auto">
            <a:xfrm>
              <a:off x="999" y="3861"/>
              <a:ext cx="1128" cy="171"/>
            </a:xfrm>
            <a:prstGeom prst="rect">
              <a:avLst/>
            </a:prstGeom>
            <a:noFill/>
            <a:ln w="12700">
              <a:noFill/>
              <a:miter lim="800000"/>
              <a:headEnd/>
              <a:tailEnd/>
            </a:ln>
            <a:effectLst/>
          </p:spPr>
          <p:txBody>
            <a:bodyPr wrap="none" lIns="90488" tIns="44450" rIns="90488" bIns="44450">
              <a:spAutoFit/>
            </a:bodyPr>
            <a:lstStyle/>
            <a:p>
              <a:pPr>
                <a:defRPr/>
              </a:pPr>
              <a:r>
                <a:rPr lang="en-US" sz="1200" b="0" u="none">
                  <a:solidFill>
                    <a:srgbClr val="FFFFFF"/>
                  </a:solidFill>
                  <a:effectLst>
                    <a:outerShdw blurRad="38100" dist="38100" dir="2700000" algn="tl">
                      <a:srgbClr val="000000"/>
                    </a:outerShdw>
                  </a:effectLst>
                  <a:latin typeface="Arial" charset="0"/>
                  <a:cs typeface="+mn-cs"/>
                </a:rPr>
                <a:t>©  EBibleTeacher.com  </a:t>
              </a:r>
            </a:p>
          </p:txBody>
        </p:sp>
      </p:grpSp>
      <p:sp>
        <p:nvSpPr>
          <p:cNvPr id="134159" name="Rectangle 15"/>
          <p:cNvSpPr>
            <a:spLocks noGrp="1" noChangeArrowheads="1"/>
          </p:cNvSpPr>
          <p:nvPr>
            <p:ph type="title" idx="4294967295"/>
          </p:nvPr>
        </p:nvSpPr>
        <p:spPr>
          <a:xfrm>
            <a:off x="7696200" y="609600"/>
            <a:ext cx="1200150" cy="171450"/>
          </a:xfrm>
          <a:effectLst/>
        </p:spPr>
        <p:txBody>
          <a:bodyPr/>
          <a:lstStyle/>
          <a:p>
            <a:pPr>
              <a:defRPr/>
            </a:pPr>
            <a:r>
              <a:rPr lang="en-US" sz="100" b="0" u="none" smtClean="0">
                <a:solidFill>
                  <a:srgbClr val="000066"/>
                </a:solidFill>
                <a:effectLst/>
                <a:latin typeface="Arial Narrow" pitchFamily="34" charset="0"/>
                <a:ea typeface="+mj-ea"/>
                <a:cs typeface="+mj-cs"/>
              </a:rPr>
              <a:t>Corinth</a:t>
            </a:r>
            <a:endParaRPr lang="en-US" smtClean="0">
              <a:solidFill>
                <a:srgbClr val="000066"/>
              </a:solidFill>
              <a:ea typeface="+mj-ea"/>
              <a:cs typeface="+mj-cs"/>
            </a:endParaRPr>
          </a:p>
        </p:txBody>
      </p:sp>
      <p:sp>
        <p:nvSpPr>
          <p:cNvPr id="88067" name="Text Box 16"/>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
        <p:nvSpPr>
          <p:cNvPr id="134163" name="Rectangle 19"/>
          <p:cNvSpPr>
            <a:spLocks noChangeArrowheads="1"/>
          </p:cNvSpPr>
          <p:nvPr/>
        </p:nvSpPr>
        <p:spPr bwMode="auto">
          <a:xfrm>
            <a:off x="8153400" y="533400"/>
            <a:ext cx="762000" cy="5486400"/>
          </a:xfrm>
          <a:prstGeom prst="rect">
            <a:avLst/>
          </a:prstGeom>
          <a:noFill/>
          <a:ln w="12700">
            <a:noFill/>
            <a:miter lim="800000"/>
            <a:headEnd/>
            <a:tailEnd/>
          </a:ln>
          <a:effectLst/>
        </p:spPr>
        <p:txBody>
          <a:bodyPr lIns="90488" tIns="44450" rIns="90488" bIns="44450" anchor="ctr"/>
          <a:lstStyle/>
          <a:p>
            <a:pPr algn="ctr">
              <a:lnSpc>
                <a:spcPct val="80000"/>
              </a:lnSpc>
              <a:defRPr/>
            </a:pPr>
            <a:r>
              <a:rPr lang="en-US" sz="3600" u="none">
                <a:effectLst>
                  <a:outerShdw blurRad="38100" dist="38100" dir="2700000" algn="tl">
                    <a:srgbClr val="000000"/>
                  </a:outerShdw>
                </a:effectLst>
                <a:latin typeface="Arial" charset="0"/>
                <a:cs typeface="+mn-cs"/>
              </a:rPr>
              <a:t>C</a:t>
            </a:r>
          </a:p>
          <a:p>
            <a:pPr algn="ctr">
              <a:lnSpc>
                <a:spcPct val="80000"/>
              </a:lnSpc>
              <a:defRPr/>
            </a:pPr>
            <a:r>
              <a:rPr lang="en-US" sz="3600" u="none">
                <a:effectLst>
                  <a:outerShdw blurRad="38100" dist="38100" dir="2700000" algn="tl">
                    <a:srgbClr val="000000"/>
                  </a:outerShdw>
                </a:effectLst>
                <a:latin typeface="Arial" charset="0"/>
                <a:cs typeface="+mn-cs"/>
              </a:rPr>
              <a:t>ô</a:t>
            </a:r>
          </a:p>
          <a:p>
            <a:pPr algn="ctr">
              <a:lnSpc>
                <a:spcPct val="80000"/>
              </a:lnSpc>
              <a:defRPr/>
            </a:pPr>
            <a:r>
              <a:rPr lang="en-US" sz="3600" u="none">
                <a:effectLst>
                  <a:outerShdw blurRad="38100" dist="38100" dir="2700000" algn="tl">
                    <a:srgbClr val="000000"/>
                  </a:outerShdw>
                </a:effectLst>
                <a:latin typeface="Arial" charset="0"/>
                <a:cs typeface="+mn-cs"/>
              </a:rPr>
              <a:t>R</a:t>
            </a:r>
          </a:p>
          <a:p>
            <a:pPr algn="ctr">
              <a:lnSpc>
                <a:spcPct val="80000"/>
              </a:lnSpc>
              <a:defRPr/>
            </a:pPr>
            <a:r>
              <a:rPr lang="en-US" sz="3600" u="none">
                <a:effectLst>
                  <a:outerShdw blurRad="38100" dist="38100" dir="2700000" algn="tl">
                    <a:srgbClr val="000000"/>
                  </a:outerShdw>
                </a:effectLst>
                <a:latin typeface="Arial" charset="0"/>
                <a:cs typeface="+mn-cs"/>
              </a:rPr>
              <a:t>I</a:t>
            </a:r>
          </a:p>
          <a:p>
            <a:pPr algn="ctr">
              <a:lnSpc>
                <a:spcPct val="80000"/>
              </a:lnSpc>
              <a:defRPr/>
            </a:pPr>
            <a:r>
              <a:rPr lang="en-US" sz="3600" u="none">
                <a:effectLst>
                  <a:outerShdw blurRad="38100" dist="38100" dir="2700000" algn="tl">
                    <a:srgbClr val="000000"/>
                  </a:outerShdw>
                </a:effectLst>
                <a:latin typeface="Arial" charset="0"/>
                <a:cs typeface="+mn-cs"/>
              </a:rPr>
              <a:t>NH</a:t>
            </a:r>
          </a:p>
          <a:p>
            <a:pPr algn="ctr">
              <a:lnSpc>
                <a:spcPct val="80000"/>
              </a:lnSpc>
              <a:defRPr/>
            </a:pPr>
            <a:r>
              <a:rPr lang="en-US" sz="3600" u="none">
                <a:effectLst>
                  <a:outerShdw blurRad="38100" dist="38100" dir="2700000" algn="tl">
                    <a:srgbClr val="000000"/>
                  </a:outerShdw>
                </a:effectLst>
                <a:latin typeface="Arial" charset="0"/>
                <a:cs typeface="+mn-cs"/>
              </a:rPr>
              <a:t>T</a:t>
            </a:r>
          </a:p>
          <a:p>
            <a:pPr algn="ctr">
              <a:lnSpc>
                <a:spcPct val="80000"/>
              </a:lnSpc>
              <a:defRPr/>
            </a:pPr>
            <a:r>
              <a:rPr lang="en-US" sz="3600" u="none">
                <a:effectLst>
                  <a:outerShdw blurRad="38100" dist="38100" dir="2700000" algn="tl">
                    <a:srgbClr val="000000"/>
                  </a:outerShdw>
                </a:effectLst>
                <a:latin typeface="Arial" charset="0"/>
                <a:cs typeface="+mn-cs"/>
              </a:rPr>
              <a:t>ô</a:t>
            </a:r>
          </a:p>
        </p:txBody>
      </p:sp>
      <p:sp>
        <p:nvSpPr>
          <p:cNvPr id="134164" name="Rectangle 20"/>
          <p:cNvSpPr>
            <a:spLocks noChangeArrowheads="1"/>
          </p:cNvSpPr>
          <p:nvPr/>
        </p:nvSpPr>
        <p:spPr bwMode="auto">
          <a:xfrm>
            <a:off x="8161338" y="158750"/>
            <a:ext cx="762000" cy="6334125"/>
          </a:xfrm>
          <a:prstGeom prst="rect">
            <a:avLst/>
          </a:prstGeom>
          <a:noFill/>
          <a:ln w="76200">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ChangeArrowheads="1"/>
          </p:cNvSpPr>
          <p:nvPr/>
        </p:nvSpPr>
        <p:spPr bwMode="auto">
          <a:xfrm>
            <a:off x="7359650" y="717550"/>
            <a:ext cx="762000" cy="5486400"/>
          </a:xfrm>
          <a:prstGeom prst="rect">
            <a:avLst/>
          </a:prstGeom>
          <a:noFill/>
          <a:ln w="12700">
            <a:noFill/>
            <a:miter lim="800000"/>
            <a:headEnd/>
            <a:tailEnd/>
          </a:ln>
          <a:effectLst/>
        </p:spPr>
        <p:txBody>
          <a:bodyPr lIns="90488" tIns="44450" rIns="90488" bIns="44450" anchor="ctr"/>
          <a:lstStyle/>
          <a:p>
            <a:pPr algn="ctr">
              <a:lnSpc>
                <a:spcPct val="80000"/>
              </a:lnSpc>
              <a:defRPr/>
            </a:pPr>
            <a:r>
              <a:rPr lang="en-US" sz="3600" u="none">
                <a:effectLst>
                  <a:outerShdw blurRad="38100" dist="38100" dir="2700000" algn="tl">
                    <a:srgbClr val="000000"/>
                  </a:outerShdw>
                </a:effectLst>
                <a:latin typeface="Arial" charset="0"/>
                <a:cs typeface="+mn-cs"/>
              </a:rPr>
              <a:t>A T H E N</a:t>
            </a:r>
          </a:p>
        </p:txBody>
      </p:sp>
      <p:sp>
        <p:nvSpPr>
          <p:cNvPr id="138245" name="Rectangle 5"/>
          <p:cNvSpPr>
            <a:spLocks noChangeArrowheads="1"/>
          </p:cNvSpPr>
          <p:nvPr/>
        </p:nvSpPr>
        <p:spPr bwMode="auto">
          <a:xfrm>
            <a:off x="7367588" y="342900"/>
            <a:ext cx="762000" cy="6334125"/>
          </a:xfrm>
          <a:prstGeom prst="rect">
            <a:avLst/>
          </a:prstGeom>
          <a:noFill/>
          <a:ln w="76200">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nvGrpSpPr>
          <p:cNvPr id="90115" name="Group 26"/>
          <p:cNvGrpSpPr>
            <a:grpSpLocks/>
          </p:cNvGrpSpPr>
          <p:nvPr/>
        </p:nvGrpSpPr>
        <p:grpSpPr bwMode="auto">
          <a:xfrm>
            <a:off x="1568450" y="0"/>
            <a:ext cx="5487988" cy="6858000"/>
            <a:chOff x="988" y="0"/>
            <a:chExt cx="3457" cy="4320"/>
          </a:xfrm>
        </p:grpSpPr>
        <p:pic>
          <p:nvPicPr>
            <p:cNvPr id="90118" name="Picture 18" descr="STS036-151-095Ath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 y="0"/>
              <a:ext cx="336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Rectangle 9"/>
            <p:cNvSpPr>
              <a:spLocks noChangeArrowheads="1"/>
            </p:cNvSpPr>
            <p:nvPr/>
          </p:nvSpPr>
          <p:spPr bwMode="auto">
            <a:xfrm>
              <a:off x="988" y="548"/>
              <a:ext cx="932"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4000" b="0" u="none">
                  <a:solidFill>
                    <a:srgbClr val="FFFFFF"/>
                  </a:solidFill>
                  <a:latin typeface="Arial" charset="0"/>
                </a:rPr>
                <a:t>Hi lạp</a:t>
              </a:r>
            </a:p>
          </p:txBody>
        </p:sp>
        <p:sp>
          <p:nvSpPr>
            <p:cNvPr id="90120" name="Rectangle 10"/>
            <p:cNvSpPr>
              <a:spLocks noChangeArrowheads="1"/>
            </p:cNvSpPr>
            <p:nvPr/>
          </p:nvSpPr>
          <p:spPr bwMode="auto">
            <a:xfrm rot="5400000">
              <a:off x="3587" y="2377"/>
              <a:ext cx="128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3200" b="0" u="none">
                  <a:solidFill>
                    <a:srgbClr val="FFFFFF"/>
                  </a:solidFill>
                  <a:latin typeface="Arial" charset="0"/>
                </a:rPr>
                <a:t>Biển Ê giê</a:t>
              </a:r>
            </a:p>
          </p:txBody>
        </p:sp>
        <p:sp>
          <p:nvSpPr>
            <p:cNvPr id="138251" name="AutoShape 11"/>
            <p:cNvSpPr>
              <a:spLocks noChangeArrowheads="1"/>
            </p:cNvSpPr>
            <p:nvPr/>
          </p:nvSpPr>
          <p:spPr bwMode="auto">
            <a:xfrm>
              <a:off x="1598" y="2186"/>
              <a:ext cx="173" cy="161"/>
            </a:xfrm>
            <a:prstGeom prst="star5">
              <a:avLst/>
            </a:prstGeom>
            <a:solidFill>
              <a:srgbClr val="FAFD0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90122" name="Rectangle 12"/>
            <p:cNvSpPr>
              <a:spLocks noChangeArrowheads="1"/>
            </p:cNvSpPr>
            <p:nvPr/>
          </p:nvSpPr>
          <p:spPr bwMode="auto">
            <a:xfrm>
              <a:off x="1716" y="1737"/>
              <a:ext cx="1033"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4400" u="none"/>
                <a:t>Athen</a:t>
              </a:r>
            </a:p>
          </p:txBody>
        </p:sp>
        <p:sp>
          <p:nvSpPr>
            <p:cNvPr id="90123" name="Rectangle 14"/>
            <p:cNvSpPr>
              <a:spLocks noChangeArrowheads="1"/>
            </p:cNvSpPr>
            <p:nvPr/>
          </p:nvSpPr>
          <p:spPr bwMode="auto">
            <a:xfrm>
              <a:off x="3276" y="0"/>
              <a:ext cx="116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0" u="none">
                  <a:solidFill>
                    <a:srgbClr val="FFFFFF"/>
                  </a:solidFill>
                  <a:latin typeface="Arial" charset="0"/>
                </a:rPr>
                <a:t>Photo Courtesy of NASA</a:t>
              </a:r>
            </a:p>
          </p:txBody>
        </p:sp>
        <p:sp>
          <p:nvSpPr>
            <p:cNvPr id="138255" name="Rectangle 15"/>
            <p:cNvSpPr>
              <a:spLocks noChangeArrowheads="1"/>
            </p:cNvSpPr>
            <p:nvPr/>
          </p:nvSpPr>
          <p:spPr bwMode="auto">
            <a:xfrm>
              <a:off x="1100" y="4149"/>
              <a:ext cx="1128" cy="171"/>
            </a:xfrm>
            <a:prstGeom prst="rect">
              <a:avLst/>
            </a:prstGeom>
            <a:noFill/>
            <a:ln w="12700">
              <a:noFill/>
              <a:miter lim="800000"/>
              <a:headEnd/>
              <a:tailEnd/>
            </a:ln>
            <a:effectLst/>
          </p:spPr>
          <p:txBody>
            <a:bodyPr wrap="none" lIns="90488" tIns="44450" rIns="90488" bIns="44450">
              <a:spAutoFit/>
            </a:bodyPr>
            <a:lstStyle/>
            <a:p>
              <a:pPr>
                <a:defRPr/>
              </a:pPr>
              <a:r>
                <a:rPr lang="en-US" sz="1200" b="0" u="none">
                  <a:solidFill>
                    <a:srgbClr val="FFFFFF"/>
                  </a:solidFill>
                  <a:effectLst>
                    <a:outerShdw blurRad="38100" dist="38100" dir="2700000" algn="tl">
                      <a:srgbClr val="000000"/>
                    </a:outerShdw>
                  </a:effectLst>
                  <a:latin typeface="Arial" charset="0"/>
                  <a:cs typeface="+mn-cs"/>
                </a:rPr>
                <a:t>©  EBibleTeacher.com  </a:t>
              </a:r>
            </a:p>
          </p:txBody>
        </p:sp>
      </p:grpSp>
      <p:sp>
        <p:nvSpPr>
          <p:cNvPr id="138256" name="Rectangle 16"/>
          <p:cNvSpPr>
            <a:spLocks noGrp="1" noChangeArrowheads="1"/>
          </p:cNvSpPr>
          <p:nvPr>
            <p:ph type="title" idx="4294967295"/>
          </p:nvPr>
        </p:nvSpPr>
        <p:spPr>
          <a:xfrm>
            <a:off x="7696200" y="609600"/>
            <a:ext cx="1200150" cy="171450"/>
          </a:xfrm>
          <a:effectLst/>
        </p:spPr>
        <p:txBody>
          <a:bodyPr/>
          <a:lstStyle/>
          <a:p>
            <a:pPr>
              <a:defRPr/>
            </a:pPr>
            <a:r>
              <a:rPr lang="en-US" sz="100" b="0" u="none" smtClean="0">
                <a:solidFill>
                  <a:srgbClr val="000066"/>
                </a:solidFill>
                <a:effectLst/>
                <a:latin typeface="Arial Narrow" pitchFamily="34" charset="0"/>
                <a:ea typeface="+mj-ea"/>
                <a:cs typeface="+mj-cs"/>
              </a:rPr>
              <a:t>Athens</a:t>
            </a:r>
            <a:endParaRPr lang="en-US" smtClean="0">
              <a:solidFill>
                <a:srgbClr val="000066"/>
              </a:solidFill>
              <a:ea typeface="+mj-ea"/>
              <a:cs typeface="+mj-cs"/>
            </a:endParaRPr>
          </a:p>
        </p:txBody>
      </p:sp>
      <p:sp>
        <p:nvSpPr>
          <p:cNvPr id="90117" name="Text Box 17"/>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ChangeArrowheads="1"/>
          </p:cNvSpPr>
          <p:nvPr/>
        </p:nvSpPr>
        <p:spPr bwMode="auto">
          <a:xfrm>
            <a:off x="7391400" y="838200"/>
            <a:ext cx="762000" cy="5486400"/>
          </a:xfrm>
          <a:prstGeom prst="rect">
            <a:avLst/>
          </a:prstGeom>
          <a:noFill/>
          <a:ln w="12700">
            <a:noFill/>
            <a:miter lim="800000"/>
            <a:headEnd/>
            <a:tailEnd/>
          </a:ln>
          <a:effectLst/>
        </p:spPr>
        <p:txBody>
          <a:bodyPr lIns="90488" tIns="44450" rIns="90488" bIns="44450" anchor="ctr"/>
          <a:lstStyle/>
          <a:p>
            <a:pPr algn="ctr">
              <a:lnSpc>
                <a:spcPct val="80000"/>
              </a:lnSpc>
              <a:defRPr/>
            </a:pPr>
            <a:r>
              <a:rPr lang="en-US" sz="2800" u="none">
                <a:effectLst>
                  <a:outerShdw blurRad="38100" dist="38100" dir="2700000" algn="tl">
                    <a:srgbClr val="000000"/>
                  </a:outerShdw>
                </a:effectLst>
                <a:latin typeface="Arial" charset="0"/>
                <a:ea typeface="+mn-ea"/>
                <a:cs typeface="+mn-cs"/>
              </a:rPr>
              <a:t>T</a:t>
            </a:r>
          </a:p>
          <a:p>
            <a:pPr algn="ctr">
              <a:lnSpc>
                <a:spcPct val="80000"/>
              </a:lnSpc>
              <a:defRPr/>
            </a:pPr>
            <a:r>
              <a:rPr lang="en-US" sz="2800" u="none">
                <a:effectLst>
                  <a:outerShdw blurRad="38100" dist="38100" dir="2700000" algn="tl">
                    <a:srgbClr val="000000"/>
                  </a:outerShdw>
                </a:effectLst>
                <a:latin typeface="Arial" charset="0"/>
                <a:ea typeface="+mn-ea"/>
                <a:cs typeface="+mn-cs"/>
              </a:rPr>
              <a:t>Ê</a:t>
            </a:r>
          </a:p>
          <a:p>
            <a:pPr algn="ctr">
              <a:lnSpc>
                <a:spcPct val="80000"/>
              </a:lnSpc>
              <a:defRPr/>
            </a:pPr>
            <a:r>
              <a:rPr lang="en-US" sz="2800" u="none">
                <a:effectLst>
                  <a:outerShdw blurRad="38100" dist="38100" dir="2700000" algn="tl">
                    <a:srgbClr val="000000"/>
                  </a:outerShdw>
                </a:effectLst>
                <a:latin typeface="Arial" charset="0"/>
                <a:ea typeface="+mn-ea"/>
                <a:cs typeface="+mn-cs"/>
              </a:rPr>
              <a:t>S</a:t>
            </a:r>
          </a:p>
          <a:p>
            <a:pPr algn="ctr">
              <a:lnSpc>
                <a:spcPct val="80000"/>
              </a:lnSpc>
              <a:defRPr/>
            </a:pPr>
            <a:r>
              <a:rPr lang="en-US" sz="2800" u="none">
                <a:effectLst>
                  <a:outerShdw blurRad="38100" dist="38100" dir="2700000" algn="tl">
                    <a:srgbClr val="000000"/>
                  </a:outerShdw>
                </a:effectLst>
                <a:latin typeface="Arial" charset="0"/>
                <a:ea typeface="+mn-ea"/>
                <a:cs typeface="+mn-cs"/>
              </a:rPr>
              <a:t>A</a:t>
            </a:r>
          </a:p>
          <a:p>
            <a:pPr algn="ctr">
              <a:lnSpc>
                <a:spcPct val="80000"/>
              </a:lnSpc>
              <a:defRPr/>
            </a:pPr>
            <a:r>
              <a:rPr lang="en-US" sz="2800" u="none">
                <a:effectLst>
                  <a:outerShdw blurRad="38100" dist="38100" dir="2700000" algn="tl">
                    <a:srgbClr val="000000"/>
                  </a:outerShdw>
                </a:effectLst>
                <a:latin typeface="Arial" charset="0"/>
                <a:ea typeface="+mn-ea"/>
                <a:cs typeface="+mn-cs"/>
              </a:rPr>
              <a:t>L</a:t>
            </a:r>
          </a:p>
          <a:p>
            <a:pPr algn="ctr">
              <a:lnSpc>
                <a:spcPct val="80000"/>
              </a:lnSpc>
              <a:defRPr/>
            </a:pPr>
            <a:r>
              <a:rPr lang="en-US" sz="2800" u="none">
                <a:effectLst>
                  <a:outerShdw blurRad="38100" dist="38100" dir="2700000" algn="tl">
                    <a:srgbClr val="000000"/>
                  </a:outerShdw>
                </a:effectLst>
                <a:latin typeface="Arial" charset="0"/>
                <a:ea typeface="+mn-ea"/>
                <a:cs typeface="+mn-cs"/>
              </a:rPr>
              <a:t>Ô</a:t>
            </a:r>
          </a:p>
          <a:p>
            <a:pPr algn="ctr">
              <a:lnSpc>
                <a:spcPct val="80000"/>
              </a:lnSpc>
              <a:defRPr/>
            </a:pPr>
            <a:r>
              <a:rPr lang="en-US" sz="2800" u="none">
                <a:effectLst>
                  <a:outerShdw blurRad="38100" dist="38100" dir="2700000" algn="tl">
                    <a:srgbClr val="000000"/>
                  </a:outerShdw>
                </a:effectLst>
                <a:latin typeface="Arial" charset="0"/>
                <a:ea typeface="+mn-ea"/>
                <a:cs typeface="+mn-cs"/>
              </a:rPr>
              <a:t>N</a:t>
            </a:r>
          </a:p>
          <a:p>
            <a:pPr algn="ctr">
              <a:lnSpc>
                <a:spcPct val="80000"/>
              </a:lnSpc>
              <a:defRPr/>
            </a:pPr>
            <a:r>
              <a:rPr lang="en-US" sz="2800" u="none">
                <a:effectLst>
                  <a:outerShdw blurRad="38100" dist="38100" dir="2700000" algn="tl">
                    <a:srgbClr val="000000"/>
                  </a:outerShdw>
                </a:effectLst>
                <a:latin typeface="Arial" charset="0"/>
                <a:ea typeface="+mn-ea"/>
                <a:cs typeface="+mn-cs"/>
              </a:rPr>
              <a:t>I</a:t>
            </a:r>
          </a:p>
          <a:p>
            <a:pPr algn="ctr">
              <a:lnSpc>
                <a:spcPct val="80000"/>
              </a:lnSpc>
              <a:defRPr/>
            </a:pPr>
            <a:r>
              <a:rPr lang="en-US" sz="2800" u="none">
                <a:effectLst>
                  <a:outerShdw blurRad="38100" dist="38100" dir="2700000" algn="tl">
                    <a:srgbClr val="000000"/>
                  </a:outerShdw>
                </a:effectLst>
                <a:latin typeface="Arial" charset="0"/>
                <a:ea typeface="+mn-ea"/>
                <a:cs typeface="+mn-cs"/>
              </a:rPr>
              <a:t>C</a:t>
            </a:r>
          </a:p>
          <a:p>
            <a:pPr algn="ctr">
              <a:lnSpc>
                <a:spcPct val="80000"/>
              </a:lnSpc>
              <a:defRPr/>
            </a:pPr>
            <a:r>
              <a:rPr lang="en-US" sz="2800" u="none">
                <a:effectLst>
                  <a:outerShdw blurRad="38100" dist="38100" dir="2700000" algn="tl">
                    <a:srgbClr val="000000"/>
                  </a:outerShdw>
                </a:effectLst>
                <a:latin typeface="Arial" charset="0"/>
                <a:ea typeface="+mn-ea"/>
                <a:cs typeface="+mn-cs"/>
              </a:rPr>
              <a:t>A</a:t>
            </a:r>
          </a:p>
          <a:p>
            <a:pPr algn="ctr">
              <a:lnSpc>
                <a:spcPct val="80000"/>
              </a:lnSpc>
              <a:defRPr/>
            </a:pPr>
            <a:r>
              <a:rPr lang="en-US" sz="2800" u="none">
                <a:effectLst>
                  <a:outerShdw blurRad="38100" dist="38100" dir="2700000" algn="tl">
                    <a:srgbClr val="000000"/>
                  </a:outerShdw>
                </a:effectLst>
                <a:latin typeface="Arial" charset="0"/>
                <a:ea typeface="+mn-ea"/>
                <a:cs typeface="+mn-cs"/>
              </a:rPr>
              <a:t>/</a:t>
            </a:r>
          </a:p>
          <a:p>
            <a:pPr algn="ctr">
              <a:lnSpc>
                <a:spcPct val="80000"/>
              </a:lnSpc>
              <a:defRPr/>
            </a:pPr>
            <a:r>
              <a:rPr lang="en-US" sz="2800" u="none">
                <a:effectLst>
                  <a:outerShdw blurRad="38100" dist="38100" dir="2700000" algn="tl">
                    <a:srgbClr val="000000"/>
                  </a:outerShdw>
                </a:effectLst>
                <a:latin typeface="Arial" charset="0"/>
                <a:ea typeface="+mn-ea"/>
                <a:cs typeface="+mn-cs"/>
              </a:rPr>
              <a:t>B</a:t>
            </a:r>
          </a:p>
          <a:p>
            <a:pPr algn="ctr">
              <a:lnSpc>
                <a:spcPct val="80000"/>
              </a:lnSpc>
              <a:defRPr/>
            </a:pPr>
            <a:r>
              <a:rPr lang="en-US" sz="2800" u="none">
                <a:effectLst>
                  <a:outerShdw blurRad="38100" dist="38100" dir="2700000" algn="tl">
                    <a:srgbClr val="000000"/>
                  </a:outerShdw>
                </a:effectLst>
                <a:latin typeface="Arial" charset="0"/>
                <a:ea typeface="+mn-ea"/>
                <a:cs typeface="+mn-cs"/>
              </a:rPr>
              <a:t>E</a:t>
            </a:r>
          </a:p>
          <a:p>
            <a:pPr algn="ctr">
              <a:lnSpc>
                <a:spcPct val="80000"/>
              </a:lnSpc>
              <a:defRPr/>
            </a:pPr>
            <a:r>
              <a:rPr lang="en-US" sz="2800" u="none">
                <a:effectLst>
                  <a:outerShdw blurRad="38100" dist="38100" dir="2700000" algn="tl">
                    <a:srgbClr val="000000"/>
                  </a:outerShdw>
                </a:effectLst>
                <a:latin typeface="Arial" charset="0"/>
                <a:ea typeface="+mn-ea"/>
                <a:cs typeface="+mn-cs"/>
              </a:rPr>
              <a:t>R</a:t>
            </a:r>
          </a:p>
          <a:p>
            <a:pPr algn="ctr">
              <a:lnSpc>
                <a:spcPct val="80000"/>
              </a:lnSpc>
              <a:defRPr/>
            </a:pPr>
            <a:r>
              <a:rPr lang="en-US" sz="2800" u="none">
                <a:effectLst>
                  <a:outerShdw blurRad="38100" dist="38100" dir="2700000" algn="tl">
                    <a:srgbClr val="000000"/>
                  </a:outerShdw>
                </a:effectLst>
                <a:latin typeface="Arial" charset="0"/>
                <a:ea typeface="+mn-ea"/>
                <a:cs typeface="+mn-cs"/>
              </a:rPr>
              <a:t>E</a:t>
            </a:r>
          </a:p>
          <a:p>
            <a:pPr algn="ctr">
              <a:lnSpc>
                <a:spcPct val="80000"/>
              </a:lnSpc>
              <a:defRPr/>
            </a:pPr>
            <a:endParaRPr lang="en-US" sz="2800" u="none">
              <a:effectLst>
                <a:outerShdw blurRad="38100" dist="38100" dir="2700000" algn="tl">
                  <a:srgbClr val="000000"/>
                </a:outerShdw>
              </a:effectLst>
              <a:latin typeface="Arial" charset="0"/>
              <a:ea typeface="+mn-ea"/>
              <a:cs typeface="+mn-cs"/>
            </a:endParaRPr>
          </a:p>
        </p:txBody>
      </p:sp>
      <p:sp>
        <p:nvSpPr>
          <p:cNvPr id="144388" name="Rectangle 4"/>
          <p:cNvSpPr>
            <a:spLocks noChangeArrowheads="1"/>
          </p:cNvSpPr>
          <p:nvPr/>
        </p:nvSpPr>
        <p:spPr bwMode="auto">
          <a:xfrm>
            <a:off x="7367588" y="342900"/>
            <a:ext cx="762000" cy="6334125"/>
          </a:xfrm>
          <a:prstGeom prst="rect">
            <a:avLst/>
          </a:prstGeom>
          <a:noFill/>
          <a:ln w="76200">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4395" name="Rectangle 11"/>
          <p:cNvSpPr>
            <a:spLocks noGrp="1" noChangeArrowheads="1"/>
          </p:cNvSpPr>
          <p:nvPr>
            <p:ph type="title" idx="4294967295"/>
          </p:nvPr>
        </p:nvSpPr>
        <p:spPr>
          <a:xfrm>
            <a:off x="7781925" y="609600"/>
            <a:ext cx="1200150" cy="171450"/>
          </a:xfrm>
          <a:effectLst/>
        </p:spPr>
        <p:txBody>
          <a:bodyPr/>
          <a:lstStyle/>
          <a:p>
            <a:pPr>
              <a:defRPr/>
            </a:pPr>
            <a:r>
              <a:rPr lang="en-US" sz="100" b="0" u="none" smtClean="0">
                <a:solidFill>
                  <a:srgbClr val="000066"/>
                </a:solidFill>
                <a:effectLst/>
                <a:latin typeface="Arial Narrow" pitchFamily="34" charset="0"/>
                <a:ea typeface="+mj-ea"/>
                <a:cs typeface="+mj-cs"/>
              </a:rPr>
              <a:t>Thessalonica</a:t>
            </a:r>
            <a:endParaRPr lang="en-US" smtClean="0">
              <a:solidFill>
                <a:srgbClr val="000066"/>
              </a:solidFill>
              <a:ea typeface="+mj-ea"/>
              <a:cs typeface="+mj-cs"/>
            </a:endParaRPr>
          </a:p>
        </p:txBody>
      </p:sp>
      <p:sp>
        <p:nvSpPr>
          <p:cNvPr id="92164" name="Text Box 12"/>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92165" name="Group 16"/>
          <p:cNvGrpSpPr>
            <a:grpSpLocks/>
          </p:cNvGrpSpPr>
          <p:nvPr/>
        </p:nvGrpSpPr>
        <p:grpSpPr bwMode="auto">
          <a:xfrm>
            <a:off x="457200" y="152400"/>
            <a:ext cx="6626225" cy="6626225"/>
            <a:chOff x="288" y="96"/>
            <a:chExt cx="4174" cy="4174"/>
          </a:xfrm>
        </p:grpSpPr>
        <p:pic>
          <p:nvPicPr>
            <p:cNvPr id="92166" name="Picture 13" descr="Thessalon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96"/>
              <a:ext cx="4174" cy="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Rectangle 5"/>
            <p:cNvSpPr>
              <a:spLocks noChangeArrowheads="1"/>
            </p:cNvSpPr>
            <p:nvPr/>
          </p:nvSpPr>
          <p:spPr bwMode="auto">
            <a:xfrm>
              <a:off x="969" y="256"/>
              <a:ext cx="1944"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4000" b="0" u="none">
                  <a:solidFill>
                    <a:srgbClr val="FFFFFF"/>
                  </a:solidFill>
                  <a:latin typeface="Arial" charset="0"/>
                </a:rPr>
                <a:t>MAXÊĐOAN</a:t>
              </a:r>
            </a:p>
          </p:txBody>
        </p:sp>
        <p:sp>
          <p:nvSpPr>
            <p:cNvPr id="92168" name="Rectangle 6"/>
            <p:cNvSpPr>
              <a:spLocks noChangeArrowheads="1"/>
            </p:cNvSpPr>
            <p:nvPr/>
          </p:nvSpPr>
          <p:spPr bwMode="auto">
            <a:xfrm rot="920988">
              <a:off x="2317" y="3652"/>
              <a:ext cx="128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3200" b="0" u="none">
                  <a:solidFill>
                    <a:srgbClr val="FFFFFF"/>
                  </a:solidFill>
                  <a:latin typeface="Arial" charset="0"/>
                </a:rPr>
                <a:t>Biển Ê giê</a:t>
              </a:r>
            </a:p>
          </p:txBody>
        </p:sp>
        <p:sp>
          <p:nvSpPr>
            <p:cNvPr id="144391" name="AutoShape 7"/>
            <p:cNvSpPr>
              <a:spLocks noChangeArrowheads="1"/>
            </p:cNvSpPr>
            <p:nvPr/>
          </p:nvSpPr>
          <p:spPr bwMode="auto">
            <a:xfrm>
              <a:off x="2348" y="1070"/>
              <a:ext cx="173" cy="161"/>
            </a:xfrm>
            <a:prstGeom prst="star5">
              <a:avLst/>
            </a:prstGeom>
            <a:solidFill>
              <a:srgbClr val="FAFD0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92170" name="Rectangle 8"/>
            <p:cNvSpPr>
              <a:spLocks noChangeArrowheads="1"/>
            </p:cNvSpPr>
            <p:nvPr/>
          </p:nvSpPr>
          <p:spPr bwMode="auto">
            <a:xfrm>
              <a:off x="2374" y="640"/>
              <a:ext cx="1718"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4400" u="none"/>
                <a:t>Têsalônica</a:t>
              </a:r>
            </a:p>
          </p:txBody>
        </p:sp>
        <p:sp>
          <p:nvSpPr>
            <p:cNvPr id="144398" name="AutoShape 14"/>
            <p:cNvSpPr>
              <a:spLocks noChangeArrowheads="1"/>
            </p:cNvSpPr>
            <p:nvPr/>
          </p:nvSpPr>
          <p:spPr bwMode="auto">
            <a:xfrm>
              <a:off x="798" y="1458"/>
              <a:ext cx="173" cy="161"/>
            </a:xfrm>
            <a:prstGeom prst="star5">
              <a:avLst/>
            </a:prstGeom>
            <a:solidFill>
              <a:srgbClr val="FAFD00"/>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92172" name="Rectangle 15"/>
            <p:cNvSpPr>
              <a:spLocks noChangeArrowheads="1"/>
            </p:cNvSpPr>
            <p:nvPr/>
          </p:nvSpPr>
          <p:spPr bwMode="auto">
            <a:xfrm>
              <a:off x="367" y="1522"/>
              <a:ext cx="76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3600" u="none"/>
                <a:t>Bê rê</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09" name="Group 25"/>
          <p:cNvGrpSpPr>
            <a:grpSpLocks/>
          </p:cNvGrpSpPr>
          <p:nvPr/>
        </p:nvGrpSpPr>
        <p:grpSpPr bwMode="auto">
          <a:xfrm>
            <a:off x="76200" y="0"/>
            <a:ext cx="9067800" cy="6346825"/>
            <a:chOff x="48" y="0"/>
            <a:chExt cx="5712" cy="3998"/>
          </a:xfrm>
        </p:grpSpPr>
        <p:pic>
          <p:nvPicPr>
            <p:cNvPr id="9421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0"/>
              <a:ext cx="5535" cy="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3011" name="Rectangle 3"/>
            <p:cNvSpPr>
              <a:spLocks noChangeArrowheads="1"/>
            </p:cNvSpPr>
            <p:nvPr/>
          </p:nvSpPr>
          <p:spPr bwMode="auto">
            <a:xfrm>
              <a:off x="480" y="58"/>
              <a:ext cx="5280" cy="732"/>
            </a:xfrm>
            <a:prstGeom prst="rect">
              <a:avLst/>
            </a:prstGeom>
            <a:noFill/>
            <a:ln w="12700">
              <a:noFill/>
              <a:miter lim="800000"/>
              <a:headEnd/>
              <a:tailEnd/>
            </a:ln>
            <a:effectLst/>
          </p:spPr>
          <p:txBody>
            <a:bodyPr lIns="90488" tIns="44450" rIns="90488" bIns="44450" anchor="ctr"/>
            <a:lstStyle/>
            <a:p>
              <a:pPr algn="ctr">
                <a:defRPr/>
              </a:pPr>
              <a:r>
                <a:rPr lang="en-US" sz="5400">
                  <a:solidFill>
                    <a:srgbClr val="FFFFFF"/>
                  </a:solidFill>
                  <a:effectLst>
                    <a:outerShdw blurRad="38100" dist="38100" dir="2700000" algn="tl">
                      <a:srgbClr val="000000"/>
                    </a:outerShdw>
                  </a:effectLst>
                  <a:latin typeface="Book Antiqua" charset="0"/>
                  <a:cs typeface="+mn-cs"/>
                </a:rPr>
                <a:t>7 Hội thánh Á Châu</a:t>
              </a:r>
            </a:p>
          </p:txBody>
        </p:sp>
        <p:sp>
          <p:nvSpPr>
            <p:cNvPr id="43012" name="AutoShape 4"/>
            <p:cNvSpPr>
              <a:spLocks noChangeArrowheads="1"/>
            </p:cNvSpPr>
            <p:nvPr/>
          </p:nvSpPr>
          <p:spPr bwMode="auto">
            <a:xfrm>
              <a:off x="119" y="1274"/>
              <a:ext cx="138" cy="128"/>
            </a:xfrm>
            <a:prstGeom prst="star5">
              <a:avLst/>
            </a:prstGeom>
            <a:solidFill>
              <a:srgbClr val="FF5008"/>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3013" name="AutoShape 5"/>
            <p:cNvSpPr>
              <a:spLocks noChangeArrowheads="1"/>
            </p:cNvSpPr>
            <p:nvPr/>
          </p:nvSpPr>
          <p:spPr bwMode="auto">
            <a:xfrm>
              <a:off x="376" y="1036"/>
              <a:ext cx="138" cy="128"/>
            </a:xfrm>
            <a:prstGeom prst="star5">
              <a:avLst/>
            </a:prstGeom>
            <a:solidFill>
              <a:srgbClr val="FF5008"/>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3014" name="AutoShape 6"/>
            <p:cNvSpPr>
              <a:spLocks noChangeArrowheads="1"/>
            </p:cNvSpPr>
            <p:nvPr/>
          </p:nvSpPr>
          <p:spPr bwMode="auto">
            <a:xfrm>
              <a:off x="359" y="1466"/>
              <a:ext cx="138" cy="128"/>
            </a:xfrm>
            <a:prstGeom prst="star5">
              <a:avLst/>
            </a:prstGeom>
            <a:solidFill>
              <a:srgbClr val="FF5008"/>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3015" name="AutoShape 7"/>
            <p:cNvSpPr>
              <a:spLocks noChangeArrowheads="1"/>
            </p:cNvSpPr>
            <p:nvPr/>
          </p:nvSpPr>
          <p:spPr bwMode="auto">
            <a:xfrm>
              <a:off x="359" y="1658"/>
              <a:ext cx="138" cy="128"/>
            </a:xfrm>
            <a:prstGeom prst="star5">
              <a:avLst/>
            </a:prstGeom>
            <a:solidFill>
              <a:srgbClr val="FF5008"/>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3016" name="AutoShape 8"/>
            <p:cNvSpPr>
              <a:spLocks noChangeArrowheads="1"/>
            </p:cNvSpPr>
            <p:nvPr/>
          </p:nvSpPr>
          <p:spPr bwMode="auto">
            <a:xfrm>
              <a:off x="595" y="1274"/>
              <a:ext cx="138" cy="128"/>
            </a:xfrm>
            <a:prstGeom prst="star5">
              <a:avLst/>
            </a:prstGeom>
            <a:solidFill>
              <a:srgbClr val="FF5008"/>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3017" name="AutoShape 9"/>
            <p:cNvSpPr>
              <a:spLocks noChangeArrowheads="1"/>
            </p:cNvSpPr>
            <p:nvPr/>
          </p:nvSpPr>
          <p:spPr bwMode="auto">
            <a:xfrm>
              <a:off x="610" y="1519"/>
              <a:ext cx="136" cy="128"/>
            </a:xfrm>
            <a:prstGeom prst="star5">
              <a:avLst/>
            </a:prstGeom>
            <a:solidFill>
              <a:srgbClr val="FF5008"/>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3018" name="AutoShape 10"/>
            <p:cNvSpPr>
              <a:spLocks noChangeArrowheads="1"/>
            </p:cNvSpPr>
            <p:nvPr/>
          </p:nvSpPr>
          <p:spPr bwMode="auto">
            <a:xfrm>
              <a:off x="167" y="950"/>
              <a:ext cx="138" cy="128"/>
            </a:xfrm>
            <a:prstGeom prst="star5">
              <a:avLst/>
            </a:prstGeom>
            <a:solidFill>
              <a:srgbClr val="FF5008"/>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3019" name="Rectangle 11"/>
            <p:cNvSpPr>
              <a:spLocks noChangeArrowheads="1"/>
            </p:cNvSpPr>
            <p:nvPr/>
          </p:nvSpPr>
          <p:spPr bwMode="auto">
            <a:xfrm>
              <a:off x="2595" y="1055"/>
              <a:ext cx="2533" cy="2744"/>
            </a:xfrm>
            <a:prstGeom prst="rect">
              <a:avLst/>
            </a:prstGeom>
            <a:noFill/>
            <a:ln w="12700">
              <a:noFill/>
              <a:miter lim="800000"/>
              <a:headEnd/>
              <a:tailEnd/>
            </a:ln>
            <a:effectLst/>
          </p:spPr>
          <p:txBody>
            <a:bodyPr lIns="90488" tIns="44450" rIns="90488" bIns="44450">
              <a:spAutoFit/>
            </a:bodyPr>
            <a:lstStyle/>
            <a:p>
              <a:pPr>
                <a:defRPr/>
              </a:pPr>
              <a:r>
                <a:rPr lang="en-US" sz="4000" u="none">
                  <a:solidFill>
                    <a:srgbClr val="FFFFFF"/>
                  </a:solidFill>
                  <a:effectLst>
                    <a:outerShdw blurRad="38100" dist="38100" dir="2700000" algn="tl">
                      <a:srgbClr val="000000"/>
                    </a:outerShdw>
                  </a:effectLst>
                  <a:latin typeface="Arial" charset="0"/>
                  <a:cs typeface="+mn-cs"/>
                </a:rPr>
                <a:t>1  Bẹt găm</a:t>
              </a:r>
            </a:p>
            <a:p>
              <a:pPr>
                <a:defRPr/>
              </a:pPr>
              <a:r>
                <a:rPr lang="en-US" sz="4000" u="none">
                  <a:solidFill>
                    <a:srgbClr val="FFFFFF"/>
                  </a:solidFill>
                  <a:effectLst>
                    <a:outerShdw blurRad="38100" dist="38100" dir="2700000" algn="tl">
                      <a:srgbClr val="000000"/>
                    </a:outerShdw>
                  </a:effectLst>
                  <a:latin typeface="Arial" charset="0"/>
                  <a:cs typeface="+mn-cs"/>
                </a:rPr>
                <a:t>2  Thiatirơ</a:t>
              </a:r>
            </a:p>
            <a:p>
              <a:pPr>
                <a:defRPr/>
              </a:pPr>
              <a:r>
                <a:rPr lang="en-US" sz="4000" u="none">
                  <a:solidFill>
                    <a:srgbClr val="FFFFFF"/>
                  </a:solidFill>
                  <a:effectLst>
                    <a:outerShdw blurRad="38100" dist="38100" dir="2700000" algn="tl">
                      <a:srgbClr val="000000"/>
                    </a:outerShdw>
                  </a:effectLst>
                  <a:latin typeface="Arial" charset="0"/>
                  <a:cs typeface="+mn-cs"/>
                </a:rPr>
                <a:t>3  Sạt đe</a:t>
              </a:r>
            </a:p>
            <a:p>
              <a:pPr>
                <a:defRPr/>
              </a:pPr>
              <a:r>
                <a:rPr lang="en-US" sz="4000" u="none">
                  <a:solidFill>
                    <a:srgbClr val="FFFFFF"/>
                  </a:solidFill>
                  <a:effectLst>
                    <a:outerShdw blurRad="38100" dist="38100" dir="2700000" algn="tl">
                      <a:srgbClr val="000000"/>
                    </a:outerShdw>
                  </a:effectLst>
                  <a:latin typeface="Arial" charset="0"/>
                  <a:cs typeface="+mn-cs"/>
                </a:rPr>
                <a:t>4  Si miệc nơ</a:t>
              </a:r>
            </a:p>
            <a:p>
              <a:pPr>
                <a:defRPr/>
              </a:pPr>
              <a:r>
                <a:rPr lang="en-US" sz="4000" u="none">
                  <a:solidFill>
                    <a:srgbClr val="FFFFFF"/>
                  </a:solidFill>
                  <a:effectLst>
                    <a:outerShdw blurRad="38100" dist="38100" dir="2700000" algn="tl">
                      <a:srgbClr val="000000"/>
                    </a:outerShdw>
                  </a:effectLst>
                  <a:latin typeface="Arial" charset="0"/>
                  <a:cs typeface="+mn-cs"/>
                </a:rPr>
                <a:t>5  Philadelphi</a:t>
              </a:r>
            </a:p>
            <a:p>
              <a:pPr>
                <a:defRPr/>
              </a:pPr>
              <a:r>
                <a:rPr lang="en-US" sz="4000" u="none">
                  <a:solidFill>
                    <a:srgbClr val="FFFFFF"/>
                  </a:solidFill>
                  <a:effectLst>
                    <a:outerShdw blurRad="38100" dist="38100" dir="2700000" algn="tl">
                      <a:srgbClr val="000000"/>
                    </a:outerShdw>
                  </a:effectLst>
                  <a:latin typeface="Arial" charset="0"/>
                  <a:cs typeface="+mn-cs"/>
                </a:rPr>
                <a:t>6  Ê phê sô</a:t>
              </a:r>
            </a:p>
            <a:p>
              <a:pPr>
                <a:defRPr/>
              </a:pPr>
              <a:r>
                <a:rPr lang="en-US" sz="4000" u="none">
                  <a:solidFill>
                    <a:srgbClr val="FFFFFF"/>
                  </a:solidFill>
                  <a:effectLst>
                    <a:outerShdw blurRad="38100" dist="38100" dir="2700000" algn="tl">
                      <a:srgbClr val="000000"/>
                    </a:outerShdw>
                  </a:effectLst>
                  <a:latin typeface="Arial" charset="0"/>
                  <a:cs typeface="+mn-cs"/>
                </a:rPr>
                <a:t>7  Laođixê</a:t>
              </a:r>
            </a:p>
          </p:txBody>
        </p:sp>
        <p:sp>
          <p:nvSpPr>
            <p:cNvPr id="43021" name="Rectangle 13"/>
            <p:cNvSpPr>
              <a:spLocks noChangeArrowheads="1"/>
            </p:cNvSpPr>
            <p:nvPr/>
          </p:nvSpPr>
          <p:spPr bwMode="auto">
            <a:xfrm>
              <a:off x="231" y="781"/>
              <a:ext cx="242"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Black" charset="0"/>
                  <a:cs typeface="+mn-cs"/>
                </a:rPr>
                <a:t>1</a:t>
              </a:r>
            </a:p>
          </p:txBody>
        </p:sp>
        <p:sp>
          <p:nvSpPr>
            <p:cNvPr id="43022" name="Rectangle 14"/>
            <p:cNvSpPr>
              <a:spLocks noChangeArrowheads="1"/>
            </p:cNvSpPr>
            <p:nvPr/>
          </p:nvSpPr>
          <p:spPr bwMode="auto">
            <a:xfrm>
              <a:off x="471" y="925"/>
              <a:ext cx="242"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Black" charset="0"/>
                  <a:cs typeface="+mn-cs"/>
                </a:rPr>
                <a:t>2</a:t>
              </a:r>
            </a:p>
          </p:txBody>
        </p:sp>
        <p:sp>
          <p:nvSpPr>
            <p:cNvPr id="43023" name="Rectangle 15"/>
            <p:cNvSpPr>
              <a:spLocks noChangeArrowheads="1"/>
            </p:cNvSpPr>
            <p:nvPr/>
          </p:nvSpPr>
          <p:spPr bwMode="auto">
            <a:xfrm>
              <a:off x="711" y="1309"/>
              <a:ext cx="242"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Black" charset="0"/>
                  <a:cs typeface="+mn-cs"/>
                </a:rPr>
                <a:t>3</a:t>
              </a:r>
            </a:p>
          </p:txBody>
        </p:sp>
        <p:sp>
          <p:nvSpPr>
            <p:cNvPr id="43024" name="Rectangle 16"/>
            <p:cNvSpPr>
              <a:spLocks noChangeArrowheads="1"/>
            </p:cNvSpPr>
            <p:nvPr/>
          </p:nvSpPr>
          <p:spPr bwMode="auto">
            <a:xfrm>
              <a:off x="135" y="1069"/>
              <a:ext cx="242"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Black" charset="0"/>
                  <a:cs typeface="+mn-cs"/>
                </a:rPr>
                <a:t>4</a:t>
              </a:r>
            </a:p>
          </p:txBody>
        </p:sp>
        <p:sp>
          <p:nvSpPr>
            <p:cNvPr id="43025" name="Rectangle 17"/>
            <p:cNvSpPr>
              <a:spLocks noChangeArrowheads="1"/>
            </p:cNvSpPr>
            <p:nvPr/>
          </p:nvSpPr>
          <p:spPr bwMode="auto">
            <a:xfrm>
              <a:off x="135" y="1501"/>
              <a:ext cx="242"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Black" charset="0"/>
                  <a:cs typeface="+mn-cs"/>
                </a:rPr>
                <a:t>6</a:t>
              </a:r>
            </a:p>
          </p:txBody>
        </p:sp>
        <p:sp>
          <p:nvSpPr>
            <p:cNvPr id="43026" name="Rectangle 18"/>
            <p:cNvSpPr>
              <a:spLocks noChangeArrowheads="1"/>
            </p:cNvSpPr>
            <p:nvPr/>
          </p:nvSpPr>
          <p:spPr bwMode="auto">
            <a:xfrm>
              <a:off x="711" y="1549"/>
              <a:ext cx="242"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Black" charset="0"/>
                  <a:cs typeface="+mn-cs"/>
                </a:rPr>
                <a:t>5</a:t>
              </a:r>
            </a:p>
          </p:txBody>
        </p:sp>
        <p:sp>
          <p:nvSpPr>
            <p:cNvPr id="43027" name="Rectangle 19"/>
            <p:cNvSpPr>
              <a:spLocks noChangeArrowheads="1"/>
            </p:cNvSpPr>
            <p:nvPr/>
          </p:nvSpPr>
          <p:spPr bwMode="auto">
            <a:xfrm>
              <a:off x="519" y="1693"/>
              <a:ext cx="242" cy="286"/>
            </a:xfrm>
            <a:prstGeom prst="rect">
              <a:avLst/>
            </a:prstGeom>
            <a:noFill/>
            <a:ln w="12700">
              <a:noFill/>
              <a:miter lim="800000"/>
              <a:headEnd/>
              <a:tailEnd/>
            </a:ln>
            <a:effectLst/>
          </p:spPr>
          <p:txBody>
            <a:bodyPr wrap="none" lIns="90488" tIns="44450" rIns="90488" bIns="44450">
              <a:spAutoFit/>
            </a:bodyPr>
            <a:lstStyle/>
            <a:p>
              <a:pPr>
                <a:defRPr/>
              </a:pPr>
              <a:r>
                <a:rPr lang="en-US" sz="2400" b="0" u="none">
                  <a:solidFill>
                    <a:srgbClr val="FFFFFF"/>
                  </a:solidFill>
                  <a:effectLst>
                    <a:outerShdw blurRad="38100" dist="38100" dir="2700000" algn="tl">
                      <a:srgbClr val="000000"/>
                    </a:outerShdw>
                  </a:effectLst>
                  <a:latin typeface="Arial Black" charset="0"/>
                  <a:cs typeface="+mn-cs"/>
                </a:rPr>
                <a:t>7</a:t>
              </a:r>
            </a:p>
          </p:txBody>
        </p:sp>
        <p:sp>
          <p:nvSpPr>
            <p:cNvPr id="94229" name="Rectangle 20"/>
            <p:cNvSpPr>
              <a:spLocks noChangeArrowheads="1"/>
            </p:cNvSpPr>
            <p:nvPr/>
          </p:nvSpPr>
          <p:spPr bwMode="auto">
            <a:xfrm>
              <a:off x="87" y="3767"/>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FFFFFF"/>
                  </a:solidFill>
                  <a:latin typeface="Arial Narrow" charset="0"/>
                </a:rPr>
                <a:t>©   EBibleTeacher.com  </a:t>
              </a:r>
            </a:p>
          </p:txBody>
        </p:sp>
      </p:grpSp>
      <p:sp>
        <p:nvSpPr>
          <p:cNvPr id="43030" name="Rectangle 22"/>
          <p:cNvSpPr>
            <a:spLocks noGrp="1" noChangeArrowheads="1"/>
          </p:cNvSpPr>
          <p:nvPr>
            <p:ph type="title" idx="4294967295"/>
          </p:nvPr>
        </p:nvSpPr>
        <p:spPr>
          <a:xfrm>
            <a:off x="7867650" y="609600"/>
            <a:ext cx="1028700" cy="285750"/>
          </a:xfrm>
          <a:effectLst/>
        </p:spPr>
        <p:txBody>
          <a:bodyPr/>
          <a:lstStyle/>
          <a:p>
            <a:pPr>
              <a:defRPr/>
            </a:pPr>
            <a:r>
              <a:rPr lang="en-US" sz="100" b="0" u="none" smtClean="0">
                <a:solidFill>
                  <a:schemeClr val="folHlink"/>
                </a:solidFill>
                <a:effectLst/>
                <a:latin typeface="Arial Narrow" pitchFamily="34" charset="0"/>
                <a:ea typeface="+mj-ea"/>
                <a:cs typeface="+mj-cs"/>
              </a:rPr>
              <a:t>7 Churches of Asia (Revelation</a:t>
            </a:r>
            <a:r>
              <a:rPr lang="en-US" sz="100" b="0" u="none" smtClean="0">
                <a:solidFill>
                  <a:srgbClr val="000000"/>
                </a:solidFill>
                <a:effectLst/>
                <a:latin typeface="Arial Narrow" pitchFamily="34" charset="0"/>
                <a:ea typeface="+mj-ea"/>
                <a:cs typeface="+mj-cs"/>
              </a:rPr>
              <a:t>)</a:t>
            </a:r>
            <a:endParaRPr lang="en-US" sz="100" smtClean="0">
              <a:ea typeface="+mj-ea"/>
              <a:cs typeface="+mj-cs"/>
            </a:endParaRPr>
          </a:p>
        </p:txBody>
      </p:sp>
      <p:sp>
        <p:nvSpPr>
          <p:cNvPr id="94211" name="Text Box 23"/>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725988" y="2439988"/>
            <a:ext cx="4340225" cy="2605087"/>
          </a:xfrm>
          <a:prstGeom prst="rect">
            <a:avLst/>
          </a:prstGeom>
          <a:noFill/>
          <a:ln w="12700">
            <a:noFill/>
            <a:miter lim="800000"/>
            <a:headEnd/>
            <a:tailEnd/>
          </a:ln>
          <a:effectLst/>
        </p:spPr>
        <p:txBody>
          <a:bodyPr lIns="90488" tIns="44450" rIns="90488" bIns="44450">
            <a:spAutoFit/>
          </a:bodyPr>
          <a:lstStyle/>
          <a:p>
            <a:pPr algn="ctr">
              <a:spcBef>
                <a:spcPct val="50000"/>
              </a:spcBef>
              <a:defRPr/>
            </a:pPr>
            <a:r>
              <a:rPr lang="en-US" sz="6600">
                <a:effectLst>
                  <a:outerShdw blurRad="38100" dist="38100" dir="2700000" algn="tl">
                    <a:srgbClr val="000000"/>
                  </a:outerShdw>
                </a:effectLst>
                <a:latin typeface="Arial" charset="0"/>
                <a:cs typeface="+mn-cs"/>
              </a:rPr>
              <a:t>Israel</a:t>
            </a:r>
          </a:p>
          <a:p>
            <a:pPr algn="ctr">
              <a:spcBef>
                <a:spcPct val="50000"/>
              </a:spcBef>
              <a:defRPr/>
            </a:pPr>
            <a:r>
              <a:rPr lang="en-US" sz="6600">
                <a:effectLst>
                  <a:outerShdw blurRad="38100" dist="38100" dir="2700000" algn="tl">
                    <a:srgbClr val="000000"/>
                  </a:outerShdw>
                </a:effectLst>
                <a:latin typeface="Arial" charset="0"/>
                <a:cs typeface="+mn-cs"/>
              </a:rPr>
              <a:t>Ngày nay</a:t>
            </a:r>
          </a:p>
        </p:txBody>
      </p:sp>
      <p:sp>
        <p:nvSpPr>
          <p:cNvPr id="44064" name="Rectangle 32"/>
          <p:cNvSpPr>
            <a:spLocks noGrp="1" noChangeArrowheads="1"/>
          </p:cNvSpPr>
          <p:nvPr>
            <p:ph type="title" idx="4294967295"/>
          </p:nvPr>
        </p:nvSpPr>
        <p:spPr>
          <a:xfrm>
            <a:off x="7696200" y="609600"/>
            <a:ext cx="1200150" cy="285750"/>
          </a:xfrm>
          <a:effectLst/>
        </p:spPr>
        <p:txBody>
          <a:bodyPr/>
          <a:lstStyle/>
          <a:p>
            <a:pPr>
              <a:defRPr/>
            </a:pPr>
            <a:r>
              <a:rPr lang="en-US" sz="100" b="0" u="none" smtClean="0">
                <a:solidFill>
                  <a:srgbClr val="000066"/>
                </a:solidFill>
                <a:effectLst/>
                <a:latin typeface="Arial Narrow" pitchFamily="34" charset="0"/>
                <a:ea typeface="+mj-ea"/>
                <a:cs typeface="+mj-cs"/>
              </a:rPr>
              <a:t>Modern Israel</a:t>
            </a:r>
            <a:endParaRPr lang="en-US" sz="100" smtClean="0">
              <a:solidFill>
                <a:srgbClr val="000066"/>
              </a:solidFill>
              <a:ea typeface="+mj-ea"/>
              <a:cs typeface="+mj-cs"/>
            </a:endParaRPr>
          </a:p>
        </p:txBody>
      </p:sp>
      <p:sp>
        <p:nvSpPr>
          <p:cNvPr id="96259" name="Text Box 33"/>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96260" name="Group 43"/>
          <p:cNvGrpSpPr>
            <a:grpSpLocks/>
          </p:cNvGrpSpPr>
          <p:nvPr/>
        </p:nvGrpSpPr>
        <p:grpSpPr bwMode="auto">
          <a:xfrm>
            <a:off x="228600" y="76200"/>
            <a:ext cx="4729163" cy="6661150"/>
            <a:chOff x="144" y="48"/>
            <a:chExt cx="2979" cy="4196"/>
          </a:xfrm>
        </p:grpSpPr>
        <p:pic>
          <p:nvPicPr>
            <p:cNvPr id="96261" name="Picture 42" descr="Israel Enhance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48"/>
              <a:ext cx="2904" cy="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Freeform 4"/>
            <p:cNvSpPr>
              <a:spLocks/>
            </p:cNvSpPr>
            <p:nvPr/>
          </p:nvSpPr>
          <p:spPr bwMode="auto">
            <a:xfrm>
              <a:off x="1898" y="1632"/>
              <a:ext cx="110" cy="1380"/>
            </a:xfrm>
            <a:custGeom>
              <a:avLst/>
              <a:gdLst/>
              <a:ahLst/>
              <a:cxnLst>
                <a:cxn ang="0">
                  <a:pos x="0" y="10"/>
                </a:cxn>
                <a:cxn ang="0">
                  <a:pos x="6" y="35"/>
                </a:cxn>
                <a:cxn ang="0">
                  <a:pos x="6" y="55"/>
                </a:cxn>
                <a:cxn ang="0">
                  <a:pos x="6" y="77"/>
                </a:cxn>
                <a:cxn ang="0">
                  <a:pos x="6" y="99"/>
                </a:cxn>
                <a:cxn ang="0">
                  <a:pos x="6" y="119"/>
                </a:cxn>
                <a:cxn ang="0">
                  <a:pos x="6" y="141"/>
                </a:cxn>
                <a:cxn ang="0">
                  <a:pos x="6" y="163"/>
                </a:cxn>
                <a:cxn ang="0">
                  <a:pos x="6" y="183"/>
                </a:cxn>
                <a:cxn ang="0">
                  <a:pos x="6" y="205"/>
                </a:cxn>
                <a:cxn ang="0">
                  <a:pos x="10" y="227"/>
                </a:cxn>
                <a:cxn ang="0">
                  <a:pos x="16" y="247"/>
                </a:cxn>
                <a:cxn ang="0">
                  <a:pos x="16" y="269"/>
                </a:cxn>
                <a:cxn ang="0">
                  <a:pos x="16" y="304"/>
                </a:cxn>
                <a:cxn ang="0">
                  <a:pos x="13" y="327"/>
                </a:cxn>
                <a:cxn ang="0">
                  <a:pos x="19" y="349"/>
                </a:cxn>
                <a:cxn ang="0">
                  <a:pos x="22" y="371"/>
                </a:cxn>
                <a:cxn ang="0">
                  <a:pos x="32" y="391"/>
                </a:cxn>
                <a:cxn ang="0">
                  <a:pos x="32" y="413"/>
                </a:cxn>
                <a:cxn ang="0">
                  <a:pos x="32" y="464"/>
                </a:cxn>
                <a:cxn ang="0">
                  <a:pos x="32" y="499"/>
                </a:cxn>
                <a:cxn ang="0">
                  <a:pos x="32" y="519"/>
                </a:cxn>
                <a:cxn ang="0">
                  <a:pos x="38" y="541"/>
                </a:cxn>
                <a:cxn ang="0">
                  <a:pos x="38" y="563"/>
                </a:cxn>
                <a:cxn ang="0">
                  <a:pos x="38" y="583"/>
                </a:cxn>
                <a:cxn ang="0">
                  <a:pos x="42" y="605"/>
                </a:cxn>
                <a:cxn ang="0">
                  <a:pos x="45" y="637"/>
                </a:cxn>
                <a:cxn ang="0">
                  <a:pos x="48" y="679"/>
                </a:cxn>
                <a:cxn ang="0">
                  <a:pos x="51" y="701"/>
                </a:cxn>
                <a:cxn ang="0">
                  <a:pos x="58" y="723"/>
                </a:cxn>
                <a:cxn ang="0">
                  <a:pos x="61" y="755"/>
                </a:cxn>
                <a:cxn ang="0">
                  <a:pos x="61" y="775"/>
                </a:cxn>
                <a:cxn ang="0">
                  <a:pos x="61" y="797"/>
                </a:cxn>
                <a:cxn ang="0">
                  <a:pos x="58" y="835"/>
                </a:cxn>
                <a:cxn ang="0">
                  <a:pos x="51" y="855"/>
                </a:cxn>
                <a:cxn ang="0">
                  <a:pos x="51" y="877"/>
                </a:cxn>
                <a:cxn ang="0">
                  <a:pos x="51" y="899"/>
                </a:cxn>
                <a:cxn ang="0">
                  <a:pos x="48" y="919"/>
                </a:cxn>
                <a:cxn ang="0">
                  <a:pos x="45" y="941"/>
                </a:cxn>
                <a:cxn ang="0">
                  <a:pos x="45" y="963"/>
                </a:cxn>
                <a:cxn ang="0">
                  <a:pos x="42" y="983"/>
                </a:cxn>
                <a:cxn ang="0">
                  <a:pos x="42" y="1005"/>
                </a:cxn>
                <a:cxn ang="0">
                  <a:pos x="42" y="1027"/>
                </a:cxn>
                <a:cxn ang="0">
                  <a:pos x="51" y="1047"/>
                </a:cxn>
                <a:cxn ang="0">
                  <a:pos x="61" y="1069"/>
                </a:cxn>
                <a:cxn ang="0">
                  <a:pos x="67" y="1091"/>
                </a:cxn>
                <a:cxn ang="0">
                  <a:pos x="80" y="1111"/>
                </a:cxn>
                <a:cxn ang="0">
                  <a:pos x="86" y="1133"/>
                </a:cxn>
                <a:cxn ang="0">
                  <a:pos x="86" y="1155"/>
                </a:cxn>
                <a:cxn ang="0">
                  <a:pos x="86" y="1175"/>
                </a:cxn>
                <a:cxn ang="0">
                  <a:pos x="86" y="1197"/>
                </a:cxn>
                <a:cxn ang="0">
                  <a:pos x="93" y="1219"/>
                </a:cxn>
                <a:cxn ang="0">
                  <a:pos x="96" y="1239"/>
                </a:cxn>
                <a:cxn ang="0">
                  <a:pos x="96" y="1261"/>
                </a:cxn>
                <a:cxn ang="0">
                  <a:pos x="102" y="1283"/>
                </a:cxn>
                <a:cxn ang="0">
                  <a:pos x="106" y="1303"/>
                </a:cxn>
                <a:cxn ang="0">
                  <a:pos x="106" y="1325"/>
                </a:cxn>
                <a:cxn ang="0">
                  <a:pos x="106" y="1347"/>
                </a:cxn>
                <a:cxn ang="0">
                  <a:pos x="106" y="1367"/>
                </a:cxn>
              </a:cxnLst>
              <a:rect l="0" t="0" r="r" b="b"/>
              <a:pathLst>
                <a:path w="110" h="1380">
                  <a:moveTo>
                    <a:pt x="0" y="0"/>
                  </a:moveTo>
                  <a:lnTo>
                    <a:pt x="0" y="10"/>
                  </a:lnTo>
                  <a:lnTo>
                    <a:pt x="3" y="23"/>
                  </a:lnTo>
                  <a:lnTo>
                    <a:pt x="6" y="35"/>
                  </a:lnTo>
                  <a:lnTo>
                    <a:pt x="6" y="45"/>
                  </a:lnTo>
                  <a:lnTo>
                    <a:pt x="6" y="55"/>
                  </a:lnTo>
                  <a:lnTo>
                    <a:pt x="6" y="67"/>
                  </a:lnTo>
                  <a:lnTo>
                    <a:pt x="6" y="77"/>
                  </a:lnTo>
                  <a:lnTo>
                    <a:pt x="6" y="87"/>
                  </a:lnTo>
                  <a:lnTo>
                    <a:pt x="6" y="99"/>
                  </a:lnTo>
                  <a:lnTo>
                    <a:pt x="6" y="109"/>
                  </a:lnTo>
                  <a:lnTo>
                    <a:pt x="6" y="119"/>
                  </a:lnTo>
                  <a:lnTo>
                    <a:pt x="6" y="131"/>
                  </a:lnTo>
                  <a:lnTo>
                    <a:pt x="6" y="141"/>
                  </a:lnTo>
                  <a:lnTo>
                    <a:pt x="6" y="151"/>
                  </a:lnTo>
                  <a:lnTo>
                    <a:pt x="6" y="163"/>
                  </a:lnTo>
                  <a:lnTo>
                    <a:pt x="6" y="173"/>
                  </a:lnTo>
                  <a:lnTo>
                    <a:pt x="6" y="183"/>
                  </a:lnTo>
                  <a:lnTo>
                    <a:pt x="6" y="195"/>
                  </a:lnTo>
                  <a:lnTo>
                    <a:pt x="6" y="205"/>
                  </a:lnTo>
                  <a:lnTo>
                    <a:pt x="6" y="215"/>
                  </a:lnTo>
                  <a:lnTo>
                    <a:pt x="10" y="227"/>
                  </a:lnTo>
                  <a:lnTo>
                    <a:pt x="13" y="237"/>
                  </a:lnTo>
                  <a:lnTo>
                    <a:pt x="16" y="247"/>
                  </a:lnTo>
                  <a:lnTo>
                    <a:pt x="16" y="259"/>
                  </a:lnTo>
                  <a:lnTo>
                    <a:pt x="16" y="269"/>
                  </a:lnTo>
                  <a:lnTo>
                    <a:pt x="16" y="279"/>
                  </a:lnTo>
                  <a:lnTo>
                    <a:pt x="16" y="304"/>
                  </a:lnTo>
                  <a:lnTo>
                    <a:pt x="13" y="314"/>
                  </a:lnTo>
                  <a:lnTo>
                    <a:pt x="13" y="327"/>
                  </a:lnTo>
                  <a:lnTo>
                    <a:pt x="16" y="339"/>
                  </a:lnTo>
                  <a:lnTo>
                    <a:pt x="19" y="349"/>
                  </a:lnTo>
                  <a:lnTo>
                    <a:pt x="19" y="359"/>
                  </a:lnTo>
                  <a:lnTo>
                    <a:pt x="22" y="371"/>
                  </a:lnTo>
                  <a:lnTo>
                    <a:pt x="26" y="381"/>
                  </a:lnTo>
                  <a:lnTo>
                    <a:pt x="32" y="391"/>
                  </a:lnTo>
                  <a:lnTo>
                    <a:pt x="32" y="403"/>
                  </a:lnTo>
                  <a:lnTo>
                    <a:pt x="32" y="413"/>
                  </a:lnTo>
                  <a:lnTo>
                    <a:pt x="32" y="435"/>
                  </a:lnTo>
                  <a:lnTo>
                    <a:pt x="32" y="464"/>
                  </a:lnTo>
                  <a:lnTo>
                    <a:pt x="32" y="474"/>
                  </a:lnTo>
                  <a:lnTo>
                    <a:pt x="32" y="499"/>
                  </a:lnTo>
                  <a:lnTo>
                    <a:pt x="32" y="509"/>
                  </a:lnTo>
                  <a:lnTo>
                    <a:pt x="32" y="519"/>
                  </a:lnTo>
                  <a:lnTo>
                    <a:pt x="35" y="531"/>
                  </a:lnTo>
                  <a:lnTo>
                    <a:pt x="38" y="541"/>
                  </a:lnTo>
                  <a:lnTo>
                    <a:pt x="38" y="551"/>
                  </a:lnTo>
                  <a:lnTo>
                    <a:pt x="38" y="563"/>
                  </a:lnTo>
                  <a:lnTo>
                    <a:pt x="38" y="573"/>
                  </a:lnTo>
                  <a:lnTo>
                    <a:pt x="38" y="583"/>
                  </a:lnTo>
                  <a:lnTo>
                    <a:pt x="38" y="595"/>
                  </a:lnTo>
                  <a:lnTo>
                    <a:pt x="42" y="605"/>
                  </a:lnTo>
                  <a:lnTo>
                    <a:pt x="42" y="627"/>
                  </a:lnTo>
                  <a:lnTo>
                    <a:pt x="45" y="637"/>
                  </a:lnTo>
                  <a:lnTo>
                    <a:pt x="48" y="666"/>
                  </a:lnTo>
                  <a:lnTo>
                    <a:pt x="48" y="679"/>
                  </a:lnTo>
                  <a:lnTo>
                    <a:pt x="51" y="691"/>
                  </a:lnTo>
                  <a:lnTo>
                    <a:pt x="51" y="701"/>
                  </a:lnTo>
                  <a:lnTo>
                    <a:pt x="54" y="711"/>
                  </a:lnTo>
                  <a:lnTo>
                    <a:pt x="58" y="723"/>
                  </a:lnTo>
                  <a:lnTo>
                    <a:pt x="58" y="733"/>
                  </a:lnTo>
                  <a:lnTo>
                    <a:pt x="61" y="755"/>
                  </a:lnTo>
                  <a:lnTo>
                    <a:pt x="61" y="765"/>
                  </a:lnTo>
                  <a:lnTo>
                    <a:pt x="61" y="775"/>
                  </a:lnTo>
                  <a:lnTo>
                    <a:pt x="61" y="787"/>
                  </a:lnTo>
                  <a:lnTo>
                    <a:pt x="61" y="797"/>
                  </a:lnTo>
                  <a:lnTo>
                    <a:pt x="58" y="807"/>
                  </a:lnTo>
                  <a:lnTo>
                    <a:pt x="58" y="835"/>
                  </a:lnTo>
                  <a:lnTo>
                    <a:pt x="54" y="845"/>
                  </a:lnTo>
                  <a:lnTo>
                    <a:pt x="51" y="855"/>
                  </a:lnTo>
                  <a:lnTo>
                    <a:pt x="51" y="867"/>
                  </a:lnTo>
                  <a:lnTo>
                    <a:pt x="51" y="877"/>
                  </a:lnTo>
                  <a:lnTo>
                    <a:pt x="51" y="887"/>
                  </a:lnTo>
                  <a:lnTo>
                    <a:pt x="51" y="899"/>
                  </a:lnTo>
                  <a:lnTo>
                    <a:pt x="51" y="909"/>
                  </a:lnTo>
                  <a:lnTo>
                    <a:pt x="48" y="919"/>
                  </a:lnTo>
                  <a:lnTo>
                    <a:pt x="45" y="931"/>
                  </a:lnTo>
                  <a:lnTo>
                    <a:pt x="45" y="941"/>
                  </a:lnTo>
                  <a:lnTo>
                    <a:pt x="45" y="951"/>
                  </a:lnTo>
                  <a:lnTo>
                    <a:pt x="45" y="963"/>
                  </a:lnTo>
                  <a:lnTo>
                    <a:pt x="45" y="973"/>
                  </a:lnTo>
                  <a:lnTo>
                    <a:pt x="42" y="983"/>
                  </a:lnTo>
                  <a:lnTo>
                    <a:pt x="42" y="995"/>
                  </a:lnTo>
                  <a:lnTo>
                    <a:pt x="42" y="1005"/>
                  </a:lnTo>
                  <a:lnTo>
                    <a:pt x="42" y="1015"/>
                  </a:lnTo>
                  <a:lnTo>
                    <a:pt x="42" y="1027"/>
                  </a:lnTo>
                  <a:lnTo>
                    <a:pt x="45" y="1037"/>
                  </a:lnTo>
                  <a:lnTo>
                    <a:pt x="51" y="1047"/>
                  </a:lnTo>
                  <a:lnTo>
                    <a:pt x="58" y="1059"/>
                  </a:lnTo>
                  <a:lnTo>
                    <a:pt x="61" y="1069"/>
                  </a:lnTo>
                  <a:lnTo>
                    <a:pt x="64" y="1079"/>
                  </a:lnTo>
                  <a:lnTo>
                    <a:pt x="67" y="1091"/>
                  </a:lnTo>
                  <a:lnTo>
                    <a:pt x="74" y="1101"/>
                  </a:lnTo>
                  <a:lnTo>
                    <a:pt x="80" y="1111"/>
                  </a:lnTo>
                  <a:lnTo>
                    <a:pt x="83" y="1123"/>
                  </a:lnTo>
                  <a:lnTo>
                    <a:pt x="86" y="1133"/>
                  </a:lnTo>
                  <a:lnTo>
                    <a:pt x="86" y="1143"/>
                  </a:lnTo>
                  <a:lnTo>
                    <a:pt x="86" y="1155"/>
                  </a:lnTo>
                  <a:lnTo>
                    <a:pt x="86" y="1165"/>
                  </a:lnTo>
                  <a:lnTo>
                    <a:pt x="86" y="1175"/>
                  </a:lnTo>
                  <a:lnTo>
                    <a:pt x="86" y="1187"/>
                  </a:lnTo>
                  <a:lnTo>
                    <a:pt x="86" y="1197"/>
                  </a:lnTo>
                  <a:lnTo>
                    <a:pt x="90" y="1207"/>
                  </a:lnTo>
                  <a:lnTo>
                    <a:pt x="93" y="1219"/>
                  </a:lnTo>
                  <a:lnTo>
                    <a:pt x="93" y="1229"/>
                  </a:lnTo>
                  <a:lnTo>
                    <a:pt x="96" y="1239"/>
                  </a:lnTo>
                  <a:lnTo>
                    <a:pt x="96" y="1251"/>
                  </a:lnTo>
                  <a:lnTo>
                    <a:pt x="96" y="1261"/>
                  </a:lnTo>
                  <a:lnTo>
                    <a:pt x="99" y="1271"/>
                  </a:lnTo>
                  <a:lnTo>
                    <a:pt x="102" y="1283"/>
                  </a:lnTo>
                  <a:lnTo>
                    <a:pt x="106" y="1293"/>
                  </a:lnTo>
                  <a:lnTo>
                    <a:pt x="106" y="1303"/>
                  </a:lnTo>
                  <a:lnTo>
                    <a:pt x="106" y="1315"/>
                  </a:lnTo>
                  <a:lnTo>
                    <a:pt x="106" y="1325"/>
                  </a:lnTo>
                  <a:lnTo>
                    <a:pt x="106" y="1335"/>
                  </a:lnTo>
                  <a:lnTo>
                    <a:pt x="106" y="1347"/>
                  </a:lnTo>
                  <a:lnTo>
                    <a:pt x="106" y="1357"/>
                  </a:lnTo>
                  <a:lnTo>
                    <a:pt x="106" y="1367"/>
                  </a:lnTo>
                  <a:lnTo>
                    <a:pt x="109" y="1379"/>
                  </a:lnTo>
                </a:path>
              </a:pathLst>
            </a:custGeom>
            <a:noFill/>
            <a:ln w="12700" cap="rnd" cmpd="sng">
              <a:solidFill>
                <a:srgbClr val="00279F"/>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4037" name="Rectangle 5"/>
            <p:cNvSpPr>
              <a:spLocks noChangeArrowheads="1"/>
            </p:cNvSpPr>
            <p:nvPr/>
          </p:nvSpPr>
          <p:spPr bwMode="auto">
            <a:xfrm rot="17880000">
              <a:off x="347" y="3380"/>
              <a:ext cx="550" cy="248"/>
            </a:xfrm>
            <a:prstGeom prst="rect">
              <a:avLst/>
            </a:prstGeom>
            <a:noFill/>
            <a:ln w="12700">
              <a:noFill/>
              <a:miter lim="800000"/>
              <a:headEnd/>
              <a:tailEnd/>
            </a:ln>
            <a:effectLst/>
          </p:spPr>
          <p:txBody>
            <a:bodyPr wrap="none" lIns="90488" tIns="44450" rIns="90488" bIns="44450">
              <a:spAutoFit/>
            </a:bodyPr>
            <a:lstStyle/>
            <a:p>
              <a:pPr>
                <a:defRPr/>
              </a:pPr>
              <a:r>
                <a:rPr lang="en-US" sz="2000" b="0" u="none">
                  <a:solidFill>
                    <a:srgbClr val="FFFFFF"/>
                  </a:solidFill>
                  <a:effectLst>
                    <a:outerShdw blurRad="38100" dist="38100" dir="2700000" algn="tl">
                      <a:srgbClr val="000000"/>
                    </a:outerShdw>
                  </a:effectLst>
                  <a:latin typeface="Arial Black" charset="0"/>
                  <a:cs typeface="+mn-cs"/>
                </a:rPr>
                <a:t>Gaza</a:t>
              </a:r>
            </a:p>
          </p:txBody>
        </p:sp>
        <p:sp>
          <p:nvSpPr>
            <p:cNvPr id="96264" name="Rectangle 8"/>
            <p:cNvSpPr>
              <a:spLocks noChangeArrowheads="1"/>
            </p:cNvSpPr>
            <p:nvPr/>
          </p:nvSpPr>
          <p:spPr bwMode="auto">
            <a:xfrm>
              <a:off x="672" y="4080"/>
              <a:ext cx="865"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900" b="0" u="none">
                  <a:solidFill>
                    <a:srgbClr val="000000"/>
                  </a:solidFill>
                  <a:latin typeface="Arial" charset="0"/>
                </a:rPr>
                <a:t>©</a:t>
              </a:r>
            </a:p>
          </p:txBody>
        </p:sp>
        <p:sp>
          <p:nvSpPr>
            <p:cNvPr id="44041" name="Rectangle 9"/>
            <p:cNvSpPr>
              <a:spLocks noChangeArrowheads="1"/>
            </p:cNvSpPr>
            <p:nvPr/>
          </p:nvSpPr>
          <p:spPr bwMode="auto">
            <a:xfrm>
              <a:off x="1876" y="172"/>
              <a:ext cx="1174" cy="286"/>
            </a:xfrm>
            <a:prstGeom prst="rect">
              <a:avLst/>
            </a:prstGeom>
            <a:noFill/>
            <a:ln w="12700">
              <a:noFill/>
              <a:miter lim="800000"/>
              <a:headEnd/>
              <a:tailEnd/>
            </a:ln>
            <a:effectLst/>
          </p:spPr>
          <p:txBody>
            <a:bodyPr lIns="90488" tIns="44450" rIns="90488" bIns="44450">
              <a:spAutoFit/>
            </a:bodyPr>
            <a:lstStyle/>
            <a:p>
              <a:pPr algn="ctr">
                <a:defRPr/>
              </a:pPr>
              <a:endParaRPr lang="en-US" sz="2400">
                <a:effectLst>
                  <a:outerShdw blurRad="38100" dist="38100" dir="2700000" algn="tl">
                    <a:srgbClr val="000000"/>
                  </a:outerShdw>
                </a:effectLst>
                <a:latin typeface="Arial" charset="0"/>
                <a:ea typeface="+mn-ea"/>
                <a:cs typeface="+mn-cs"/>
              </a:endParaRPr>
            </a:p>
          </p:txBody>
        </p:sp>
        <p:sp>
          <p:nvSpPr>
            <p:cNvPr id="44042" name="Rectangle 10"/>
            <p:cNvSpPr>
              <a:spLocks noChangeArrowheads="1"/>
            </p:cNvSpPr>
            <p:nvPr/>
          </p:nvSpPr>
          <p:spPr bwMode="auto">
            <a:xfrm>
              <a:off x="448" y="2296"/>
              <a:ext cx="605" cy="210"/>
            </a:xfrm>
            <a:prstGeom prst="rect">
              <a:avLst/>
            </a:prstGeom>
            <a:noFill/>
            <a:ln w="12700">
              <a:noFill/>
              <a:miter lim="800000"/>
              <a:headEnd/>
              <a:tailEnd/>
            </a:ln>
            <a:effectLst/>
          </p:spPr>
          <p:txBody>
            <a:bodyPr wrap="none" lIns="90488" tIns="44450" rIns="90488" bIns="44450">
              <a:spAutoFit/>
            </a:bodyPr>
            <a:lstStyle/>
            <a:p>
              <a:pPr>
                <a:defRPr/>
              </a:pPr>
              <a:r>
                <a:rPr lang="en-US" sz="1600" u="none">
                  <a:solidFill>
                    <a:srgbClr val="FFFFFF"/>
                  </a:solidFill>
                  <a:effectLst>
                    <a:outerShdw blurRad="38100" dist="38100" dir="2700000" algn="tl">
                      <a:srgbClr val="000000"/>
                    </a:outerShdw>
                  </a:effectLst>
                  <a:latin typeface="Arial" charset="0"/>
                  <a:cs typeface="+mn-cs"/>
                </a:rPr>
                <a:t>Tel Aviv</a:t>
              </a:r>
            </a:p>
          </p:txBody>
        </p:sp>
        <p:sp>
          <p:nvSpPr>
            <p:cNvPr id="44043" name="AutoShape 11"/>
            <p:cNvSpPr>
              <a:spLocks noChangeArrowheads="1"/>
            </p:cNvSpPr>
            <p:nvPr/>
          </p:nvSpPr>
          <p:spPr bwMode="auto">
            <a:xfrm>
              <a:off x="992" y="2436"/>
              <a:ext cx="49" cy="54"/>
            </a:xfrm>
            <a:prstGeom prst="star5">
              <a:avLst/>
            </a:prstGeom>
            <a:solidFill>
              <a:srgbClr val="FF0000"/>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4044" name="Freeform 12"/>
            <p:cNvSpPr>
              <a:spLocks/>
            </p:cNvSpPr>
            <p:nvPr/>
          </p:nvSpPr>
          <p:spPr bwMode="auto">
            <a:xfrm>
              <a:off x="639" y="3373"/>
              <a:ext cx="205" cy="346"/>
            </a:xfrm>
            <a:custGeom>
              <a:avLst/>
              <a:gdLst/>
              <a:ahLst/>
              <a:cxnLst>
                <a:cxn ang="0">
                  <a:pos x="121" y="0"/>
                </a:cxn>
                <a:cxn ang="0">
                  <a:pos x="140" y="19"/>
                </a:cxn>
                <a:cxn ang="0">
                  <a:pos x="160" y="25"/>
                </a:cxn>
                <a:cxn ang="0">
                  <a:pos x="179" y="32"/>
                </a:cxn>
                <a:cxn ang="0">
                  <a:pos x="198" y="45"/>
                </a:cxn>
                <a:cxn ang="0">
                  <a:pos x="204" y="64"/>
                </a:cxn>
                <a:cxn ang="0">
                  <a:pos x="204" y="83"/>
                </a:cxn>
                <a:cxn ang="0">
                  <a:pos x="185" y="96"/>
                </a:cxn>
                <a:cxn ang="0">
                  <a:pos x="166" y="109"/>
                </a:cxn>
                <a:cxn ang="0">
                  <a:pos x="147" y="121"/>
                </a:cxn>
                <a:cxn ang="0">
                  <a:pos x="128" y="134"/>
                </a:cxn>
                <a:cxn ang="0">
                  <a:pos x="121" y="153"/>
                </a:cxn>
                <a:cxn ang="0">
                  <a:pos x="108" y="173"/>
                </a:cxn>
                <a:cxn ang="0">
                  <a:pos x="102" y="192"/>
                </a:cxn>
                <a:cxn ang="0">
                  <a:pos x="102" y="211"/>
                </a:cxn>
                <a:cxn ang="0">
                  <a:pos x="102" y="230"/>
                </a:cxn>
                <a:cxn ang="0">
                  <a:pos x="102" y="249"/>
                </a:cxn>
                <a:cxn ang="0">
                  <a:pos x="102" y="269"/>
                </a:cxn>
                <a:cxn ang="0">
                  <a:pos x="96" y="288"/>
                </a:cxn>
                <a:cxn ang="0">
                  <a:pos x="89" y="307"/>
                </a:cxn>
                <a:cxn ang="0">
                  <a:pos x="76" y="326"/>
                </a:cxn>
                <a:cxn ang="0">
                  <a:pos x="64" y="345"/>
                </a:cxn>
                <a:cxn ang="0">
                  <a:pos x="44" y="339"/>
                </a:cxn>
                <a:cxn ang="0">
                  <a:pos x="25" y="333"/>
                </a:cxn>
                <a:cxn ang="0">
                  <a:pos x="6" y="320"/>
                </a:cxn>
                <a:cxn ang="0">
                  <a:pos x="0" y="301"/>
                </a:cxn>
              </a:cxnLst>
              <a:rect l="0" t="0" r="r" b="b"/>
              <a:pathLst>
                <a:path w="205" h="346">
                  <a:moveTo>
                    <a:pt x="121" y="0"/>
                  </a:moveTo>
                  <a:lnTo>
                    <a:pt x="140" y="19"/>
                  </a:lnTo>
                  <a:lnTo>
                    <a:pt x="160" y="25"/>
                  </a:lnTo>
                  <a:lnTo>
                    <a:pt x="179" y="32"/>
                  </a:lnTo>
                  <a:lnTo>
                    <a:pt x="198" y="45"/>
                  </a:lnTo>
                  <a:lnTo>
                    <a:pt x="204" y="64"/>
                  </a:lnTo>
                  <a:lnTo>
                    <a:pt x="204" y="83"/>
                  </a:lnTo>
                  <a:lnTo>
                    <a:pt x="185" y="96"/>
                  </a:lnTo>
                  <a:lnTo>
                    <a:pt x="166" y="109"/>
                  </a:lnTo>
                  <a:lnTo>
                    <a:pt x="147" y="121"/>
                  </a:lnTo>
                  <a:lnTo>
                    <a:pt x="128" y="134"/>
                  </a:lnTo>
                  <a:lnTo>
                    <a:pt x="121" y="153"/>
                  </a:lnTo>
                  <a:lnTo>
                    <a:pt x="108" y="173"/>
                  </a:lnTo>
                  <a:lnTo>
                    <a:pt x="102" y="192"/>
                  </a:lnTo>
                  <a:lnTo>
                    <a:pt x="102" y="211"/>
                  </a:lnTo>
                  <a:lnTo>
                    <a:pt x="102" y="230"/>
                  </a:lnTo>
                  <a:lnTo>
                    <a:pt x="102" y="249"/>
                  </a:lnTo>
                  <a:lnTo>
                    <a:pt x="102" y="269"/>
                  </a:lnTo>
                  <a:lnTo>
                    <a:pt x="96" y="288"/>
                  </a:lnTo>
                  <a:lnTo>
                    <a:pt x="89" y="307"/>
                  </a:lnTo>
                  <a:lnTo>
                    <a:pt x="76" y="326"/>
                  </a:lnTo>
                  <a:lnTo>
                    <a:pt x="64" y="345"/>
                  </a:lnTo>
                  <a:lnTo>
                    <a:pt x="44" y="339"/>
                  </a:lnTo>
                  <a:lnTo>
                    <a:pt x="25" y="333"/>
                  </a:lnTo>
                  <a:lnTo>
                    <a:pt x="6" y="320"/>
                  </a:lnTo>
                  <a:lnTo>
                    <a:pt x="0" y="301"/>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4045" name="Freeform 13"/>
            <p:cNvSpPr>
              <a:spLocks/>
            </p:cNvSpPr>
            <p:nvPr/>
          </p:nvSpPr>
          <p:spPr bwMode="auto">
            <a:xfrm>
              <a:off x="677" y="3718"/>
              <a:ext cx="423" cy="526"/>
            </a:xfrm>
            <a:custGeom>
              <a:avLst/>
              <a:gdLst/>
              <a:ahLst/>
              <a:cxnLst>
                <a:cxn ang="0">
                  <a:pos x="0" y="0"/>
                </a:cxn>
                <a:cxn ang="0">
                  <a:pos x="19" y="13"/>
                </a:cxn>
                <a:cxn ang="0">
                  <a:pos x="38" y="26"/>
                </a:cxn>
                <a:cxn ang="0">
                  <a:pos x="58" y="45"/>
                </a:cxn>
                <a:cxn ang="0">
                  <a:pos x="77" y="64"/>
                </a:cxn>
                <a:cxn ang="0">
                  <a:pos x="90" y="84"/>
                </a:cxn>
                <a:cxn ang="0">
                  <a:pos x="109" y="96"/>
                </a:cxn>
                <a:cxn ang="0">
                  <a:pos x="128" y="116"/>
                </a:cxn>
                <a:cxn ang="0">
                  <a:pos x="147" y="135"/>
                </a:cxn>
                <a:cxn ang="0">
                  <a:pos x="166" y="186"/>
                </a:cxn>
                <a:cxn ang="0">
                  <a:pos x="186" y="205"/>
                </a:cxn>
                <a:cxn ang="0">
                  <a:pos x="198" y="256"/>
                </a:cxn>
                <a:cxn ang="0">
                  <a:pos x="211" y="301"/>
                </a:cxn>
                <a:cxn ang="0">
                  <a:pos x="230" y="320"/>
                </a:cxn>
                <a:cxn ang="0">
                  <a:pos x="250" y="340"/>
                </a:cxn>
                <a:cxn ang="0">
                  <a:pos x="269" y="352"/>
                </a:cxn>
                <a:cxn ang="0">
                  <a:pos x="282" y="372"/>
                </a:cxn>
                <a:cxn ang="0">
                  <a:pos x="301" y="384"/>
                </a:cxn>
                <a:cxn ang="0">
                  <a:pos x="314" y="404"/>
                </a:cxn>
                <a:cxn ang="0">
                  <a:pos x="333" y="416"/>
                </a:cxn>
                <a:cxn ang="0">
                  <a:pos x="346" y="436"/>
                </a:cxn>
                <a:cxn ang="0">
                  <a:pos x="365" y="455"/>
                </a:cxn>
                <a:cxn ang="0">
                  <a:pos x="378" y="474"/>
                </a:cxn>
                <a:cxn ang="0">
                  <a:pos x="397" y="487"/>
                </a:cxn>
                <a:cxn ang="0">
                  <a:pos x="403" y="506"/>
                </a:cxn>
                <a:cxn ang="0">
                  <a:pos x="422" y="525"/>
                </a:cxn>
              </a:cxnLst>
              <a:rect l="0" t="0" r="r" b="b"/>
              <a:pathLst>
                <a:path w="423" h="526">
                  <a:moveTo>
                    <a:pt x="0" y="0"/>
                  </a:moveTo>
                  <a:lnTo>
                    <a:pt x="19" y="13"/>
                  </a:lnTo>
                  <a:lnTo>
                    <a:pt x="38" y="26"/>
                  </a:lnTo>
                  <a:lnTo>
                    <a:pt x="58" y="45"/>
                  </a:lnTo>
                  <a:lnTo>
                    <a:pt x="77" y="64"/>
                  </a:lnTo>
                  <a:lnTo>
                    <a:pt x="90" y="84"/>
                  </a:lnTo>
                  <a:lnTo>
                    <a:pt x="109" y="96"/>
                  </a:lnTo>
                  <a:lnTo>
                    <a:pt x="128" y="116"/>
                  </a:lnTo>
                  <a:lnTo>
                    <a:pt x="147" y="135"/>
                  </a:lnTo>
                  <a:lnTo>
                    <a:pt x="166" y="186"/>
                  </a:lnTo>
                  <a:lnTo>
                    <a:pt x="186" y="205"/>
                  </a:lnTo>
                  <a:lnTo>
                    <a:pt x="198" y="256"/>
                  </a:lnTo>
                  <a:lnTo>
                    <a:pt x="211" y="301"/>
                  </a:lnTo>
                  <a:lnTo>
                    <a:pt x="230" y="320"/>
                  </a:lnTo>
                  <a:lnTo>
                    <a:pt x="250" y="340"/>
                  </a:lnTo>
                  <a:lnTo>
                    <a:pt x="269" y="352"/>
                  </a:lnTo>
                  <a:lnTo>
                    <a:pt x="282" y="372"/>
                  </a:lnTo>
                  <a:lnTo>
                    <a:pt x="301" y="384"/>
                  </a:lnTo>
                  <a:lnTo>
                    <a:pt x="314" y="404"/>
                  </a:lnTo>
                  <a:lnTo>
                    <a:pt x="333" y="416"/>
                  </a:lnTo>
                  <a:lnTo>
                    <a:pt x="346" y="436"/>
                  </a:lnTo>
                  <a:lnTo>
                    <a:pt x="365" y="455"/>
                  </a:lnTo>
                  <a:lnTo>
                    <a:pt x="378" y="474"/>
                  </a:lnTo>
                  <a:lnTo>
                    <a:pt x="397" y="487"/>
                  </a:lnTo>
                  <a:lnTo>
                    <a:pt x="403" y="506"/>
                  </a:lnTo>
                  <a:lnTo>
                    <a:pt x="422" y="525"/>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4046" name="Freeform 14"/>
            <p:cNvSpPr>
              <a:spLocks/>
            </p:cNvSpPr>
            <p:nvPr/>
          </p:nvSpPr>
          <p:spPr bwMode="auto">
            <a:xfrm>
              <a:off x="1906" y="1555"/>
              <a:ext cx="103" cy="2676"/>
            </a:xfrm>
            <a:custGeom>
              <a:avLst/>
              <a:gdLst/>
              <a:ahLst/>
              <a:cxnLst>
                <a:cxn ang="0">
                  <a:pos x="0" y="2656"/>
                </a:cxn>
                <a:cxn ang="0">
                  <a:pos x="13" y="2618"/>
                </a:cxn>
                <a:cxn ang="0">
                  <a:pos x="25" y="2579"/>
                </a:cxn>
                <a:cxn ang="0">
                  <a:pos x="38" y="2541"/>
                </a:cxn>
                <a:cxn ang="0">
                  <a:pos x="51" y="2503"/>
                </a:cxn>
                <a:cxn ang="0">
                  <a:pos x="57" y="2464"/>
                </a:cxn>
                <a:cxn ang="0">
                  <a:pos x="70" y="2426"/>
                </a:cxn>
                <a:cxn ang="0">
                  <a:pos x="70" y="2387"/>
                </a:cxn>
                <a:cxn ang="0">
                  <a:pos x="70" y="2349"/>
                </a:cxn>
                <a:cxn ang="0">
                  <a:pos x="70" y="2311"/>
                </a:cxn>
                <a:cxn ang="0">
                  <a:pos x="64" y="2272"/>
                </a:cxn>
                <a:cxn ang="0">
                  <a:pos x="64" y="2234"/>
                </a:cxn>
                <a:cxn ang="0">
                  <a:pos x="64" y="2195"/>
                </a:cxn>
                <a:cxn ang="0">
                  <a:pos x="70" y="2157"/>
                </a:cxn>
                <a:cxn ang="0">
                  <a:pos x="70" y="2119"/>
                </a:cxn>
                <a:cxn ang="0">
                  <a:pos x="77" y="2080"/>
                </a:cxn>
                <a:cxn ang="0">
                  <a:pos x="83" y="2042"/>
                </a:cxn>
                <a:cxn ang="0">
                  <a:pos x="89" y="2003"/>
                </a:cxn>
                <a:cxn ang="0">
                  <a:pos x="89" y="1965"/>
                </a:cxn>
                <a:cxn ang="0">
                  <a:pos x="89" y="1927"/>
                </a:cxn>
                <a:cxn ang="0">
                  <a:pos x="89" y="1888"/>
                </a:cxn>
                <a:cxn ang="0">
                  <a:pos x="89" y="1850"/>
                </a:cxn>
                <a:cxn ang="0">
                  <a:pos x="89" y="1811"/>
                </a:cxn>
                <a:cxn ang="0">
                  <a:pos x="89" y="1773"/>
                </a:cxn>
                <a:cxn ang="0">
                  <a:pos x="89" y="1735"/>
                </a:cxn>
                <a:cxn ang="0">
                  <a:pos x="89" y="1696"/>
                </a:cxn>
                <a:cxn ang="0">
                  <a:pos x="89" y="1658"/>
                </a:cxn>
                <a:cxn ang="0">
                  <a:pos x="96" y="1549"/>
                </a:cxn>
                <a:cxn ang="0">
                  <a:pos x="102" y="1511"/>
                </a:cxn>
                <a:cxn ang="0">
                  <a:pos x="102" y="1472"/>
                </a:cxn>
                <a:cxn ang="0">
                  <a:pos x="96" y="1434"/>
                </a:cxn>
                <a:cxn ang="0">
                  <a:pos x="89" y="1370"/>
                </a:cxn>
                <a:cxn ang="0">
                  <a:pos x="83" y="1331"/>
                </a:cxn>
                <a:cxn ang="0">
                  <a:pos x="77" y="1293"/>
                </a:cxn>
                <a:cxn ang="0">
                  <a:pos x="64" y="1255"/>
                </a:cxn>
                <a:cxn ang="0">
                  <a:pos x="57" y="1216"/>
                </a:cxn>
                <a:cxn ang="0">
                  <a:pos x="51" y="1178"/>
                </a:cxn>
                <a:cxn ang="0">
                  <a:pos x="51" y="1139"/>
                </a:cxn>
                <a:cxn ang="0">
                  <a:pos x="51" y="1101"/>
                </a:cxn>
                <a:cxn ang="0">
                  <a:pos x="51" y="1063"/>
                </a:cxn>
                <a:cxn ang="0">
                  <a:pos x="51" y="1024"/>
                </a:cxn>
                <a:cxn ang="0">
                  <a:pos x="51" y="986"/>
                </a:cxn>
                <a:cxn ang="0">
                  <a:pos x="51" y="947"/>
                </a:cxn>
                <a:cxn ang="0">
                  <a:pos x="51" y="909"/>
                </a:cxn>
                <a:cxn ang="0">
                  <a:pos x="51" y="871"/>
                </a:cxn>
                <a:cxn ang="0">
                  <a:pos x="51" y="832"/>
                </a:cxn>
                <a:cxn ang="0">
                  <a:pos x="45" y="794"/>
                </a:cxn>
                <a:cxn ang="0">
                  <a:pos x="38" y="730"/>
                </a:cxn>
                <a:cxn ang="0">
                  <a:pos x="32" y="666"/>
                </a:cxn>
                <a:cxn ang="0">
                  <a:pos x="25" y="576"/>
                </a:cxn>
                <a:cxn ang="0">
                  <a:pos x="25" y="538"/>
                </a:cxn>
                <a:cxn ang="0">
                  <a:pos x="25" y="499"/>
                </a:cxn>
                <a:cxn ang="0">
                  <a:pos x="25" y="461"/>
                </a:cxn>
                <a:cxn ang="0">
                  <a:pos x="32" y="423"/>
                </a:cxn>
                <a:cxn ang="0">
                  <a:pos x="32" y="352"/>
                </a:cxn>
                <a:cxn ang="0">
                  <a:pos x="32" y="314"/>
                </a:cxn>
                <a:cxn ang="0">
                  <a:pos x="32" y="250"/>
                </a:cxn>
                <a:cxn ang="0">
                  <a:pos x="32" y="211"/>
                </a:cxn>
                <a:cxn ang="0">
                  <a:pos x="32" y="173"/>
                </a:cxn>
                <a:cxn ang="0">
                  <a:pos x="32" y="135"/>
                </a:cxn>
                <a:cxn ang="0">
                  <a:pos x="32" y="96"/>
                </a:cxn>
                <a:cxn ang="0">
                  <a:pos x="25" y="58"/>
                </a:cxn>
                <a:cxn ang="0">
                  <a:pos x="25" y="19"/>
                </a:cxn>
              </a:cxnLst>
              <a:rect l="0" t="0" r="r" b="b"/>
              <a:pathLst>
                <a:path w="103" h="2676">
                  <a:moveTo>
                    <a:pt x="0" y="2675"/>
                  </a:moveTo>
                  <a:lnTo>
                    <a:pt x="0" y="2656"/>
                  </a:lnTo>
                  <a:lnTo>
                    <a:pt x="6" y="2637"/>
                  </a:lnTo>
                  <a:lnTo>
                    <a:pt x="13" y="2618"/>
                  </a:lnTo>
                  <a:lnTo>
                    <a:pt x="19" y="2599"/>
                  </a:lnTo>
                  <a:lnTo>
                    <a:pt x="25" y="2579"/>
                  </a:lnTo>
                  <a:lnTo>
                    <a:pt x="32" y="2560"/>
                  </a:lnTo>
                  <a:lnTo>
                    <a:pt x="38" y="2541"/>
                  </a:lnTo>
                  <a:lnTo>
                    <a:pt x="45" y="2522"/>
                  </a:lnTo>
                  <a:lnTo>
                    <a:pt x="51" y="2503"/>
                  </a:lnTo>
                  <a:lnTo>
                    <a:pt x="57" y="2483"/>
                  </a:lnTo>
                  <a:lnTo>
                    <a:pt x="57" y="2464"/>
                  </a:lnTo>
                  <a:lnTo>
                    <a:pt x="64" y="2445"/>
                  </a:lnTo>
                  <a:lnTo>
                    <a:pt x="70" y="2426"/>
                  </a:lnTo>
                  <a:lnTo>
                    <a:pt x="70" y="2407"/>
                  </a:lnTo>
                  <a:lnTo>
                    <a:pt x="70" y="2387"/>
                  </a:lnTo>
                  <a:lnTo>
                    <a:pt x="70" y="2368"/>
                  </a:lnTo>
                  <a:lnTo>
                    <a:pt x="70" y="2349"/>
                  </a:lnTo>
                  <a:lnTo>
                    <a:pt x="70" y="2330"/>
                  </a:lnTo>
                  <a:lnTo>
                    <a:pt x="70" y="2311"/>
                  </a:lnTo>
                  <a:lnTo>
                    <a:pt x="70" y="2291"/>
                  </a:lnTo>
                  <a:lnTo>
                    <a:pt x="64" y="2272"/>
                  </a:lnTo>
                  <a:lnTo>
                    <a:pt x="64" y="2253"/>
                  </a:lnTo>
                  <a:lnTo>
                    <a:pt x="64" y="2234"/>
                  </a:lnTo>
                  <a:lnTo>
                    <a:pt x="64" y="2215"/>
                  </a:lnTo>
                  <a:lnTo>
                    <a:pt x="64" y="2195"/>
                  </a:lnTo>
                  <a:lnTo>
                    <a:pt x="64" y="2176"/>
                  </a:lnTo>
                  <a:lnTo>
                    <a:pt x="70" y="2157"/>
                  </a:lnTo>
                  <a:lnTo>
                    <a:pt x="70" y="2138"/>
                  </a:lnTo>
                  <a:lnTo>
                    <a:pt x="70" y="2119"/>
                  </a:lnTo>
                  <a:lnTo>
                    <a:pt x="70" y="2099"/>
                  </a:lnTo>
                  <a:lnTo>
                    <a:pt x="77" y="2080"/>
                  </a:lnTo>
                  <a:lnTo>
                    <a:pt x="77" y="2061"/>
                  </a:lnTo>
                  <a:lnTo>
                    <a:pt x="83" y="2042"/>
                  </a:lnTo>
                  <a:lnTo>
                    <a:pt x="89" y="2023"/>
                  </a:lnTo>
                  <a:lnTo>
                    <a:pt x="89" y="2003"/>
                  </a:lnTo>
                  <a:lnTo>
                    <a:pt x="89" y="1984"/>
                  </a:lnTo>
                  <a:lnTo>
                    <a:pt x="89" y="1965"/>
                  </a:lnTo>
                  <a:lnTo>
                    <a:pt x="89" y="1946"/>
                  </a:lnTo>
                  <a:lnTo>
                    <a:pt x="89" y="1927"/>
                  </a:lnTo>
                  <a:lnTo>
                    <a:pt x="89" y="1907"/>
                  </a:lnTo>
                  <a:lnTo>
                    <a:pt x="89" y="1888"/>
                  </a:lnTo>
                  <a:lnTo>
                    <a:pt x="89" y="1869"/>
                  </a:lnTo>
                  <a:lnTo>
                    <a:pt x="89" y="1850"/>
                  </a:lnTo>
                  <a:lnTo>
                    <a:pt x="89" y="1831"/>
                  </a:lnTo>
                  <a:lnTo>
                    <a:pt x="89" y="1811"/>
                  </a:lnTo>
                  <a:lnTo>
                    <a:pt x="89" y="1792"/>
                  </a:lnTo>
                  <a:lnTo>
                    <a:pt x="89" y="1773"/>
                  </a:lnTo>
                  <a:lnTo>
                    <a:pt x="89" y="1754"/>
                  </a:lnTo>
                  <a:lnTo>
                    <a:pt x="89" y="1735"/>
                  </a:lnTo>
                  <a:lnTo>
                    <a:pt x="89" y="1715"/>
                  </a:lnTo>
                  <a:lnTo>
                    <a:pt x="89" y="1696"/>
                  </a:lnTo>
                  <a:lnTo>
                    <a:pt x="89" y="1677"/>
                  </a:lnTo>
                  <a:lnTo>
                    <a:pt x="89" y="1658"/>
                  </a:lnTo>
                  <a:lnTo>
                    <a:pt x="96" y="1600"/>
                  </a:lnTo>
                  <a:lnTo>
                    <a:pt x="96" y="1549"/>
                  </a:lnTo>
                  <a:lnTo>
                    <a:pt x="102" y="1530"/>
                  </a:lnTo>
                  <a:lnTo>
                    <a:pt x="102" y="1511"/>
                  </a:lnTo>
                  <a:lnTo>
                    <a:pt x="102" y="1491"/>
                  </a:lnTo>
                  <a:lnTo>
                    <a:pt x="102" y="1472"/>
                  </a:lnTo>
                  <a:lnTo>
                    <a:pt x="102" y="1453"/>
                  </a:lnTo>
                  <a:lnTo>
                    <a:pt x="96" y="1434"/>
                  </a:lnTo>
                  <a:lnTo>
                    <a:pt x="96" y="1389"/>
                  </a:lnTo>
                  <a:lnTo>
                    <a:pt x="89" y="1370"/>
                  </a:lnTo>
                  <a:lnTo>
                    <a:pt x="89" y="1351"/>
                  </a:lnTo>
                  <a:lnTo>
                    <a:pt x="83" y="1331"/>
                  </a:lnTo>
                  <a:lnTo>
                    <a:pt x="77" y="1312"/>
                  </a:lnTo>
                  <a:lnTo>
                    <a:pt x="77" y="1293"/>
                  </a:lnTo>
                  <a:lnTo>
                    <a:pt x="70" y="1274"/>
                  </a:lnTo>
                  <a:lnTo>
                    <a:pt x="64" y="1255"/>
                  </a:lnTo>
                  <a:lnTo>
                    <a:pt x="64" y="1235"/>
                  </a:lnTo>
                  <a:lnTo>
                    <a:pt x="57" y="1216"/>
                  </a:lnTo>
                  <a:lnTo>
                    <a:pt x="51" y="1197"/>
                  </a:lnTo>
                  <a:lnTo>
                    <a:pt x="51" y="1178"/>
                  </a:lnTo>
                  <a:lnTo>
                    <a:pt x="51" y="1159"/>
                  </a:lnTo>
                  <a:lnTo>
                    <a:pt x="51" y="1139"/>
                  </a:lnTo>
                  <a:lnTo>
                    <a:pt x="51" y="1120"/>
                  </a:lnTo>
                  <a:lnTo>
                    <a:pt x="51" y="1101"/>
                  </a:lnTo>
                  <a:lnTo>
                    <a:pt x="51" y="1082"/>
                  </a:lnTo>
                  <a:lnTo>
                    <a:pt x="51" y="1063"/>
                  </a:lnTo>
                  <a:lnTo>
                    <a:pt x="51" y="1043"/>
                  </a:lnTo>
                  <a:lnTo>
                    <a:pt x="51" y="1024"/>
                  </a:lnTo>
                  <a:lnTo>
                    <a:pt x="51" y="1005"/>
                  </a:lnTo>
                  <a:lnTo>
                    <a:pt x="51" y="986"/>
                  </a:lnTo>
                  <a:lnTo>
                    <a:pt x="51" y="967"/>
                  </a:lnTo>
                  <a:lnTo>
                    <a:pt x="51" y="947"/>
                  </a:lnTo>
                  <a:lnTo>
                    <a:pt x="51" y="928"/>
                  </a:lnTo>
                  <a:lnTo>
                    <a:pt x="51" y="909"/>
                  </a:lnTo>
                  <a:lnTo>
                    <a:pt x="51" y="890"/>
                  </a:lnTo>
                  <a:lnTo>
                    <a:pt x="51" y="871"/>
                  </a:lnTo>
                  <a:lnTo>
                    <a:pt x="51" y="851"/>
                  </a:lnTo>
                  <a:lnTo>
                    <a:pt x="51" y="832"/>
                  </a:lnTo>
                  <a:lnTo>
                    <a:pt x="45" y="813"/>
                  </a:lnTo>
                  <a:lnTo>
                    <a:pt x="45" y="794"/>
                  </a:lnTo>
                  <a:lnTo>
                    <a:pt x="38" y="775"/>
                  </a:lnTo>
                  <a:lnTo>
                    <a:pt x="38" y="730"/>
                  </a:lnTo>
                  <a:lnTo>
                    <a:pt x="32" y="685"/>
                  </a:lnTo>
                  <a:lnTo>
                    <a:pt x="32" y="666"/>
                  </a:lnTo>
                  <a:lnTo>
                    <a:pt x="25" y="621"/>
                  </a:lnTo>
                  <a:lnTo>
                    <a:pt x="25" y="576"/>
                  </a:lnTo>
                  <a:lnTo>
                    <a:pt x="25" y="557"/>
                  </a:lnTo>
                  <a:lnTo>
                    <a:pt x="25" y="538"/>
                  </a:lnTo>
                  <a:lnTo>
                    <a:pt x="25" y="519"/>
                  </a:lnTo>
                  <a:lnTo>
                    <a:pt x="25" y="499"/>
                  </a:lnTo>
                  <a:lnTo>
                    <a:pt x="25" y="480"/>
                  </a:lnTo>
                  <a:lnTo>
                    <a:pt x="25" y="461"/>
                  </a:lnTo>
                  <a:lnTo>
                    <a:pt x="32" y="442"/>
                  </a:lnTo>
                  <a:lnTo>
                    <a:pt x="32" y="423"/>
                  </a:lnTo>
                  <a:lnTo>
                    <a:pt x="32" y="403"/>
                  </a:lnTo>
                  <a:lnTo>
                    <a:pt x="32" y="352"/>
                  </a:lnTo>
                  <a:lnTo>
                    <a:pt x="32" y="333"/>
                  </a:lnTo>
                  <a:lnTo>
                    <a:pt x="32" y="314"/>
                  </a:lnTo>
                  <a:lnTo>
                    <a:pt x="32" y="295"/>
                  </a:lnTo>
                  <a:lnTo>
                    <a:pt x="32" y="250"/>
                  </a:lnTo>
                  <a:lnTo>
                    <a:pt x="32" y="231"/>
                  </a:lnTo>
                  <a:lnTo>
                    <a:pt x="32" y="211"/>
                  </a:lnTo>
                  <a:lnTo>
                    <a:pt x="32" y="192"/>
                  </a:lnTo>
                  <a:lnTo>
                    <a:pt x="32" y="173"/>
                  </a:lnTo>
                  <a:lnTo>
                    <a:pt x="32" y="154"/>
                  </a:lnTo>
                  <a:lnTo>
                    <a:pt x="32" y="135"/>
                  </a:lnTo>
                  <a:lnTo>
                    <a:pt x="32" y="115"/>
                  </a:lnTo>
                  <a:lnTo>
                    <a:pt x="32" y="96"/>
                  </a:lnTo>
                  <a:lnTo>
                    <a:pt x="25" y="77"/>
                  </a:lnTo>
                  <a:lnTo>
                    <a:pt x="25" y="58"/>
                  </a:lnTo>
                  <a:lnTo>
                    <a:pt x="25" y="39"/>
                  </a:lnTo>
                  <a:lnTo>
                    <a:pt x="25" y="19"/>
                  </a:lnTo>
                  <a:lnTo>
                    <a:pt x="45" y="0"/>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4047" name="Freeform 15"/>
            <p:cNvSpPr>
              <a:spLocks/>
            </p:cNvSpPr>
            <p:nvPr/>
          </p:nvSpPr>
          <p:spPr bwMode="auto">
            <a:xfrm>
              <a:off x="1247" y="1862"/>
              <a:ext cx="743" cy="1832"/>
            </a:xfrm>
            <a:custGeom>
              <a:avLst/>
              <a:gdLst/>
              <a:ahLst/>
              <a:cxnLst>
                <a:cxn ang="0">
                  <a:pos x="633" y="77"/>
                </a:cxn>
                <a:cxn ang="0">
                  <a:pos x="556" y="77"/>
                </a:cxn>
                <a:cxn ang="0">
                  <a:pos x="486" y="109"/>
                </a:cxn>
                <a:cxn ang="0">
                  <a:pos x="422" y="45"/>
                </a:cxn>
                <a:cxn ang="0">
                  <a:pos x="345" y="26"/>
                </a:cxn>
                <a:cxn ang="0">
                  <a:pos x="268" y="58"/>
                </a:cxn>
                <a:cxn ang="0">
                  <a:pos x="192" y="20"/>
                </a:cxn>
                <a:cxn ang="0">
                  <a:pos x="51" y="13"/>
                </a:cxn>
                <a:cxn ang="0">
                  <a:pos x="32" y="90"/>
                </a:cxn>
                <a:cxn ang="0">
                  <a:pos x="32" y="167"/>
                </a:cxn>
                <a:cxn ang="0">
                  <a:pos x="32" y="244"/>
                </a:cxn>
                <a:cxn ang="0">
                  <a:pos x="32" y="320"/>
                </a:cxn>
                <a:cxn ang="0">
                  <a:pos x="38" y="397"/>
                </a:cxn>
                <a:cxn ang="0">
                  <a:pos x="0" y="474"/>
                </a:cxn>
                <a:cxn ang="0">
                  <a:pos x="38" y="551"/>
                </a:cxn>
                <a:cxn ang="0">
                  <a:pos x="64" y="628"/>
                </a:cxn>
                <a:cxn ang="0">
                  <a:pos x="76" y="704"/>
                </a:cxn>
                <a:cxn ang="0">
                  <a:pos x="89" y="781"/>
                </a:cxn>
                <a:cxn ang="0">
                  <a:pos x="108" y="890"/>
                </a:cxn>
                <a:cxn ang="0">
                  <a:pos x="128" y="967"/>
                </a:cxn>
                <a:cxn ang="0">
                  <a:pos x="76" y="1044"/>
                </a:cxn>
                <a:cxn ang="0">
                  <a:pos x="96" y="1108"/>
                </a:cxn>
                <a:cxn ang="0">
                  <a:pos x="166" y="1069"/>
                </a:cxn>
                <a:cxn ang="0">
                  <a:pos x="236" y="1024"/>
                </a:cxn>
                <a:cxn ang="0">
                  <a:pos x="307" y="1082"/>
                </a:cxn>
                <a:cxn ang="0">
                  <a:pos x="384" y="1082"/>
                </a:cxn>
                <a:cxn ang="0">
                  <a:pos x="460" y="1082"/>
                </a:cxn>
                <a:cxn ang="0">
                  <a:pos x="499" y="1159"/>
                </a:cxn>
                <a:cxn ang="0">
                  <a:pos x="422" y="1184"/>
                </a:cxn>
                <a:cxn ang="0">
                  <a:pos x="345" y="1216"/>
                </a:cxn>
                <a:cxn ang="0">
                  <a:pos x="275" y="1287"/>
                </a:cxn>
                <a:cxn ang="0">
                  <a:pos x="198" y="1319"/>
                </a:cxn>
                <a:cxn ang="0">
                  <a:pos x="128" y="1370"/>
                </a:cxn>
                <a:cxn ang="0">
                  <a:pos x="96" y="1447"/>
                </a:cxn>
                <a:cxn ang="0">
                  <a:pos x="57" y="1517"/>
                </a:cxn>
                <a:cxn ang="0">
                  <a:pos x="12" y="1594"/>
                </a:cxn>
                <a:cxn ang="0">
                  <a:pos x="0" y="1671"/>
                </a:cxn>
                <a:cxn ang="0">
                  <a:pos x="0" y="1748"/>
                </a:cxn>
                <a:cxn ang="0">
                  <a:pos x="32" y="1812"/>
                </a:cxn>
                <a:cxn ang="0">
                  <a:pos x="108" y="1831"/>
                </a:cxn>
                <a:cxn ang="0">
                  <a:pos x="185" y="1824"/>
                </a:cxn>
                <a:cxn ang="0">
                  <a:pos x="300" y="1812"/>
                </a:cxn>
                <a:cxn ang="0">
                  <a:pos x="377" y="1792"/>
                </a:cxn>
                <a:cxn ang="0">
                  <a:pos x="454" y="1748"/>
                </a:cxn>
                <a:cxn ang="0">
                  <a:pos x="524" y="1709"/>
                </a:cxn>
                <a:cxn ang="0">
                  <a:pos x="588" y="1632"/>
                </a:cxn>
                <a:cxn ang="0">
                  <a:pos x="633" y="1556"/>
                </a:cxn>
                <a:cxn ang="0">
                  <a:pos x="691" y="1485"/>
                </a:cxn>
                <a:cxn ang="0">
                  <a:pos x="742" y="1517"/>
                </a:cxn>
              </a:cxnLst>
              <a:rect l="0" t="0" r="r" b="b"/>
              <a:pathLst>
                <a:path w="743" h="1832">
                  <a:moveTo>
                    <a:pt x="691" y="103"/>
                  </a:moveTo>
                  <a:lnTo>
                    <a:pt x="672" y="96"/>
                  </a:lnTo>
                  <a:lnTo>
                    <a:pt x="652" y="90"/>
                  </a:lnTo>
                  <a:lnTo>
                    <a:pt x="633" y="77"/>
                  </a:lnTo>
                  <a:lnTo>
                    <a:pt x="614" y="77"/>
                  </a:lnTo>
                  <a:lnTo>
                    <a:pt x="595" y="77"/>
                  </a:lnTo>
                  <a:lnTo>
                    <a:pt x="576" y="77"/>
                  </a:lnTo>
                  <a:lnTo>
                    <a:pt x="556" y="77"/>
                  </a:lnTo>
                  <a:lnTo>
                    <a:pt x="544" y="96"/>
                  </a:lnTo>
                  <a:lnTo>
                    <a:pt x="524" y="103"/>
                  </a:lnTo>
                  <a:lnTo>
                    <a:pt x="505" y="109"/>
                  </a:lnTo>
                  <a:lnTo>
                    <a:pt x="486" y="109"/>
                  </a:lnTo>
                  <a:lnTo>
                    <a:pt x="467" y="103"/>
                  </a:lnTo>
                  <a:lnTo>
                    <a:pt x="454" y="84"/>
                  </a:lnTo>
                  <a:lnTo>
                    <a:pt x="441" y="64"/>
                  </a:lnTo>
                  <a:lnTo>
                    <a:pt x="422" y="45"/>
                  </a:lnTo>
                  <a:lnTo>
                    <a:pt x="403" y="32"/>
                  </a:lnTo>
                  <a:lnTo>
                    <a:pt x="384" y="26"/>
                  </a:lnTo>
                  <a:lnTo>
                    <a:pt x="364" y="20"/>
                  </a:lnTo>
                  <a:lnTo>
                    <a:pt x="345" y="26"/>
                  </a:lnTo>
                  <a:lnTo>
                    <a:pt x="326" y="39"/>
                  </a:lnTo>
                  <a:lnTo>
                    <a:pt x="307" y="45"/>
                  </a:lnTo>
                  <a:lnTo>
                    <a:pt x="288" y="52"/>
                  </a:lnTo>
                  <a:lnTo>
                    <a:pt x="268" y="58"/>
                  </a:lnTo>
                  <a:lnTo>
                    <a:pt x="249" y="58"/>
                  </a:lnTo>
                  <a:lnTo>
                    <a:pt x="230" y="52"/>
                  </a:lnTo>
                  <a:lnTo>
                    <a:pt x="211" y="32"/>
                  </a:lnTo>
                  <a:lnTo>
                    <a:pt x="192" y="20"/>
                  </a:lnTo>
                  <a:lnTo>
                    <a:pt x="134" y="13"/>
                  </a:lnTo>
                  <a:lnTo>
                    <a:pt x="89" y="7"/>
                  </a:lnTo>
                  <a:lnTo>
                    <a:pt x="70" y="0"/>
                  </a:lnTo>
                  <a:lnTo>
                    <a:pt x="51" y="13"/>
                  </a:lnTo>
                  <a:lnTo>
                    <a:pt x="44" y="32"/>
                  </a:lnTo>
                  <a:lnTo>
                    <a:pt x="38" y="52"/>
                  </a:lnTo>
                  <a:lnTo>
                    <a:pt x="38" y="71"/>
                  </a:lnTo>
                  <a:lnTo>
                    <a:pt x="32" y="90"/>
                  </a:lnTo>
                  <a:lnTo>
                    <a:pt x="32" y="109"/>
                  </a:lnTo>
                  <a:lnTo>
                    <a:pt x="32" y="128"/>
                  </a:lnTo>
                  <a:lnTo>
                    <a:pt x="32" y="148"/>
                  </a:lnTo>
                  <a:lnTo>
                    <a:pt x="32" y="167"/>
                  </a:lnTo>
                  <a:lnTo>
                    <a:pt x="32" y="186"/>
                  </a:lnTo>
                  <a:lnTo>
                    <a:pt x="32" y="205"/>
                  </a:lnTo>
                  <a:lnTo>
                    <a:pt x="32" y="224"/>
                  </a:lnTo>
                  <a:lnTo>
                    <a:pt x="32" y="244"/>
                  </a:lnTo>
                  <a:lnTo>
                    <a:pt x="32" y="263"/>
                  </a:lnTo>
                  <a:lnTo>
                    <a:pt x="32" y="282"/>
                  </a:lnTo>
                  <a:lnTo>
                    <a:pt x="32" y="301"/>
                  </a:lnTo>
                  <a:lnTo>
                    <a:pt x="32" y="320"/>
                  </a:lnTo>
                  <a:lnTo>
                    <a:pt x="38" y="340"/>
                  </a:lnTo>
                  <a:lnTo>
                    <a:pt x="38" y="359"/>
                  </a:lnTo>
                  <a:lnTo>
                    <a:pt x="38" y="378"/>
                  </a:lnTo>
                  <a:lnTo>
                    <a:pt x="38" y="397"/>
                  </a:lnTo>
                  <a:lnTo>
                    <a:pt x="38" y="416"/>
                  </a:lnTo>
                  <a:lnTo>
                    <a:pt x="25" y="436"/>
                  </a:lnTo>
                  <a:lnTo>
                    <a:pt x="12" y="455"/>
                  </a:lnTo>
                  <a:lnTo>
                    <a:pt x="0" y="474"/>
                  </a:lnTo>
                  <a:lnTo>
                    <a:pt x="6" y="493"/>
                  </a:lnTo>
                  <a:lnTo>
                    <a:pt x="12" y="512"/>
                  </a:lnTo>
                  <a:lnTo>
                    <a:pt x="25" y="532"/>
                  </a:lnTo>
                  <a:lnTo>
                    <a:pt x="38" y="551"/>
                  </a:lnTo>
                  <a:lnTo>
                    <a:pt x="44" y="570"/>
                  </a:lnTo>
                  <a:lnTo>
                    <a:pt x="51" y="589"/>
                  </a:lnTo>
                  <a:lnTo>
                    <a:pt x="57" y="608"/>
                  </a:lnTo>
                  <a:lnTo>
                    <a:pt x="64" y="628"/>
                  </a:lnTo>
                  <a:lnTo>
                    <a:pt x="70" y="647"/>
                  </a:lnTo>
                  <a:lnTo>
                    <a:pt x="76" y="666"/>
                  </a:lnTo>
                  <a:lnTo>
                    <a:pt x="76" y="685"/>
                  </a:lnTo>
                  <a:lnTo>
                    <a:pt x="76" y="704"/>
                  </a:lnTo>
                  <a:lnTo>
                    <a:pt x="83" y="724"/>
                  </a:lnTo>
                  <a:lnTo>
                    <a:pt x="89" y="743"/>
                  </a:lnTo>
                  <a:lnTo>
                    <a:pt x="89" y="762"/>
                  </a:lnTo>
                  <a:lnTo>
                    <a:pt x="89" y="781"/>
                  </a:lnTo>
                  <a:lnTo>
                    <a:pt x="96" y="800"/>
                  </a:lnTo>
                  <a:lnTo>
                    <a:pt x="102" y="852"/>
                  </a:lnTo>
                  <a:lnTo>
                    <a:pt x="102" y="871"/>
                  </a:lnTo>
                  <a:lnTo>
                    <a:pt x="108" y="890"/>
                  </a:lnTo>
                  <a:lnTo>
                    <a:pt x="115" y="909"/>
                  </a:lnTo>
                  <a:lnTo>
                    <a:pt x="121" y="928"/>
                  </a:lnTo>
                  <a:lnTo>
                    <a:pt x="128" y="948"/>
                  </a:lnTo>
                  <a:lnTo>
                    <a:pt x="128" y="967"/>
                  </a:lnTo>
                  <a:lnTo>
                    <a:pt x="115" y="986"/>
                  </a:lnTo>
                  <a:lnTo>
                    <a:pt x="102" y="1005"/>
                  </a:lnTo>
                  <a:lnTo>
                    <a:pt x="89" y="1024"/>
                  </a:lnTo>
                  <a:lnTo>
                    <a:pt x="76" y="1044"/>
                  </a:lnTo>
                  <a:lnTo>
                    <a:pt x="70" y="1063"/>
                  </a:lnTo>
                  <a:lnTo>
                    <a:pt x="70" y="1082"/>
                  </a:lnTo>
                  <a:lnTo>
                    <a:pt x="76" y="1101"/>
                  </a:lnTo>
                  <a:lnTo>
                    <a:pt x="96" y="1108"/>
                  </a:lnTo>
                  <a:lnTo>
                    <a:pt x="115" y="1108"/>
                  </a:lnTo>
                  <a:lnTo>
                    <a:pt x="134" y="1101"/>
                  </a:lnTo>
                  <a:lnTo>
                    <a:pt x="147" y="1082"/>
                  </a:lnTo>
                  <a:lnTo>
                    <a:pt x="166" y="1069"/>
                  </a:lnTo>
                  <a:lnTo>
                    <a:pt x="179" y="1050"/>
                  </a:lnTo>
                  <a:lnTo>
                    <a:pt x="198" y="1037"/>
                  </a:lnTo>
                  <a:lnTo>
                    <a:pt x="217" y="1031"/>
                  </a:lnTo>
                  <a:lnTo>
                    <a:pt x="236" y="1024"/>
                  </a:lnTo>
                  <a:lnTo>
                    <a:pt x="256" y="1031"/>
                  </a:lnTo>
                  <a:lnTo>
                    <a:pt x="275" y="1050"/>
                  </a:lnTo>
                  <a:lnTo>
                    <a:pt x="288" y="1069"/>
                  </a:lnTo>
                  <a:lnTo>
                    <a:pt x="307" y="1082"/>
                  </a:lnTo>
                  <a:lnTo>
                    <a:pt x="326" y="1088"/>
                  </a:lnTo>
                  <a:lnTo>
                    <a:pt x="345" y="1088"/>
                  </a:lnTo>
                  <a:lnTo>
                    <a:pt x="364" y="1088"/>
                  </a:lnTo>
                  <a:lnTo>
                    <a:pt x="384" y="1082"/>
                  </a:lnTo>
                  <a:lnTo>
                    <a:pt x="403" y="1082"/>
                  </a:lnTo>
                  <a:lnTo>
                    <a:pt x="422" y="1082"/>
                  </a:lnTo>
                  <a:lnTo>
                    <a:pt x="441" y="1082"/>
                  </a:lnTo>
                  <a:lnTo>
                    <a:pt x="460" y="1082"/>
                  </a:lnTo>
                  <a:lnTo>
                    <a:pt x="473" y="1101"/>
                  </a:lnTo>
                  <a:lnTo>
                    <a:pt x="486" y="1120"/>
                  </a:lnTo>
                  <a:lnTo>
                    <a:pt x="492" y="1140"/>
                  </a:lnTo>
                  <a:lnTo>
                    <a:pt x="499" y="1159"/>
                  </a:lnTo>
                  <a:lnTo>
                    <a:pt x="480" y="1165"/>
                  </a:lnTo>
                  <a:lnTo>
                    <a:pt x="460" y="1172"/>
                  </a:lnTo>
                  <a:lnTo>
                    <a:pt x="441" y="1178"/>
                  </a:lnTo>
                  <a:lnTo>
                    <a:pt x="422" y="1184"/>
                  </a:lnTo>
                  <a:lnTo>
                    <a:pt x="403" y="1191"/>
                  </a:lnTo>
                  <a:lnTo>
                    <a:pt x="384" y="1197"/>
                  </a:lnTo>
                  <a:lnTo>
                    <a:pt x="364" y="1204"/>
                  </a:lnTo>
                  <a:lnTo>
                    <a:pt x="345" y="1216"/>
                  </a:lnTo>
                  <a:lnTo>
                    <a:pt x="326" y="1236"/>
                  </a:lnTo>
                  <a:lnTo>
                    <a:pt x="313" y="1255"/>
                  </a:lnTo>
                  <a:lnTo>
                    <a:pt x="294" y="1268"/>
                  </a:lnTo>
                  <a:lnTo>
                    <a:pt x="275" y="1287"/>
                  </a:lnTo>
                  <a:lnTo>
                    <a:pt x="256" y="1300"/>
                  </a:lnTo>
                  <a:lnTo>
                    <a:pt x="236" y="1312"/>
                  </a:lnTo>
                  <a:lnTo>
                    <a:pt x="217" y="1312"/>
                  </a:lnTo>
                  <a:lnTo>
                    <a:pt x="198" y="1319"/>
                  </a:lnTo>
                  <a:lnTo>
                    <a:pt x="179" y="1325"/>
                  </a:lnTo>
                  <a:lnTo>
                    <a:pt x="160" y="1338"/>
                  </a:lnTo>
                  <a:lnTo>
                    <a:pt x="140" y="1351"/>
                  </a:lnTo>
                  <a:lnTo>
                    <a:pt x="128" y="1370"/>
                  </a:lnTo>
                  <a:lnTo>
                    <a:pt x="115" y="1389"/>
                  </a:lnTo>
                  <a:lnTo>
                    <a:pt x="102" y="1408"/>
                  </a:lnTo>
                  <a:lnTo>
                    <a:pt x="102" y="1428"/>
                  </a:lnTo>
                  <a:lnTo>
                    <a:pt x="96" y="1447"/>
                  </a:lnTo>
                  <a:lnTo>
                    <a:pt x="76" y="1460"/>
                  </a:lnTo>
                  <a:lnTo>
                    <a:pt x="64" y="1479"/>
                  </a:lnTo>
                  <a:lnTo>
                    <a:pt x="57" y="1498"/>
                  </a:lnTo>
                  <a:lnTo>
                    <a:pt x="57" y="1517"/>
                  </a:lnTo>
                  <a:lnTo>
                    <a:pt x="51" y="1536"/>
                  </a:lnTo>
                  <a:lnTo>
                    <a:pt x="44" y="1556"/>
                  </a:lnTo>
                  <a:lnTo>
                    <a:pt x="25" y="1575"/>
                  </a:lnTo>
                  <a:lnTo>
                    <a:pt x="12" y="1594"/>
                  </a:lnTo>
                  <a:lnTo>
                    <a:pt x="6" y="1613"/>
                  </a:lnTo>
                  <a:lnTo>
                    <a:pt x="0" y="1632"/>
                  </a:lnTo>
                  <a:lnTo>
                    <a:pt x="0" y="1652"/>
                  </a:lnTo>
                  <a:lnTo>
                    <a:pt x="0" y="1671"/>
                  </a:lnTo>
                  <a:lnTo>
                    <a:pt x="0" y="1690"/>
                  </a:lnTo>
                  <a:lnTo>
                    <a:pt x="0" y="1709"/>
                  </a:lnTo>
                  <a:lnTo>
                    <a:pt x="0" y="1728"/>
                  </a:lnTo>
                  <a:lnTo>
                    <a:pt x="0" y="1748"/>
                  </a:lnTo>
                  <a:lnTo>
                    <a:pt x="0" y="1767"/>
                  </a:lnTo>
                  <a:lnTo>
                    <a:pt x="0" y="1786"/>
                  </a:lnTo>
                  <a:lnTo>
                    <a:pt x="12" y="1805"/>
                  </a:lnTo>
                  <a:lnTo>
                    <a:pt x="32" y="1812"/>
                  </a:lnTo>
                  <a:lnTo>
                    <a:pt x="51" y="1818"/>
                  </a:lnTo>
                  <a:lnTo>
                    <a:pt x="70" y="1824"/>
                  </a:lnTo>
                  <a:lnTo>
                    <a:pt x="89" y="1831"/>
                  </a:lnTo>
                  <a:lnTo>
                    <a:pt x="108" y="1831"/>
                  </a:lnTo>
                  <a:lnTo>
                    <a:pt x="128" y="1831"/>
                  </a:lnTo>
                  <a:lnTo>
                    <a:pt x="147" y="1831"/>
                  </a:lnTo>
                  <a:lnTo>
                    <a:pt x="166" y="1824"/>
                  </a:lnTo>
                  <a:lnTo>
                    <a:pt x="185" y="1824"/>
                  </a:lnTo>
                  <a:lnTo>
                    <a:pt x="204" y="1824"/>
                  </a:lnTo>
                  <a:lnTo>
                    <a:pt x="224" y="1824"/>
                  </a:lnTo>
                  <a:lnTo>
                    <a:pt x="281" y="1818"/>
                  </a:lnTo>
                  <a:lnTo>
                    <a:pt x="300" y="1812"/>
                  </a:lnTo>
                  <a:lnTo>
                    <a:pt x="320" y="1805"/>
                  </a:lnTo>
                  <a:lnTo>
                    <a:pt x="339" y="1799"/>
                  </a:lnTo>
                  <a:lnTo>
                    <a:pt x="358" y="1792"/>
                  </a:lnTo>
                  <a:lnTo>
                    <a:pt x="377" y="1792"/>
                  </a:lnTo>
                  <a:lnTo>
                    <a:pt x="396" y="1786"/>
                  </a:lnTo>
                  <a:lnTo>
                    <a:pt x="416" y="1767"/>
                  </a:lnTo>
                  <a:lnTo>
                    <a:pt x="435" y="1754"/>
                  </a:lnTo>
                  <a:lnTo>
                    <a:pt x="454" y="1748"/>
                  </a:lnTo>
                  <a:lnTo>
                    <a:pt x="473" y="1748"/>
                  </a:lnTo>
                  <a:lnTo>
                    <a:pt x="492" y="1741"/>
                  </a:lnTo>
                  <a:lnTo>
                    <a:pt x="505" y="1722"/>
                  </a:lnTo>
                  <a:lnTo>
                    <a:pt x="524" y="1709"/>
                  </a:lnTo>
                  <a:lnTo>
                    <a:pt x="544" y="1690"/>
                  </a:lnTo>
                  <a:lnTo>
                    <a:pt x="563" y="1671"/>
                  </a:lnTo>
                  <a:lnTo>
                    <a:pt x="576" y="1652"/>
                  </a:lnTo>
                  <a:lnTo>
                    <a:pt x="588" y="1632"/>
                  </a:lnTo>
                  <a:lnTo>
                    <a:pt x="595" y="1613"/>
                  </a:lnTo>
                  <a:lnTo>
                    <a:pt x="608" y="1594"/>
                  </a:lnTo>
                  <a:lnTo>
                    <a:pt x="627" y="1575"/>
                  </a:lnTo>
                  <a:lnTo>
                    <a:pt x="633" y="1556"/>
                  </a:lnTo>
                  <a:lnTo>
                    <a:pt x="646" y="1536"/>
                  </a:lnTo>
                  <a:lnTo>
                    <a:pt x="659" y="1517"/>
                  </a:lnTo>
                  <a:lnTo>
                    <a:pt x="672" y="1498"/>
                  </a:lnTo>
                  <a:lnTo>
                    <a:pt x="691" y="1485"/>
                  </a:lnTo>
                  <a:lnTo>
                    <a:pt x="710" y="1479"/>
                  </a:lnTo>
                  <a:lnTo>
                    <a:pt x="729" y="1479"/>
                  </a:lnTo>
                  <a:lnTo>
                    <a:pt x="742" y="1498"/>
                  </a:lnTo>
                  <a:lnTo>
                    <a:pt x="742" y="1517"/>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4048" name="Rectangle 16"/>
            <p:cNvSpPr>
              <a:spLocks noChangeArrowheads="1"/>
            </p:cNvSpPr>
            <p:nvPr/>
          </p:nvSpPr>
          <p:spPr bwMode="auto">
            <a:xfrm>
              <a:off x="1288" y="2059"/>
              <a:ext cx="717" cy="440"/>
            </a:xfrm>
            <a:prstGeom prst="rect">
              <a:avLst/>
            </a:prstGeom>
            <a:noFill/>
            <a:ln w="12700">
              <a:noFill/>
              <a:miter lim="800000"/>
              <a:headEnd/>
              <a:tailEnd/>
            </a:ln>
            <a:effectLst/>
          </p:spPr>
          <p:txBody>
            <a:bodyPr wrap="none" lIns="90488" tIns="44450" rIns="90488" bIns="44450">
              <a:spAutoFit/>
            </a:bodyPr>
            <a:lstStyle/>
            <a:p>
              <a:pPr>
                <a:defRPr/>
              </a:pPr>
              <a:endParaRPr lang="en-US" sz="2000" b="0" u="none">
                <a:solidFill>
                  <a:srgbClr val="FFFFFF"/>
                </a:solidFill>
                <a:effectLst>
                  <a:outerShdw blurRad="38100" dist="38100" dir="2700000" algn="tl">
                    <a:srgbClr val="000000"/>
                  </a:outerShdw>
                </a:effectLst>
                <a:latin typeface="Arial Black" charset="0"/>
                <a:cs typeface="+mn-cs"/>
              </a:endParaRPr>
            </a:p>
            <a:p>
              <a:pPr>
                <a:defRPr/>
              </a:pPr>
              <a:r>
                <a:rPr lang="en-US" sz="2000" b="0" u="none">
                  <a:solidFill>
                    <a:srgbClr val="FFFFFF"/>
                  </a:solidFill>
                  <a:effectLst>
                    <a:outerShdw blurRad="38100" dist="38100" dir="2700000" algn="tl">
                      <a:srgbClr val="000000"/>
                    </a:outerShdw>
                  </a:effectLst>
                  <a:latin typeface="Arial Black" charset="0"/>
                  <a:cs typeface="+mn-cs"/>
                </a:rPr>
                <a:t>Bờ Tây</a:t>
              </a:r>
            </a:p>
          </p:txBody>
        </p:sp>
        <p:sp>
          <p:nvSpPr>
            <p:cNvPr id="44049" name="Freeform 17"/>
            <p:cNvSpPr>
              <a:spLocks/>
            </p:cNvSpPr>
            <p:nvPr/>
          </p:nvSpPr>
          <p:spPr bwMode="auto">
            <a:xfrm>
              <a:off x="1951" y="1523"/>
              <a:ext cx="1108" cy="545"/>
            </a:xfrm>
            <a:custGeom>
              <a:avLst/>
              <a:gdLst/>
              <a:ahLst/>
              <a:cxnLst>
                <a:cxn ang="0">
                  <a:pos x="0" y="39"/>
                </a:cxn>
                <a:cxn ang="0">
                  <a:pos x="19" y="32"/>
                </a:cxn>
                <a:cxn ang="0">
                  <a:pos x="38" y="19"/>
                </a:cxn>
                <a:cxn ang="0">
                  <a:pos x="57" y="13"/>
                </a:cxn>
                <a:cxn ang="0">
                  <a:pos x="76" y="7"/>
                </a:cxn>
                <a:cxn ang="0">
                  <a:pos x="96" y="0"/>
                </a:cxn>
                <a:cxn ang="0">
                  <a:pos x="115" y="0"/>
                </a:cxn>
                <a:cxn ang="0">
                  <a:pos x="134" y="19"/>
                </a:cxn>
                <a:cxn ang="0">
                  <a:pos x="153" y="26"/>
                </a:cxn>
                <a:cxn ang="0">
                  <a:pos x="172" y="26"/>
                </a:cxn>
                <a:cxn ang="0">
                  <a:pos x="192" y="26"/>
                </a:cxn>
                <a:cxn ang="0">
                  <a:pos x="211" y="26"/>
                </a:cxn>
                <a:cxn ang="0">
                  <a:pos x="230" y="26"/>
                </a:cxn>
                <a:cxn ang="0">
                  <a:pos x="243" y="45"/>
                </a:cxn>
                <a:cxn ang="0">
                  <a:pos x="262" y="58"/>
                </a:cxn>
                <a:cxn ang="0">
                  <a:pos x="268" y="77"/>
                </a:cxn>
                <a:cxn ang="0">
                  <a:pos x="281" y="96"/>
                </a:cxn>
                <a:cxn ang="0">
                  <a:pos x="288" y="115"/>
                </a:cxn>
                <a:cxn ang="0">
                  <a:pos x="294" y="135"/>
                </a:cxn>
                <a:cxn ang="0">
                  <a:pos x="300" y="154"/>
                </a:cxn>
                <a:cxn ang="0">
                  <a:pos x="300" y="199"/>
                </a:cxn>
                <a:cxn ang="0">
                  <a:pos x="313" y="218"/>
                </a:cxn>
                <a:cxn ang="0">
                  <a:pos x="326" y="237"/>
                </a:cxn>
                <a:cxn ang="0">
                  <a:pos x="345" y="250"/>
                </a:cxn>
                <a:cxn ang="0">
                  <a:pos x="364" y="256"/>
                </a:cxn>
                <a:cxn ang="0">
                  <a:pos x="384" y="263"/>
                </a:cxn>
                <a:cxn ang="0">
                  <a:pos x="403" y="263"/>
                </a:cxn>
                <a:cxn ang="0">
                  <a:pos x="422" y="263"/>
                </a:cxn>
                <a:cxn ang="0">
                  <a:pos x="441" y="250"/>
                </a:cxn>
                <a:cxn ang="0">
                  <a:pos x="460" y="250"/>
                </a:cxn>
                <a:cxn ang="0">
                  <a:pos x="480" y="256"/>
                </a:cxn>
                <a:cxn ang="0">
                  <a:pos x="499" y="269"/>
                </a:cxn>
                <a:cxn ang="0">
                  <a:pos x="518" y="288"/>
                </a:cxn>
                <a:cxn ang="0">
                  <a:pos x="537" y="307"/>
                </a:cxn>
                <a:cxn ang="0">
                  <a:pos x="556" y="327"/>
                </a:cxn>
                <a:cxn ang="0">
                  <a:pos x="576" y="339"/>
                </a:cxn>
                <a:cxn ang="0">
                  <a:pos x="595" y="352"/>
                </a:cxn>
                <a:cxn ang="0">
                  <a:pos x="614" y="365"/>
                </a:cxn>
                <a:cxn ang="0">
                  <a:pos x="633" y="378"/>
                </a:cxn>
                <a:cxn ang="0">
                  <a:pos x="652" y="384"/>
                </a:cxn>
                <a:cxn ang="0">
                  <a:pos x="672" y="391"/>
                </a:cxn>
                <a:cxn ang="0">
                  <a:pos x="691" y="403"/>
                </a:cxn>
                <a:cxn ang="0">
                  <a:pos x="710" y="410"/>
                </a:cxn>
                <a:cxn ang="0">
                  <a:pos x="729" y="416"/>
                </a:cxn>
                <a:cxn ang="0">
                  <a:pos x="748" y="423"/>
                </a:cxn>
                <a:cxn ang="0">
                  <a:pos x="768" y="429"/>
                </a:cxn>
                <a:cxn ang="0">
                  <a:pos x="819" y="429"/>
                </a:cxn>
                <a:cxn ang="0">
                  <a:pos x="838" y="435"/>
                </a:cxn>
                <a:cxn ang="0">
                  <a:pos x="883" y="435"/>
                </a:cxn>
                <a:cxn ang="0">
                  <a:pos x="902" y="442"/>
                </a:cxn>
                <a:cxn ang="0">
                  <a:pos x="921" y="455"/>
                </a:cxn>
                <a:cxn ang="0">
                  <a:pos x="934" y="474"/>
                </a:cxn>
                <a:cxn ang="0">
                  <a:pos x="953" y="480"/>
                </a:cxn>
                <a:cxn ang="0">
                  <a:pos x="972" y="487"/>
                </a:cxn>
                <a:cxn ang="0">
                  <a:pos x="992" y="499"/>
                </a:cxn>
                <a:cxn ang="0">
                  <a:pos x="1011" y="506"/>
                </a:cxn>
                <a:cxn ang="0">
                  <a:pos x="1030" y="519"/>
                </a:cxn>
                <a:cxn ang="0">
                  <a:pos x="1049" y="525"/>
                </a:cxn>
                <a:cxn ang="0">
                  <a:pos x="1068" y="531"/>
                </a:cxn>
                <a:cxn ang="0">
                  <a:pos x="1088" y="531"/>
                </a:cxn>
                <a:cxn ang="0">
                  <a:pos x="1107" y="544"/>
                </a:cxn>
              </a:cxnLst>
              <a:rect l="0" t="0" r="r" b="b"/>
              <a:pathLst>
                <a:path w="1108" h="545">
                  <a:moveTo>
                    <a:pt x="0" y="39"/>
                  </a:moveTo>
                  <a:lnTo>
                    <a:pt x="19" y="32"/>
                  </a:lnTo>
                  <a:lnTo>
                    <a:pt x="38" y="19"/>
                  </a:lnTo>
                  <a:lnTo>
                    <a:pt x="57" y="13"/>
                  </a:lnTo>
                  <a:lnTo>
                    <a:pt x="76" y="7"/>
                  </a:lnTo>
                  <a:lnTo>
                    <a:pt x="96" y="0"/>
                  </a:lnTo>
                  <a:lnTo>
                    <a:pt x="115" y="0"/>
                  </a:lnTo>
                  <a:lnTo>
                    <a:pt x="134" y="19"/>
                  </a:lnTo>
                  <a:lnTo>
                    <a:pt x="153" y="26"/>
                  </a:lnTo>
                  <a:lnTo>
                    <a:pt x="172" y="26"/>
                  </a:lnTo>
                  <a:lnTo>
                    <a:pt x="192" y="26"/>
                  </a:lnTo>
                  <a:lnTo>
                    <a:pt x="211" y="26"/>
                  </a:lnTo>
                  <a:lnTo>
                    <a:pt x="230" y="26"/>
                  </a:lnTo>
                  <a:lnTo>
                    <a:pt x="243" y="45"/>
                  </a:lnTo>
                  <a:lnTo>
                    <a:pt x="262" y="58"/>
                  </a:lnTo>
                  <a:lnTo>
                    <a:pt x="268" y="77"/>
                  </a:lnTo>
                  <a:lnTo>
                    <a:pt x="281" y="96"/>
                  </a:lnTo>
                  <a:lnTo>
                    <a:pt x="288" y="115"/>
                  </a:lnTo>
                  <a:lnTo>
                    <a:pt x="294" y="135"/>
                  </a:lnTo>
                  <a:lnTo>
                    <a:pt x="300" y="154"/>
                  </a:lnTo>
                  <a:lnTo>
                    <a:pt x="300" y="199"/>
                  </a:lnTo>
                  <a:lnTo>
                    <a:pt x="313" y="218"/>
                  </a:lnTo>
                  <a:lnTo>
                    <a:pt x="326" y="237"/>
                  </a:lnTo>
                  <a:lnTo>
                    <a:pt x="345" y="250"/>
                  </a:lnTo>
                  <a:lnTo>
                    <a:pt x="364" y="256"/>
                  </a:lnTo>
                  <a:lnTo>
                    <a:pt x="384" y="263"/>
                  </a:lnTo>
                  <a:lnTo>
                    <a:pt x="403" y="263"/>
                  </a:lnTo>
                  <a:lnTo>
                    <a:pt x="422" y="263"/>
                  </a:lnTo>
                  <a:lnTo>
                    <a:pt x="441" y="250"/>
                  </a:lnTo>
                  <a:lnTo>
                    <a:pt x="460" y="250"/>
                  </a:lnTo>
                  <a:lnTo>
                    <a:pt x="480" y="256"/>
                  </a:lnTo>
                  <a:lnTo>
                    <a:pt x="499" y="269"/>
                  </a:lnTo>
                  <a:lnTo>
                    <a:pt x="518" y="288"/>
                  </a:lnTo>
                  <a:lnTo>
                    <a:pt x="537" y="307"/>
                  </a:lnTo>
                  <a:lnTo>
                    <a:pt x="556" y="327"/>
                  </a:lnTo>
                  <a:lnTo>
                    <a:pt x="576" y="339"/>
                  </a:lnTo>
                  <a:lnTo>
                    <a:pt x="595" y="352"/>
                  </a:lnTo>
                  <a:lnTo>
                    <a:pt x="614" y="365"/>
                  </a:lnTo>
                  <a:lnTo>
                    <a:pt x="633" y="378"/>
                  </a:lnTo>
                  <a:lnTo>
                    <a:pt x="652" y="384"/>
                  </a:lnTo>
                  <a:lnTo>
                    <a:pt x="672" y="391"/>
                  </a:lnTo>
                  <a:lnTo>
                    <a:pt x="691" y="403"/>
                  </a:lnTo>
                  <a:lnTo>
                    <a:pt x="710" y="410"/>
                  </a:lnTo>
                  <a:lnTo>
                    <a:pt x="729" y="416"/>
                  </a:lnTo>
                  <a:lnTo>
                    <a:pt x="748" y="423"/>
                  </a:lnTo>
                  <a:lnTo>
                    <a:pt x="768" y="429"/>
                  </a:lnTo>
                  <a:lnTo>
                    <a:pt x="819" y="429"/>
                  </a:lnTo>
                  <a:lnTo>
                    <a:pt x="838" y="435"/>
                  </a:lnTo>
                  <a:lnTo>
                    <a:pt x="883" y="435"/>
                  </a:lnTo>
                  <a:lnTo>
                    <a:pt x="902" y="442"/>
                  </a:lnTo>
                  <a:lnTo>
                    <a:pt x="921" y="455"/>
                  </a:lnTo>
                  <a:lnTo>
                    <a:pt x="934" y="474"/>
                  </a:lnTo>
                  <a:lnTo>
                    <a:pt x="953" y="480"/>
                  </a:lnTo>
                  <a:lnTo>
                    <a:pt x="972" y="487"/>
                  </a:lnTo>
                  <a:lnTo>
                    <a:pt x="992" y="499"/>
                  </a:lnTo>
                  <a:lnTo>
                    <a:pt x="1011" y="506"/>
                  </a:lnTo>
                  <a:lnTo>
                    <a:pt x="1030" y="519"/>
                  </a:lnTo>
                  <a:lnTo>
                    <a:pt x="1049" y="525"/>
                  </a:lnTo>
                  <a:lnTo>
                    <a:pt x="1068" y="531"/>
                  </a:lnTo>
                  <a:lnTo>
                    <a:pt x="1088" y="531"/>
                  </a:lnTo>
                  <a:lnTo>
                    <a:pt x="1107" y="544"/>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4050" name="Rectangle 18"/>
            <p:cNvSpPr>
              <a:spLocks noChangeArrowheads="1"/>
            </p:cNvSpPr>
            <p:nvPr/>
          </p:nvSpPr>
          <p:spPr bwMode="auto">
            <a:xfrm>
              <a:off x="1955" y="2502"/>
              <a:ext cx="1168" cy="363"/>
            </a:xfrm>
            <a:prstGeom prst="rect">
              <a:avLst/>
            </a:prstGeom>
            <a:noFill/>
            <a:ln w="12700">
              <a:noFill/>
              <a:miter lim="800000"/>
              <a:headEnd/>
              <a:tailEnd/>
            </a:ln>
            <a:effectLst/>
          </p:spPr>
          <p:txBody>
            <a:bodyPr wrap="none" lIns="90488" tIns="44450" rIns="90488" bIns="44450">
              <a:spAutoFit/>
            </a:bodyPr>
            <a:lstStyle/>
            <a:p>
              <a:pPr>
                <a:defRPr/>
              </a:pPr>
              <a:r>
                <a:rPr lang="en-US" sz="3200" b="0" u="none">
                  <a:solidFill>
                    <a:srgbClr val="FFFFFF"/>
                  </a:solidFill>
                  <a:effectLst>
                    <a:outerShdw blurRad="38100" dist="38100" dir="2700000" algn="tl">
                      <a:srgbClr val="000000"/>
                    </a:outerShdw>
                  </a:effectLst>
                  <a:latin typeface="Arial Black" charset="0"/>
                  <a:cs typeface="+mn-cs"/>
                </a:rPr>
                <a:t>Jordani</a:t>
              </a:r>
            </a:p>
          </p:txBody>
        </p:sp>
        <p:sp>
          <p:nvSpPr>
            <p:cNvPr id="44051" name="Rectangle 19"/>
            <p:cNvSpPr>
              <a:spLocks noChangeArrowheads="1"/>
            </p:cNvSpPr>
            <p:nvPr/>
          </p:nvSpPr>
          <p:spPr bwMode="auto">
            <a:xfrm>
              <a:off x="1142" y="2978"/>
              <a:ext cx="747" cy="210"/>
            </a:xfrm>
            <a:prstGeom prst="rect">
              <a:avLst/>
            </a:prstGeom>
            <a:noFill/>
            <a:ln w="12700">
              <a:noFill/>
              <a:miter lim="800000"/>
              <a:headEnd/>
              <a:tailEnd/>
            </a:ln>
            <a:effectLst/>
          </p:spPr>
          <p:txBody>
            <a:bodyPr wrap="none" lIns="90488" tIns="44450" rIns="90488" bIns="44450">
              <a:spAutoFit/>
            </a:bodyPr>
            <a:lstStyle/>
            <a:p>
              <a:pPr>
                <a:defRPr/>
              </a:pPr>
              <a:r>
                <a:rPr lang="en-US" sz="1600" u="none">
                  <a:solidFill>
                    <a:srgbClr val="FFFFFF"/>
                  </a:solidFill>
                  <a:effectLst>
                    <a:outerShdw blurRad="38100" dist="38100" dir="2700000" algn="tl">
                      <a:srgbClr val="000000"/>
                    </a:outerShdw>
                  </a:effectLst>
                  <a:latin typeface="Arial" charset="0"/>
                  <a:cs typeface="+mn-cs"/>
                </a:rPr>
                <a:t>Jerusalem</a:t>
              </a:r>
            </a:p>
          </p:txBody>
        </p:sp>
        <p:sp>
          <p:nvSpPr>
            <p:cNvPr id="44052" name="AutoShape 20"/>
            <p:cNvSpPr>
              <a:spLocks noChangeArrowheads="1"/>
            </p:cNvSpPr>
            <p:nvPr/>
          </p:nvSpPr>
          <p:spPr bwMode="auto">
            <a:xfrm>
              <a:off x="1696" y="2964"/>
              <a:ext cx="49" cy="54"/>
            </a:xfrm>
            <a:prstGeom prst="star5">
              <a:avLst/>
            </a:prstGeom>
            <a:solidFill>
              <a:srgbClr val="FF0000"/>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4053" name="Freeform 21"/>
            <p:cNvSpPr>
              <a:spLocks/>
            </p:cNvSpPr>
            <p:nvPr/>
          </p:nvSpPr>
          <p:spPr bwMode="auto">
            <a:xfrm>
              <a:off x="1179" y="868"/>
              <a:ext cx="782" cy="717"/>
            </a:xfrm>
            <a:custGeom>
              <a:avLst/>
              <a:gdLst/>
              <a:ahLst/>
              <a:cxnLst>
                <a:cxn ang="0">
                  <a:pos x="755" y="703"/>
                </a:cxn>
                <a:cxn ang="0">
                  <a:pos x="759" y="677"/>
                </a:cxn>
                <a:cxn ang="0">
                  <a:pos x="772" y="651"/>
                </a:cxn>
                <a:cxn ang="0">
                  <a:pos x="772" y="624"/>
                </a:cxn>
                <a:cxn ang="0">
                  <a:pos x="777" y="576"/>
                </a:cxn>
                <a:cxn ang="0">
                  <a:pos x="781" y="550"/>
                </a:cxn>
                <a:cxn ang="0">
                  <a:pos x="768" y="498"/>
                </a:cxn>
                <a:cxn ang="0">
                  <a:pos x="763" y="472"/>
                </a:cxn>
                <a:cxn ang="0">
                  <a:pos x="763" y="445"/>
                </a:cxn>
                <a:cxn ang="0">
                  <a:pos x="750" y="419"/>
                </a:cxn>
                <a:cxn ang="0">
                  <a:pos x="750" y="393"/>
                </a:cxn>
                <a:cxn ang="0">
                  <a:pos x="750" y="367"/>
                </a:cxn>
                <a:cxn ang="0">
                  <a:pos x="737" y="341"/>
                </a:cxn>
                <a:cxn ang="0">
                  <a:pos x="733" y="315"/>
                </a:cxn>
                <a:cxn ang="0">
                  <a:pos x="733" y="271"/>
                </a:cxn>
                <a:cxn ang="0">
                  <a:pos x="733" y="201"/>
                </a:cxn>
                <a:cxn ang="0">
                  <a:pos x="733" y="157"/>
                </a:cxn>
                <a:cxn ang="0">
                  <a:pos x="733" y="131"/>
                </a:cxn>
                <a:cxn ang="0">
                  <a:pos x="729" y="105"/>
                </a:cxn>
                <a:cxn ang="0">
                  <a:pos x="724" y="79"/>
                </a:cxn>
                <a:cxn ang="0">
                  <a:pos x="720" y="53"/>
                </a:cxn>
                <a:cxn ang="0">
                  <a:pos x="715" y="27"/>
                </a:cxn>
                <a:cxn ang="0">
                  <a:pos x="698" y="9"/>
                </a:cxn>
                <a:cxn ang="0">
                  <a:pos x="672" y="5"/>
                </a:cxn>
                <a:cxn ang="0">
                  <a:pos x="646" y="0"/>
                </a:cxn>
                <a:cxn ang="0">
                  <a:pos x="619" y="0"/>
                </a:cxn>
                <a:cxn ang="0">
                  <a:pos x="593" y="0"/>
                </a:cxn>
                <a:cxn ang="0">
                  <a:pos x="567" y="0"/>
                </a:cxn>
                <a:cxn ang="0">
                  <a:pos x="541" y="0"/>
                </a:cxn>
                <a:cxn ang="0">
                  <a:pos x="515" y="0"/>
                </a:cxn>
                <a:cxn ang="0">
                  <a:pos x="506" y="27"/>
                </a:cxn>
                <a:cxn ang="0">
                  <a:pos x="506" y="53"/>
                </a:cxn>
                <a:cxn ang="0">
                  <a:pos x="506" y="79"/>
                </a:cxn>
                <a:cxn ang="0">
                  <a:pos x="506" y="105"/>
                </a:cxn>
                <a:cxn ang="0">
                  <a:pos x="502" y="131"/>
                </a:cxn>
                <a:cxn ang="0">
                  <a:pos x="497" y="157"/>
                </a:cxn>
                <a:cxn ang="0">
                  <a:pos x="493" y="184"/>
                </a:cxn>
                <a:cxn ang="0">
                  <a:pos x="489" y="210"/>
                </a:cxn>
                <a:cxn ang="0">
                  <a:pos x="484" y="236"/>
                </a:cxn>
                <a:cxn ang="0">
                  <a:pos x="475" y="262"/>
                </a:cxn>
                <a:cxn ang="0">
                  <a:pos x="454" y="284"/>
                </a:cxn>
                <a:cxn ang="0">
                  <a:pos x="427" y="301"/>
                </a:cxn>
                <a:cxn ang="0">
                  <a:pos x="401" y="310"/>
                </a:cxn>
                <a:cxn ang="0">
                  <a:pos x="375" y="319"/>
                </a:cxn>
                <a:cxn ang="0">
                  <a:pos x="349" y="341"/>
                </a:cxn>
                <a:cxn ang="0">
                  <a:pos x="301" y="358"/>
                </a:cxn>
                <a:cxn ang="0">
                  <a:pos x="275" y="367"/>
                </a:cxn>
                <a:cxn ang="0">
                  <a:pos x="249" y="367"/>
                </a:cxn>
                <a:cxn ang="0">
                  <a:pos x="235" y="341"/>
                </a:cxn>
                <a:cxn ang="0">
                  <a:pos x="209" y="323"/>
                </a:cxn>
                <a:cxn ang="0">
                  <a:pos x="183" y="319"/>
                </a:cxn>
                <a:cxn ang="0">
                  <a:pos x="157" y="319"/>
                </a:cxn>
                <a:cxn ang="0">
                  <a:pos x="131" y="319"/>
                </a:cxn>
                <a:cxn ang="0">
                  <a:pos x="105" y="319"/>
                </a:cxn>
                <a:cxn ang="0">
                  <a:pos x="78" y="328"/>
                </a:cxn>
                <a:cxn ang="0">
                  <a:pos x="52" y="328"/>
                </a:cxn>
                <a:cxn ang="0">
                  <a:pos x="26" y="323"/>
                </a:cxn>
                <a:cxn ang="0">
                  <a:pos x="0" y="315"/>
                </a:cxn>
              </a:cxnLst>
              <a:rect l="0" t="0" r="r" b="b"/>
              <a:pathLst>
                <a:path w="782" h="717">
                  <a:moveTo>
                    <a:pt x="759" y="716"/>
                  </a:moveTo>
                  <a:lnTo>
                    <a:pt x="755" y="703"/>
                  </a:lnTo>
                  <a:lnTo>
                    <a:pt x="755" y="690"/>
                  </a:lnTo>
                  <a:lnTo>
                    <a:pt x="759" y="677"/>
                  </a:lnTo>
                  <a:lnTo>
                    <a:pt x="763" y="664"/>
                  </a:lnTo>
                  <a:lnTo>
                    <a:pt x="772" y="651"/>
                  </a:lnTo>
                  <a:lnTo>
                    <a:pt x="772" y="637"/>
                  </a:lnTo>
                  <a:lnTo>
                    <a:pt x="772" y="624"/>
                  </a:lnTo>
                  <a:lnTo>
                    <a:pt x="772" y="611"/>
                  </a:lnTo>
                  <a:lnTo>
                    <a:pt x="777" y="576"/>
                  </a:lnTo>
                  <a:lnTo>
                    <a:pt x="781" y="563"/>
                  </a:lnTo>
                  <a:lnTo>
                    <a:pt x="781" y="550"/>
                  </a:lnTo>
                  <a:lnTo>
                    <a:pt x="772" y="511"/>
                  </a:lnTo>
                  <a:lnTo>
                    <a:pt x="768" y="498"/>
                  </a:lnTo>
                  <a:lnTo>
                    <a:pt x="763" y="485"/>
                  </a:lnTo>
                  <a:lnTo>
                    <a:pt x="763" y="472"/>
                  </a:lnTo>
                  <a:lnTo>
                    <a:pt x="763" y="459"/>
                  </a:lnTo>
                  <a:lnTo>
                    <a:pt x="763" y="445"/>
                  </a:lnTo>
                  <a:lnTo>
                    <a:pt x="759" y="432"/>
                  </a:lnTo>
                  <a:lnTo>
                    <a:pt x="750" y="419"/>
                  </a:lnTo>
                  <a:lnTo>
                    <a:pt x="750" y="406"/>
                  </a:lnTo>
                  <a:lnTo>
                    <a:pt x="750" y="393"/>
                  </a:lnTo>
                  <a:lnTo>
                    <a:pt x="750" y="380"/>
                  </a:lnTo>
                  <a:lnTo>
                    <a:pt x="750" y="367"/>
                  </a:lnTo>
                  <a:lnTo>
                    <a:pt x="742" y="354"/>
                  </a:lnTo>
                  <a:lnTo>
                    <a:pt x="737" y="341"/>
                  </a:lnTo>
                  <a:lnTo>
                    <a:pt x="737" y="328"/>
                  </a:lnTo>
                  <a:lnTo>
                    <a:pt x="733" y="315"/>
                  </a:lnTo>
                  <a:lnTo>
                    <a:pt x="733" y="301"/>
                  </a:lnTo>
                  <a:lnTo>
                    <a:pt x="733" y="271"/>
                  </a:lnTo>
                  <a:lnTo>
                    <a:pt x="733" y="236"/>
                  </a:lnTo>
                  <a:lnTo>
                    <a:pt x="733" y="201"/>
                  </a:lnTo>
                  <a:lnTo>
                    <a:pt x="733" y="171"/>
                  </a:lnTo>
                  <a:lnTo>
                    <a:pt x="733" y="157"/>
                  </a:lnTo>
                  <a:lnTo>
                    <a:pt x="733" y="144"/>
                  </a:lnTo>
                  <a:lnTo>
                    <a:pt x="733" y="131"/>
                  </a:lnTo>
                  <a:lnTo>
                    <a:pt x="729" y="118"/>
                  </a:lnTo>
                  <a:lnTo>
                    <a:pt x="729" y="105"/>
                  </a:lnTo>
                  <a:lnTo>
                    <a:pt x="729" y="92"/>
                  </a:lnTo>
                  <a:lnTo>
                    <a:pt x="724" y="79"/>
                  </a:lnTo>
                  <a:lnTo>
                    <a:pt x="724" y="66"/>
                  </a:lnTo>
                  <a:lnTo>
                    <a:pt x="720" y="53"/>
                  </a:lnTo>
                  <a:lnTo>
                    <a:pt x="720" y="40"/>
                  </a:lnTo>
                  <a:lnTo>
                    <a:pt x="715" y="27"/>
                  </a:lnTo>
                  <a:lnTo>
                    <a:pt x="711" y="13"/>
                  </a:lnTo>
                  <a:lnTo>
                    <a:pt x="698" y="9"/>
                  </a:lnTo>
                  <a:lnTo>
                    <a:pt x="685" y="5"/>
                  </a:lnTo>
                  <a:lnTo>
                    <a:pt x="672" y="5"/>
                  </a:lnTo>
                  <a:lnTo>
                    <a:pt x="659" y="0"/>
                  </a:lnTo>
                  <a:lnTo>
                    <a:pt x="646" y="0"/>
                  </a:lnTo>
                  <a:lnTo>
                    <a:pt x="633" y="0"/>
                  </a:lnTo>
                  <a:lnTo>
                    <a:pt x="619" y="0"/>
                  </a:lnTo>
                  <a:lnTo>
                    <a:pt x="606" y="0"/>
                  </a:lnTo>
                  <a:lnTo>
                    <a:pt x="593" y="0"/>
                  </a:lnTo>
                  <a:lnTo>
                    <a:pt x="580" y="0"/>
                  </a:lnTo>
                  <a:lnTo>
                    <a:pt x="567" y="0"/>
                  </a:lnTo>
                  <a:lnTo>
                    <a:pt x="554" y="0"/>
                  </a:lnTo>
                  <a:lnTo>
                    <a:pt x="541" y="0"/>
                  </a:lnTo>
                  <a:lnTo>
                    <a:pt x="528" y="0"/>
                  </a:lnTo>
                  <a:lnTo>
                    <a:pt x="515" y="0"/>
                  </a:lnTo>
                  <a:lnTo>
                    <a:pt x="506" y="13"/>
                  </a:lnTo>
                  <a:lnTo>
                    <a:pt x="506" y="27"/>
                  </a:lnTo>
                  <a:lnTo>
                    <a:pt x="506" y="40"/>
                  </a:lnTo>
                  <a:lnTo>
                    <a:pt x="506" y="53"/>
                  </a:lnTo>
                  <a:lnTo>
                    <a:pt x="506" y="66"/>
                  </a:lnTo>
                  <a:lnTo>
                    <a:pt x="506" y="79"/>
                  </a:lnTo>
                  <a:lnTo>
                    <a:pt x="506" y="92"/>
                  </a:lnTo>
                  <a:lnTo>
                    <a:pt x="506" y="105"/>
                  </a:lnTo>
                  <a:lnTo>
                    <a:pt x="502" y="118"/>
                  </a:lnTo>
                  <a:lnTo>
                    <a:pt x="502" y="131"/>
                  </a:lnTo>
                  <a:lnTo>
                    <a:pt x="497" y="144"/>
                  </a:lnTo>
                  <a:lnTo>
                    <a:pt x="497" y="157"/>
                  </a:lnTo>
                  <a:lnTo>
                    <a:pt x="493" y="171"/>
                  </a:lnTo>
                  <a:lnTo>
                    <a:pt x="493" y="184"/>
                  </a:lnTo>
                  <a:lnTo>
                    <a:pt x="493" y="197"/>
                  </a:lnTo>
                  <a:lnTo>
                    <a:pt x="489" y="210"/>
                  </a:lnTo>
                  <a:lnTo>
                    <a:pt x="489" y="223"/>
                  </a:lnTo>
                  <a:lnTo>
                    <a:pt x="484" y="236"/>
                  </a:lnTo>
                  <a:lnTo>
                    <a:pt x="480" y="249"/>
                  </a:lnTo>
                  <a:lnTo>
                    <a:pt x="475" y="262"/>
                  </a:lnTo>
                  <a:lnTo>
                    <a:pt x="467" y="275"/>
                  </a:lnTo>
                  <a:lnTo>
                    <a:pt x="454" y="284"/>
                  </a:lnTo>
                  <a:lnTo>
                    <a:pt x="441" y="293"/>
                  </a:lnTo>
                  <a:lnTo>
                    <a:pt x="427" y="301"/>
                  </a:lnTo>
                  <a:lnTo>
                    <a:pt x="414" y="301"/>
                  </a:lnTo>
                  <a:lnTo>
                    <a:pt x="401" y="310"/>
                  </a:lnTo>
                  <a:lnTo>
                    <a:pt x="388" y="315"/>
                  </a:lnTo>
                  <a:lnTo>
                    <a:pt x="375" y="319"/>
                  </a:lnTo>
                  <a:lnTo>
                    <a:pt x="362" y="332"/>
                  </a:lnTo>
                  <a:lnTo>
                    <a:pt x="349" y="341"/>
                  </a:lnTo>
                  <a:lnTo>
                    <a:pt x="314" y="349"/>
                  </a:lnTo>
                  <a:lnTo>
                    <a:pt x="301" y="358"/>
                  </a:lnTo>
                  <a:lnTo>
                    <a:pt x="288" y="367"/>
                  </a:lnTo>
                  <a:lnTo>
                    <a:pt x="275" y="367"/>
                  </a:lnTo>
                  <a:lnTo>
                    <a:pt x="262" y="367"/>
                  </a:lnTo>
                  <a:lnTo>
                    <a:pt x="249" y="367"/>
                  </a:lnTo>
                  <a:lnTo>
                    <a:pt x="244" y="354"/>
                  </a:lnTo>
                  <a:lnTo>
                    <a:pt x="235" y="341"/>
                  </a:lnTo>
                  <a:lnTo>
                    <a:pt x="222" y="332"/>
                  </a:lnTo>
                  <a:lnTo>
                    <a:pt x="209" y="323"/>
                  </a:lnTo>
                  <a:lnTo>
                    <a:pt x="196" y="319"/>
                  </a:lnTo>
                  <a:lnTo>
                    <a:pt x="183" y="319"/>
                  </a:lnTo>
                  <a:lnTo>
                    <a:pt x="170" y="319"/>
                  </a:lnTo>
                  <a:lnTo>
                    <a:pt x="157" y="319"/>
                  </a:lnTo>
                  <a:lnTo>
                    <a:pt x="144" y="319"/>
                  </a:lnTo>
                  <a:lnTo>
                    <a:pt x="131" y="319"/>
                  </a:lnTo>
                  <a:lnTo>
                    <a:pt x="118" y="319"/>
                  </a:lnTo>
                  <a:lnTo>
                    <a:pt x="105" y="319"/>
                  </a:lnTo>
                  <a:lnTo>
                    <a:pt x="91" y="323"/>
                  </a:lnTo>
                  <a:lnTo>
                    <a:pt x="78" y="328"/>
                  </a:lnTo>
                  <a:lnTo>
                    <a:pt x="65" y="328"/>
                  </a:lnTo>
                  <a:lnTo>
                    <a:pt x="52" y="328"/>
                  </a:lnTo>
                  <a:lnTo>
                    <a:pt x="39" y="328"/>
                  </a:lnTo>
                  <a:lnTo>
                    <a:pt x="26" y="323"/>
                  </a:lnTo>
                  <a:lnTo>
                    <a:pt x="13" y="315"/>
                  </a:lnTo>
                  <a:lnTo>
                    <a:pt x="0" y="315"/>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4054" name="Freeform 22"/>
            <p:cNvSpPr>
              <a:spLocks/>
            </p:cNvSpPr>
            <p:nvPr/>
          </p:nvSpPr>
          <p:spPr bwMode="auto">
            <a:xfrm>
              <a:off x="1894" y="70"/>
              <a:ext cx="202" cy="817"/>
            </a:xfrm>
            <a:custGeom>
              <a:avLst/>
              <a:gdLst/>
              <a:ahLst/>
              <a:cxnLst>
                <a:cxn ang="0">
                  <a:pos x="0" y="816"/>
                </a:cxn>
                <a:cxn ang="0">
                  <a:pos x="0" y="803"/>
                </a:cxn>
                <a:cxn ang="0">
                  <a:pos x="0" y="790"/>
                </a:cxn>
                <a:cxn ang="0">
                  <a:pos x="0" y="777"/>
                </a:cxn>
                <a:cxn ang="0">
                  <a:pos x="0" y="763"/>
                </a:cxn>
                <a:cxn ang="0">
                  <a:pos x="0" y="750"/>
                </a:cxn>
                <a:cxn ang="0">
                  <a:pos x="9" y="737"/>
                </a:cxn>
                <a:cxn ang="0">
                  <a:pos x="22" y="733"/>
                </a:cxn>
                <a:cxn ang="0">
                  <a:pos x="31" y="720"/>
                </a:cxn>
                <a:cxn ang="0">
                  <a:pos x="35" y="707"/>
                </a:cxn>
                <a:cxn ang="0">
                  <a:pos x="44" y="694"/>
                </a:cxn>
                <a:cxn ang="0">
                  <a:pos x="57" y="681"/>
                </a:cxn>
                <a:cxn ang="0">
                  <a:pos x="66" y="667"/>
                </a:cxn>
                <a:cxn ang="0">
                  <a:pos x="79" y="659"/>
                </a:cxn>
                <a:cxn ang="0">
                  <a:pos x="83" y="646"/>
                </a:cxn>
                <a:cxn ang="0">
                  <a:pos x="83" y="633"/>
                </a:cxn>
                <a:cxn ang="0">
                  <a:pos x="96" y="619"/>
                </a:cxn>
                <a:cxn ang="0">
                  <a:pos x="127" y="615"/>
                </a:cxn>
                <a:cxn ang="0">
                  <a:pos x="131" y="602"/>
                </a:cxn>
                <a:cxn ang="0">
                  <a:pos x="131" y="571"/>
                </a:cxn>
                <a:cxn ang="0">
                  <a:pos x="131" y="558"/>
                </a:cxn>
                <a:cxn ang="0">
                  <a:pos x="131" y="545"/>
                </a:cxn>
                <a:cxn ang="0">
                  <a:pos x="131" y="532"/>
                </a:cxn>
                <a:cxn ang="0">
                  <a:pos x="136" y="519"/>
                </a:cxn>
                <a:cxn ang="0">
                  <a:pos x="140" y="506"/>
                </a:cxn>
                <a:cxn ang="0">
                  <a:pos x="144" y="493"/>
                </a:cxn>
                <a:cxn ang="0">
                  <a:pos x="149" y="480"/>
                </a:cxn>
                <a:cxn ang="0">
                  <a:pos x="153" y="449"/>
                </a:cxn>
                <a:cxn ang="0">
                  <a:pos x="158" y="436"/>
                </a:cxn>
                <a:cxn ang="0">
                  <a:pos x="162" y="423"/>
                </a:cxn>
                <a:cxn ang="0">
                  <a:pos x="166" y="410"/>
                </a:cxn>
                <a:cxn ang="0">
                  <a:pos x="153" y="406"/>
                </a:cxn>
                <a:cxn ang="0">
                  <a:pos x="140" y="401"/>
                </a:cxn>
                <a:cxn ang="0">
                  <a:pos x="127" y="397"/>
                </a:cxn>
                <a:cxn ang="0">
                  <a:pos x="114" y="393"/>
                </a:cxn>
                <a:cxn ang="0">
                  <a:pos x="101" y="388"/>
                </a:cxn>
                <a:cxn ang="0">
                  <a:pos x="92" y="375"/>
                </a:cxn>
                <a:cxn ang="0">
                  <a:pos x="92" y="362"/>
                </a:cxn>
                <a:cxn ang="0">
                  <a:pos x="92" y="349"/>
                </a:cxn>
                <a:cxn ang="0">
                  <a:pos x="92" y="336"/>
                </a:cxn>
                <a:cxn ang="0">
                  <a:pos x="92" y="323"/>
                </a:cxn>
                <a:cxn ang="0">
                  <a:pos x="92" y="310"/>
                </a:cxn>
                <a:cxn ang="0">
                  <a:pos x="92" y="297"/>
                </a:cxn>
                <a:cxn ang="0">
                  <a:pos x="92" y="283"/>
                </a:cxn>
                <a:cxn ang="0">
                  <a:pos x="96" y="270"/>
                </a:cxn>
                <a:cxn ang="0">
                  <a:pos x="96" y="257"/>
                </a:cxn>
                <a:cxn ang="0">
                  <a:pos x="101" y="244"/>
                </a:cxn>
                <a:cxn ang="0">
                  <a:pos x="110" y="231"/>
                </a:cxn>
                <a:cxn ang="0">
                  <a:pos x="114" y="218"/>
                </a:cxn>
                <a:cxn ang="0">
                  <a:pos x="127" y="209"/>
                </a:cxn>
                <a:cxn ang="0">
                  <a:pos x="140" y="201"/>
                </a:cxn>
                <a:cxn ang="0">
                  <a:pos x="149" y="187"/>
                </a:cxn>
                <a:cxn ang="0">
                  <a:pos x="158" y="174"/>
                </a:cxn>
                <a:cxn ang="0">
                  <a:pos x="166" y="161"/>
                </a:cxn>
                <a:cxn ang="0">
                  <a:pos x="171" y="148"/>
                </a:cxn>
                <a:cxn ang="0">
                  <a:pos x="179" y="135"/>
                </a:cxn>
                <a:cxn ang="0">
                  <a:pos x="184" y="100"/>
                </a:cxn>
                <a:cxn ang="0">
                  <a:pos x="184" y="70"/>
                </a:cxn>
                <a:cxn ang="0">
                  <a:pos x="188" y="39"/>
                </a:cxn>
                <a:cxn ang="0">
                  <a:pos x="192" y="26"/>
                </a:cxn>
                <a:cxn ang="0">
                  <a:pos x="201" y="13"/>
                </a:cxn>
                <a:cxn ang="0">
                  <a:pos x="201" y="0"/>
                </a:cxn>
              </a:cxnLst>
              <a:rect l="0" t="0" r="r" b="b"/>
              <a:pathLst>
                <a:path w="202" h="817">
                  <a:moveTo>
                    <a:pt x="0" y="816"/>
                  </a:moveTo>
                  <a:lnTo>
                    <a:pt x="0" y="803"/>
                  </a:lnTo>
                  <a:lnTo>
                    <a:pt x="0" y="790"/>
                  </a:lnTo>
                  <a:lnTo>
                    <a:pt x="0" y="777"/>
                  </a:lnTo>
                  <a:lnTo>
                    <a:pt x="0" y="763"/>
                  </a:lnTo>
                  <a:lnTo>
                    <a:pt x="0" y="750"/>
                  </a:lnTo>
                  <a:lnTo>
                    <a:pt x="9" y="737"/>
                  </a:lnTo>
                  <a:lnTo>
                    <a:pt x="22" y="733"/>
                  </a:lnTo>
                  <a:lnTo>
                    <a:pt x="31" y="720"/>
                  </a:lnTo>
                  <a:lnTo>
                    <a:pt x="35" y="707"/>
                  </a:lnTo>
                  <a:lnTo>
                    <a:pt x="44" y="694"/>
                  </a:lnTo>
                  <a:lnTo>
                    <a:pt x="57" y="681"/>
                  </a:lnTo>
                  <a:lnTo>
                    <a:pt x="66" y="667"/>
                  </a:lnTo>
                  <a:lnTo>
                    <a:pt x="79" y="659"/>
                  </a:lnTo>
                  <a:lnTo>
                    <a:pt x="83" y="646"/>
                  </a:lnTo>
                  <a:lnTo>
                    <a:pt x="83" y="633"/>
                  </a:lnTo>
                  <a:lnTo>
                    <a:pt x="96" y="619"/>
                  </a:lnTo>
                  <a:lnTo>
                    <a:pt x="127" y="615"/>
                  </a:lnTo>
                  <a:lnTo>
                    <a:pt x="131" y="602"/>
                  </a:lnTo>
                  <a:lnTo>
                    <a:pt x="131" y="571"/>
                  </a:lnTo>
                  <a:lnTo>
                    <a:pt x="131" y="558"/>
                  </a:lnTo>
                  <a:lnTo>
                    <a:pt x="131" y="545"/>
                  </a:lnTo>
                  <a:lnTo>
                    <a:pt x="131" y="532"/>
                  </a:lnTo>
                  <a:lnTo>
                    <a:pt x="136" y="519"/>
                  </a:lnTo>
                  <a:lnTo>
                    <a:pt x="140" y="506"/>
                  </a:lnTo>
                  <a:lnTo>
                    <a:pt x="144" y="493"/>
                  </a:lnTo>
                  <a:lnTo>
                    <a:pt x="149" y="480"/>
                  </a:lnTo>
                  <a:lnTo>
                    <a:pt x="153" y="449"/>
                  </a:lnTo>
                  <a:lnTo>
                    <a:pt x="158" y="436"/>
                  </a:lnTo>
                  <a:lnTo>
                    <a:pt x="162" y="423"/>
                  </a:lnTo>
                  <a:lnTo>
                    <a:pt x="166" y="410"/>
                  </a:lnTo>
                  <a:lnTo>
                    <a:pt x="153" y="406"/>
                  </a:lnTo>
                  <a:lnTo>
                    <a:pt x="140" y="401"/>
                  </a:lnTo>
                  <a:lnTo>
                    <a:pt x="127" y="397"/>
                  </a:lnTo>
                  <a:lnTo>
                    <a:pt x="114" y="393"/>
                  </a:lnTo>
                  <a:lnTo>
                    <a:pt x="101" y="388"/>
                  </a:lnTo>
                  <a:lnTo>
                    <a:pt x="92" y="375"/>
                  </a:lnTo>
                  <a:lnTo>
                    <a:pt x="92" y="362"/>
                  </a:lnTo>
                  <a:lnTo>
                    <a:pt x="92" y="349"/>
                  </a:lnTo>
                  <a:lnTo>
                    <a:pt x="92" y="336"/>
                  </a:lnTo>
                  <a:lnTo>
                    <a:pt x="92" y="323"/>
                  </a:lnTo>
                  <a:lnTo>
                    <a:pt x="92" y="310"/>
                  </a:lnTo>
                  <a:lnTo>
                    <a:pt x="92" y="297"/>
                  </a:lnTo>
                  <a:lnTo>
                    <a:pt x="92" y="283"/>
                  </a:lnTo>
                  <a:lnTo>
                    <a:pt x="96" y="270"/>
                  </a:lnTo>
                  <a:lnTo>
                    <a:pt x="96" y="257"/>
                  </a:lnTo>
                  <a:lnTo>
                    <a:pt x="101" y="244"/>
                  </a:lnTo>
                  <a:lnTo>
                    <a:pt x="110" y="231"/>
                  </a:lnTo>
                  <a:lnTo>
                    <a:pt x="114" y="218"/>
                  </a:lnTo>
                  <a:lnTo>
                    <a:pt x="127" y="209"/>
                  </a:lnTo>
                  <a:lnTo>
                    <a:pt x="140" y="201"/>
                  </a:lnTo>
                  <a:lnTo>
                    <a:pt x="149" y="187"/>
                  </a:lnTo>
                  <a:lnTo>
                    <a:pt x="158" y="174"/>
                  </a:lnTo>
                  <a:lnTo>
                    <a:pt x="166" y="161"/>
                  </a:lnTo>
                  <a:lnTo>
                    <a:pt x="171" y="148"/>
                  </a:lnTo>
                  <a:lnTo>
                    <a:pt x="179" y="135"/>
                  </a:lnTo>
                  <a:lnTo>
                    <a:pt x="184" y="100"/>
                  </a:lnTo>
                  <a:lnTo>
                    <a:pt x="184" y="70"/>
                  </a:lnTo>
                  <a:lnTo>
                    <a:pt x="188" y="39"/>
                  </a:lnTo>
                  <a:lnTo>
                    <a:pt x="192" y="26"/>
                  </a:lnTo>
                  <a:lnTo>
                    <a:pt x="201" y="13"/>
                  </a:lnTo>
                  <a:lnTo>
                    <a:pt x="201" y="0"/>
                  </a:lnTo>
                </a:path>
              </a:pathLst>
            </a:custGeom>
            <a:noFill/>
            <a:ln w="254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4055" name="Rectangle 23"/>
            <p:cNvSpPr>
              <a:spLocks noChangeArrowheads="1"/>
            </p:cNvSpPr>
            <p:nvPr/>
          </p:nvSpPr>
          <p:spPr bwMode="auto">
            <a:xfrm rot="17100000">
              <a:off x="1121" y="671"/>
              <a:ext cx="785" cy="325"/>
            </a:xfrm>
            <a:prstGeom prst="rect">
              <a:avLst/>
            </a:prstGeom>
            <a:noFill/>
            <a:ln w="12700">
              <a:noFill/>
              <a:miter lim="800000"/>
              <a:headEnd/>
              <a:tailEnd/>
            </a:ln>
            <a:effectLst/>
          </p:spPr>
          <p:txBody>
            <a:bodyPr wrap="none" lIns="90488" tIns="44450" rIns="90488" bIns="44450">
              <a:spAutoFit/>
            </a:bodyPr>
            <a:lstStyle/>
            <a:p>
              <a:pPr>
                <a:defRPr/>
              </a:pPr>
              <a:r>
                <a:rPr lang="en-US" sz="2800" b="0" u="none">
                  <a:solidFill>
                    <a:srgbClr val="FFFFFF"/>
                  </a:solidFill>
                  <a:effectLst>
                    <a:outerShdw blurRad="38100" dist="38100" dir="2700000" algn="tl">
                      <a:srgbClr val="000000"/>
                    </a:outerShdw>
                  </a:effectLst>
                  <a:latin typeface="Arial Black" charset="0"/>
                  <a:cs typeface="+mn-cs"/>
                </a:rPr>
                <a:t>Liban</a:t>
              </a:r>
            </a:p>
          </p:txBody>
        </p:sp>
        <p:sp>
          <p:nvSpPr>
            <p:cNvPr id="44056" name="Rectangle 24"/>
            <p:cNvSpPr>
              <a:spLocks noChangeArrowheads="1"/>
            </p:cNvSpPr>
            <p:nvPr/>
          </p:nvSpPr>
          <p:spPr bwMode="auto">
            <a:xfrm>
              <a:off x="2032" y="836"/>
              <a:ext cx="654" cy="363"/>
            </a:xfrm>
            <a:prstGeom prst="rect">
              <a:avLst/>
            </a:prstGeom>
            <a:noFill/>
            <a:ln w="12700">
              <a:noFill/>
              <a:miter lim="800000"/>
              <a:headEnd/>
              <a:tailEnd/>
            </a:ln>
            <a:effectLst/>
          </p:spPr>
          <p:txBody>
            <a:bodyPr wrap="none" lIns="90488" tIns="44450" rIns="90488" bIns="44450">
              <a:spAutoFit/>
            </a:bodyPr>
            <a:lstStyle/>
            <a:p>
              <a:pPr>
                <a:defRPr/>
              </a:pPr>
              <a:r>
                <a:rPr lang="en-US" sz="3200" b="0" u="none">
                  <a:solidFill>
                    <a:srgbClr val="FFFFFF"/>
                  </a:solidFill>
                  <a:effectLst>
                    <a:outerShdw blurRad="38100" dist="38100" dir="2700000" algn="tl">
                      <a:srgbClr val="000000"/>
                    </a:outerShdw>
                  </a:effectLst>
                  <a:latin typeface="Arial Black" charset="0"/>
                  <a:cs typeface="+mn-cs"/>
                </a:rPr>
                <a:t>Syri</a:t>
              </a:r>
            </a:p>
          </p:txBody>
        </p:sp>
        <p:sp>
          <p:nvSpPr>
            <p:cNvPr id="44057" name="Rectangle 25"/>
            <p:cNvSpPr>
              <a:spLocks noChangeArrowheads="1"/>
            </p:cNvSpPr>
            <p:nvPr/>
          </p:nvSpPr>
          <p:spPr bwMode="auto">
            <a:xfrm>
              <a:off x="803" y="3815"/>
              <a:ext cx="1351" cy="248"/>
            </a:xfrm>
            <a:prstGeom prst="rect">
              <a:avLst/>
            </a:prstGeom>
            <a:noFill/>
            <a:ln w="12700">
              <a:noFill/>
              <a:miter lim="800000"/>
              <a:headEnd/>
              <a:tailEnd/>
            </a:ln>
            <a:effectLst/>
          </p:spPr>
          <p:txBody>
            <a:bodyPr wrap="none" lIns="90488" tIns="44450" rIns="90488" bIns="44450">
              <a:spAutoFit/>
            </a:bodyPr>
            <a:lstStyle/>
            <a:p>
              <a:pPr>
                <a:defRPr/>
              </a:pPr>
              <a:r>
                <a:rPr lang="en-US" sz="2000" b="0" u="none">
                  <a:solidFill>
                    <a:srgbClr val="FFFFFF"/>
                  </a:solidFill>
                  <a:effectLst>
                    <a:outerShdw blurRad="38100" dist="38100" dir="2700000" algn="tl">
                      <a:srgbClr val="000000"/>
                    </a:outerShdw>
                  </a:effectLst>
                  <a:latin typeface="Arial Black" charset="0"/>
                  <a:cs typeface="+mn-cs"/>
                </a:rPr>
                <a:t>Negev(Negeb)</a:t>
              </a:r>
            </a:p>
          </p:txBody>
        </p:sp>
        <p:sp>
          <p:nvSpPr>
            <p:cNvPr id="44058" name="Rectangle 26"/>
            <p:cNvSpPr>
              <a:spLocks noChangeArrowheads="1"/>
            </p:cNvSpPr>
            <p:nvPr/>
          </p:nvSpPr>
          <p:spPr bwMode="auto">
            <a:xfrm rot="17160000">
              <a:off x="-104" y="1024"/>
              <a:ext cx="1776" cy="363"/>
            </a:xfrm>
            <a:prstGeom prst="rect">
              <a:avLst/>
            </a:prstGeom>
            <a:noFill/>
            <a:ln w="12700">
              <a:noFill/>
              <a:miter lim="800000"/>
              <a:headEnd/>
              <a:tailEnd/>
            </a:ln>
            <a:effectLst/>
          </p:spPr>
          <p:txBody>
            <a:bodyPr wrap="none" lIns="90488" tIns="44450" rIns="90488" bIns="44450">
              <a:spAutoFit/>
            </a:bodyPr>
            <a:lstStyle/>
            <a:p>
              <a:pPr>
                <a:defRPr/>
              </a:pPr>
              <a:r>
                <a:rPr lang="en-US" sz="3200" i="1" u="none">
                  <a:solidFill>
                    <a:srgbClr val="C1CEFF"/>
                  </a:solidFill>
                  <a:effectLst>
                    <a:outerShdw blurRad="38100" dist="38100" dir="2700000" algn="tl">
                      <a:srgbClr val="000000"/>
                    </a:outerShdw>
                  </a:effectLst>
                  <a:latin typeface="Arial" charset="0"/>
                  <a:cs typeface="+mn-cs"/>
                </a:rPr>
                <a:t>Địa Trung Hải</a:t>
              </a:r>
            </a:p>
          </p:txBody>
        </p:sp>
        <p:sp>
          <p:nvSpPr>
            <p:cNvPr id="96283" name="Rectangle 27"/>
            <p:cNvSpPr>
              <a:spLocks noChangeArrowheads="1"/>
            </p:cNvSpPr>
            <p:nvPr/>
          </p:nvSpPr>
          <p:spPr bwMode="auto">
            <a:xfrm rot="-4920000">
              <a:off x="1638" y="3176"/>
              <a:ext cx="69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u="none">
                  <a:solidFill>
                    <a:srgbClr val="FFFFFF"/>
                  </a:solidFill>
                  <a:latin typeface="Arial" charset="0"/>
                </a:rPr>
                <a:t>Biển   Chết</a:t>
              </a:r>
            </a:p>
          </p:txBody>
        </p:sp>
        <p:sp>
          <p:nvSpPr>
            <p:cNvPr id="96284" name="Rectangle 28"/>
            <p:cNvSpPr>
              <a:spLocks noChangeArrowheads="1"/>
            </p:cNvSpPr>
            <p:nvPr/>
          </p:nvSpPr>
          <p:spPr bwMode="auto">
            <a:xfrm rot="-5100000">
              <a:off x="1717" y="1383"/>
              <a:ext cx="37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u="none">
                  <a:solidFill>
                    <a:srgbClr val="FFFFFF"/>
                  </a:solidFill>
                  <a:latin typeface="Arial Narrow" charset="0"/>
                </a:rPr>
                <a:t>Galilee</a:t>
              </a:r>
            </a:p>
          </p:txBody>
        </p:sp>
        <p:sp>
          <p:nvSpPr>
            <p:cNvPr id="44061" name="Rectangle 29"/>
            <p:cNvSpPr>
              <a:spLocks noChangeArrowheads="1"/>
            </p:cNvSpPr>
            <p:nvPr/>
          </p:nvSpPr>
          <p:spPr bwMode="auto">
            <a:xfrm rot="16200000">
              <a:off x="1634" y="2230"/>
              <a:ext cx="532" cy="171"/>
            </a:xfrm>
            <a:prstGeom prst="rect">
              <a:avLst/>
            </a:prstGeom>
            <a:noFill/>
            <a:ln w="12700">
              <a:noFill/>
              <a:miter lim="800000"/>
              <a:headEnd/>
              <a:tailEnd/>
            </a:ln>
            <a:effectLst/>
          </p:spPr>
          <p:txBody>
            <a:bodyPr wrap="none" lIns="90488" tIns="44450" rIns="90488" bIns="44450">
              <a:spAutoFit/>
            </a:bodyPr>
            <a:lstStyle/>
            <a:p>
              <a:pPr>
                <a:defRPr/>
              </a:pPr>
              <a:r>
                <a:rPr lang="en-US" sz="1200" u="none">
                  <a:solidFill>
                    <a:srgbClr val="FFFFFF"/>
                  </a:solidFill>
                  <a:effectLst>
                    <a:outerShdw blurRad="38100" dist="38100" dir="2700000" algn="tl">
                      <a:srgbClr val="000000"/>
                    </a:outerShdw>
                  </a:effectLst>
                  <a:latin typeface="Arial" charset="0"/>
                  <a:cs typeface="+mn-cs"/>
                </a:rPr>
                <a:t>Giô đanh</a:t>
              </a:r>
            </a:p>
          </p:txBody>
        </p:sp>
        <p:sp>
          <p:nvSpPr>
            <p:cNvPr id="44062" name="Rectangle 30"/>
            <p:cNvSpPr>
              <a:spLocks noChangeArrowheads="1"/>
            </p:cNvSpPr>
            <p:nvPr/>
          </p:nvSpPr>
          <p:spPr bwMode="auto">
            <a:xfrm rot="16200000">
              <a:off x="1827" y="2022"/>
              <a:ext cx="114" cy="171"/>
            </a:xfrm>
            <a:prstGeom prst="rect">
              <a:avLst/>
            </a:prstGeom>
            <a:noFill/>
            <a:ln w="12700">
              <a:noFill/>
              <a:miter lim="800000"/>
              <a:headEnd/>
              <a:tailEnd/>
            </a:ln>
            <a:effectLst/>
          </p:spPr>
          <p:txBody>
            <a:bodyPr wrap="none" lIns="90488" tIns="44450" rIns="90488" bIns="44450">
              <a:spAutoFit/>
            </a:bodyPr>
            <a:lstStyle/>
            <a:p>
              <a:pPr>
                <a:defRPr/>
              </a:pPr>
              <a:endParaRPr lang="en-US" sz="1200" u="none">
                <a:solidFill>
                  <a:srgbClr val="FFFFFF"/>
                </a:solidFill>
                <a:effectLst>
                  <a:outerShdw blurRad="38100" dist="38100" dir="2700000" algn="tl">
                    <a:srgbClr val="000000"/>
                  </a:outerShdw>
                </a:effectLst>
                <a:latin typeface="Arial" charset="0"/>
                <a:ea typeface="+mn-ea"/>
                <a:cs typeface="+mn-cs"/>
              </a:endParaRPr>
            </a:p>
          </p:txBody>
        </p:sp>
        <p:sp>
          <p:nvSpPr>
            <p:cNvPr id="44038" name="Rectangle 6"/>
            <p:cNvSpPr>
              <a:spLocks noChangeArrowheads="1"/>
            </p:cNvSpPr>
            <p:nvPr/>
          </p:nvSpPr>
          <p:spPr bwMode="auto">
            <a:xfrm>
              <a:off x="380" y="2445"/>
              <a:ext cx="1408" cy="670"/>
            </a:xfrm>
            <a:prstGeom prst="rect">
              <a:avLst/>
            </a:prstGeom>
            <a:noFill/>
            <a:ln w="12700">
              <a:noFill/>
              <a:miter lim="800000"/>
              <a:headEnd/>
              <a:tailEnd/>
            </a:ln>
            <a:effectLst/>
          </p:spPr>
          <p:txBody>
            <a:bodyPr wrap="none" lIns="90488" tIns="44450" rIns="90488" bIns="44450">
              <a:spAutoFit/>
            </a:bodyPr>
            <a:lstStyle/>
            <a:p>
              <a:pPr>
                <a:defRPr/>
              </a:pPr>
              <a:r>
                <a:rPr lang="en-US" sz="3200" b="0" u="none">
                  <a:effectLst>
                    <a:outerShdw blurRad="38100" dist="38100" dir="2700000" algn="tl">
                      <a:srgbClr val="000000"/>
                    </a:outerShdw>
                  </a:effectLst>
                  <a:latin typeface="Arial Black" charset="0"/>
                  <a:cs typeface="+mn-cs"/>
                </a:rPr>
                <a:t>Israel</a:t>
              </a:r>
            </a:p>
            <a:p>
              <a:pPr>
                <a:defRPr/>
              </a:pPr>
              <a:r>
                <a:rPr lang="en-US" sz="3200" b="0" u="none">
                  <a:effectLst>
                    <a:outerShdw blurRad="38100" dist="38100" dir="2700000" algn="tl">
                      <a:srgbClr val="000000"/>
                    </a:outerShdw>
                  </a:effectLst>
                  <a:latin typeface="Arial Black" charset="0"/>
                  <a:cs typeface="+mn-cs"/>
                </a:rPr>
                <a:t>Ngày nay</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http://searchingthescriptures.net/images/maps/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29" name="Group 20"/>
          <p:cNvGrpSpPr>
            <a:grpSpLocks/>
          </p:cNvGrpSpPr>
          <p:nvPr/>
        </p:nvGrpSpPr>
        <p:grpSpPr bwMode="auto">
          <a:xfrm>
            <a:off x="327025" y="215900"/>
            <a:ext cx="8804275" cy="6481763"/>
            <a:chOff x="206" y="136"/>
            <a:chExt cx="5546" cy="4083"/>
          </a:xfrm>
        </p:grpSpPr>
        <p:grpSp>
          <p:nvGrpSpPr>
            <p:cNvPr id="99333" name="Group 18"/>
            <p:cNvGrpSpPr>
              <a:grpSpLocks/>
            </p:cNvGrpSpPr>
            <p:nvPr/>
          </p:nvGrpSpPr>
          <p:grpSpPr bwMode="auto">
            <a:xfrm>
              <a:off x="234" y="136"/>
              <a:ext cx="5518" cy="4062"/>
              <a:chOff x="234" y="136"/>
              <a:chExt cx="5518" cy="4062"/>
            </a:xfrm>
          </p:grpSpPr>
          <p:pic>
            <p:nvPicPr>
              <p:cNvPr id="99335" name="Picture 2"/>
              <p:cNvPicPr>
                <a:picLocks noChangeArrowheads="1"/>
              </p:cNvPicPr>
              <p:nvPr/>
            </p:nvPicPr>
            <p:blipFill>
              <a:blip r:embed="rId3">
                <a:extLst>
                  <a:ext uri="{28A0092B-C50C-407E-A947-70E740481C1C}">
                    <a14:useLocalDpi xmlns:a14="http://schemas.microsoft.com/office/drawing/2010/main" val="0"/>
                  </a:ext>
                </a:extLst>
              </a:blip>
              <a:srcRect t="2582" r="12022"/>
              <a:stretch>
                <a:fillRect/>
              </a:stretch>
            </p:blipFill>
            <p:spPr bwMode="auto">
              <a:xfrm>
                <a:off x="1621" y="136"/>
                <a:ext cx="4003" cy="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9155" name="Line 3"/>
              <p:cNvSpPr>
                <a:spLocks noChangeShapeType="1"/>
              </p:cNvSpPr>
              <p:nvPr/>
            </p:nvSpPr>
            <p:spPr bwMode="auto">
              <a:xfrm>
                <a:off x="2079" y="557"/>
                <a:ext cx="2734" cy="2753"/>
              </a:xfrm>
              <a:prstGeom prst="line">
                <a:avLst/>
              </a:prstGeom>
              <a:noFill/>
              <a:ln w="127000">
                <a:solidFill>
                  <a:schemeClr val="bg2"/>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9156" name="Rectangle 4"/>
              <p:cNvSpPr>
                <a:spLocks noChangeArrowheads="1"/>
              </p:cNvSpPr>
              <p:nvPr/>
            </p:nvSpPr>
            <p:spPr bwMode="auto">
              <a:xfrm rot="2700000">
                <a:off x="3195" y="2031"/>
                <a:ext cx="1481" cy="792"/>
              </a:xfrm>
              <a:prstGeom prst="rect">
                <a:avLst/>
              </a:prstGeom>
              <a:noFill/>
              <a:ln w="12700">
                <a:noFill/>
                <a:miter lim="800000"/>
                <a:headEnd/>
                <a:tailEnd/>
              </a:ln>
              <a:effectLst/>
            </p:spPr>
            <p:txBody>
              <a:bodyPr wrap="none" lIns="90488" tIns="44450" rIns="90488" bIns="44450">
                <a:spAutoFit/>
              </a:bodyPr>
              <a:lstStyle/>
              <a:p>
                <a:pPr algn="ctr">
                  <a:lnSpc>
                    <a:spcPct val="120000"/>
                  </a:lnSpc>
                  <a:defRPr/>
                </a:pPr>
                <a:r>
                  <a:rPr lang="en-US" sz="3200" b="0" u="none">
                    <a:solidFill>
                      <a:srgbClr val="FFFFFF"/>
                    </a:solidFill>
                    <a:effectLst>
                      <a:outerShdw blurRad="38100" dist="38100" dir="2700000" algn="tl">
                        <a:srgbClr val="000000"/>
                      </a:outerShdw>
                    </a:effectLst>
                    <a:latin typeface="Arial Black" charset="0"/>
                    <a:cs typeface="+mn-cs"/>
                  </a:rPr>
                  <a:t>18 Inches</a:t>
                </a:r>
              </a:p>
              <a:p>
                <a:pPr algn="ctr">
                  <a:lnSpc>
                    <a:spcPct val="120000"/>
                  </a:lnSpc>
                  <a:defRPr/>
                </a:pPr>
                <a:r>
                  <a:rPr lang="en-US" sz="3200" b="0" u="none">
                    <a:solidFill>
                      <a:srgbClr val="FFFFFF"/>
                    </a:solidFill>
                    <a:effectLst>
                      <a:outerShdw blurRad="38100" dist="38100" dir="2700000" algn="tl">
                        <a:srgbClr val="000000"/>
                      </a:outerShdw>
                    </a:effectLst>
                    <a:latin typeface="Arial Black" charset="0"/>
                    <a:cs typeface="+mn-cs"/>
                  </a:rPr>
                  <a:t> = 1 Cubit</a:t>
                </a:r>
              </a:p>
            </p:txBody>
          </p:sp>
          <p:sp>
            <p:nvSpPr>
              <p:cNvPr id="49157" name="Line 5"/>
              <p:cNvSpPr>
                <a:spLocks noChangeShapeType="1"/>
              </p:cNvSpPr>
              <p:nvPr/>
            </p:nvSpPr>
            <p:spPr bwMode="auto">
              <a:xfrm>
                <a:off x="2144" y="618"/>
                <a:ext cx="2598" cy="2624"/>
              </a:xfrm>
              <a:prstGeom prst="line">
                <a:avLst/>
              </a:prstGeom>
              <a:noFill/>
              <a:ln w="76200">
                <a:solidFill>
                  <a:srgbClr val="FAFD00"/>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9158" name="Rectangle 6"/>
              <p:cNvSpPr>
                <a:spLocks noChangeArrowheads="1"/>
              </p:cNvSpPr>
              <p:nvPr/>
            </p:nvSpPr>
            <p:spPr bwMode="auto">
              <a:xfrm>
                <a:off x="2337" y="3628"/>
                <a:ext cx="3415" cy="422"/>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2"/>
                  </a:buClr>
                  <a:buSzPct val="75000"/>
                  <a:buFont typeface="Monotype Sorts" charset="0"/>
                  <a:buChar char="n"/>
                  <a:defRPr/>
                </a:pPr>
                <a:r>
                  <a:rPr lang="en-US" sz="3600" u="none">
                    <a:effectLst>
                      <a:outerShdw blurRad="38100" dist="38100" dir="2700000" algn="tl">
                        <a:srgbClr val="000000"/>
                      </a:outerShdw>
                    </a:effectLst>
                    <a:latin typeface="Arial" charset="0"/>
                    <a:cs typeface="+mn-cs"/>
                  </a:rPr>
                  <a:t>  Length Measurement</a:t>
                </a:r>
              </a:p>
            </p:txBody>
          </p:sp>
          <p:sp>
            <p:nvSpPr>
              <p:cNvPr id="49159" name="Rectangle 7"/>
              <p:cNvSpPr>
                <a:spLocks noChangeArrowheads="1"/>
              </p:cNvSpPr>
              <p:nvPr/>
            </p:nvSpPr>
            <p:spPr bwMode="auto">
              <a:xfrm>
                <a:off x="588" y="623"/>
                <a:ext cx="800" cy="72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lnSpc>
                    <a:spcPct val="90000"/>
                  </a:lnSpc>
                  <a:defRPr/>
                </a:pPr>
                <a:r>
                  <a:rPr lang="en-US" sz="3600" u="none">
                    <a:effectLst>
                      <a:outerShdw blurRad="38100" dist="38100" dir="2700000" algn="tl">
                        <a:srgbClr val="000000"/>
                      </a:outerShdw>
                    </a:effectLst>
                    <a:cs typeface="+mn-cs"/>
                  </a:rPr>
                  <a:t>B</a:t>
                </a:r>
                <a:br>
                  <a:rPr lang="en-US" sz="3600" u="none">
                    <a:effectLst>
                      <a:outerShdw blurRad="38100" dist="38100" dir="2700000" algn="tl">
                        <a:srgbClr val="000000"/>
                      </a:outerShdw>
                    </a:effectLst>
                    <a:cs typeface="+mn-cs"/>
                  </a:rPr>
                </a:br>
                <a:r>
                  <a:rPr lang="en-US" sz="3600" u="none">
                    <a:effectLst>
                      <a:outerShdw blurRad="38100" dist="38100" dir="2700000" algn="tl">
                        <a:srgbClr val="000000"/>
                      </a:outerShdw>
                    </a:effectLst>
                    <a:cs typeface="+mn-cs"/>
                  </a:rPr>
                  <a:t>I</a:t>
                </a:r>
                <a:br>
                  <a:rPr lang="en-US" sz="3600" u="none">
                    <a:effectLst>
                      <a:outerShdw blurRad="38100" dist="38100" dir="2700000" algn="tl">
                        <a:srgbClr val="000000"/>
                      </a:outerShdw>
                    </a:effectLst>
                    <a:cs typeface="+mn-cs"/>
                  </a:rPr>
                </a:br>
                <a:r>
                  <a:rPr lang="en-US" sz="3600" u="none">
                    <a:effectLst>
                      <a:outerShdw blurRad="38100" dist="38100" dir="2700000" algn="tl">
                        <a:srgbClr val="000000"/>
                      </a:outerShdw>
                    </a:effectLst>
                    <a:cs typeface="+mn-cs"/>
                  </a:rPr>
                  <a:t>B</a:t>
                </a:r>
                <a:br>
                  <a:rPr lang="en-US" sz="3600" u="none">
                    <a:effectLst>
                      <a:outerShdw blurRad="38100" dist="38100" dir="2700000" algn="tl">
                        <a:srgbClr val="000000"/>
                      </a:outerShdw>
                    </a:effectLst>
                    <a:cs typeface="+mn-cs"/>
                  </a:rPr>
                </a:br>
                <a:r>
                  <a:rPr lang="en-US" sz="3600" u="none">
                    <a:effectLst>
                      <a:outerShdw blurRad="38100" dist="38100" dir="2700000" algn="tl">
                        <a:srgbClr val="000000"/>
                      </a:outerShdw>
                    </a:effectLst>
                    <a:cs typeface="+mn-cs"/>
                  </a:rPr>
                  <a:t>L</a:t>
                </a:r>
                <a:br>
                  <a:rPr lang="en-US" sz="3600" u="none">
                    <a:effectLst>
                      <a:outerShdw blurRad="38100" dist="38100" dir="2700000" algn="tl">
                        <a:srgbClr val="000000"/>
                      </a:outerShdw>
                    </a:effectLst>
                    <a:cs typeface="+mn-cs"/>
                  </a:rPr>
                </a:br>
                <a:r>
                  <a:rPr lang="en-US" sz="3600" u="none">
                    <a:effectLst>
                      <a:outerShdw blurRad="38100" dist="38100" dir="2700000" algn="tl">
                        <a:srgbClr val="000000"/>
                      </a:outerShdw>
                    </a:effectLst>
                    <a:cs typeface="+mn-cs"/>
                  </a:rPr>
                  <a:t>E</a:t>
                </a:r>
              </a:p>
            </p:txBody>
          </p:sp>
          <p:pic>
            <p:nvPicPr>
              <p:cNvPr id="99341" name="Picture 8"/>
              <p:cNvPicPr>
                <a:picLocks noChangeArrowheads="1"/>
              </p:cNvPicPr>
              <p:nvPr/>
            </p:nvPicPr>
            <p:blipFill>
              <a:blip r:embed="rId3">
                <a:extLst>
                  <a:ext uri="{28A0092B-C50C-407E-A947-70E740481C1C}">
                    <a14:useLocalDpi xmlns:a14="http://schemas.microsoft.com/office/drawing/2010/main" val="0"/>
                  </a:ext>
                </a:extLst>
              </a:blip>
              <a:srcRect l="4152" t="4131" r="60620" b="49973"/>
              <a:stretch>
                <a:fillRect/>
              </a:stretch>
            </p:blipFill>
            <p:spPr bwMode="auto">
              <a:xfrm>
                <a:off x="234" y="1798"/>
                <a:ext cx="2460"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9161" name="Line 9"/>
              <p:cNvSpPr>
                <a:spLocks noChangeShapeType="1"/>
              </p:cNvSpPr>
              <p:nvPr/>
            </p:nvSpPr>
            <p:spPr bwMode="auto">
              <a:xfrm flipV="1">
                <a:off x="453" y="2209"/>
                <a:ext cx="2034" cy="898"/>
              </a:xfrm>
              <a:prstGeom prst="line">
                <a:avLst/>
              </a:prstGeom>
              <a:noFill/>
              <a:ln w="127000">
                <a:solidFill>
                  <a:schemeClr val="bg2"/>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9162" name="Line 10"/>
              <p:cNvSpPr>
                <a:spLocks noChangeShapeType="1"/>
              </p:cNvSpPr>
              <p:nvPr/>
            </p:nvSpPr>
            <p:spPr bwMode="auto">
              <a:xfrm flipV="1">
                <a:off x="525" y="2259"/>
                <a:ext cx="1889" cy="796"/>
              </a:xfrm>
              <a:prstGeom prst="line">
                <a:avLst/>
              </a:prstGeom>
              <a:noFill/>
              <a:ln w="76200">
                <a:solidFill>
                  <a:srgbClr val="FAFD00"/>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9163" name="Line 11"/>
              <p:cNvSpPr>
                <a:spLocks noChangeShapeType="1"/>
              </p:cNvSpPr>
              <p:nvPr/>
            </p:nvSpPr>
            <p:spPr bwMode="auto">
              <a:xfrm flipV="1">
                <a:off x="1266" y="2701"/>
                <a:ext cx="712" cy="1172"/>
              </a:xfrm>
              <a:prstGeom prst="line">
                <a:avLst/>
              </a:prstGeom>
              <a:noFill/>
              <a:ln w="127000">
                <a:solidFill>
                  <a:schemeClr val="bg2"/>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9164" name="AutoShape 12"/>
              <p:cNvSpPr>
                <a:spLocks noChangeArrowheads="1"/>
              </p:cNvSpPr>
              <p:nvPr/>
            </p:nvSpPr>
            <p:spPr bwMode="auto">
              <a:xfrm rot="19140000">
                <a:off x="618" y="2368"/>
                <a:ext cx="337" cy="221"/>
              </a:xfrm>
              <a:prstGeom prst="rightArrow">
                <a:avLst>
                  <a:gd name="adj1" fmla="val 50000"/>
                  <a:gd name="adj2" fmla="val 76251"/>
                </a:avLst>
              </a:prstGeom>
              <a:solidFill>
                <a:srgbClr val="FAFD00"/>
              </a:solidFill>
              <a:ln w="12700">
                <a:solidFill>
                  <a:schemeClr val="bg2"/>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9165" name="AutoShape 13"/>
              <p:cNvSpPr>
                <a:spLocks noChangeArrowheads="1"/>
              </p:cNvSpPr>
              <p:nvPr/>
            </p:nvSpPr>
            <p:spPr bwMode="auto">
              <a:xfrm rot="8340000">
                <a:off x="1037" y="2017"/>
                <a:ext cx="337" cy="221"/>
              </a:xfrm>
              <a:prstGeom prst="rightArrow">
                <a:avLst>
                  <a:gd name="adj1" fmla="val 50000"/>
                  <a:gd name="adj2" fmla="val 76251"/>
                </a:avLst>
              </a:prstGeom>
              <a:solidFill>
                <a:srgbClr val="FAFD00"/>
              </a:solidFill>
              <a:ln w="12700">
                <a:solidFill>
                  <a:schemeClr val="bg2"/>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9166" name="Line 14"/>
              <p:cNvSpPr>
                <a:spLocks noChangeShapeType="1"/>
              </p:cNvSpPr>
              <p:nvPr/>
            </p:nvSpPr>
            <p:spPr bwMode="auto">
              <a:xfrm flipV="1">
                <a:off x="1307" y="2798"/>
                <a:ext cx="631" cy="977"/>
              </a:xfrm>
              <a:prstGeom prst="line">
                <a:avLst/>
              </a:prstGeom>
              <a:noFill/>
              <a:ln w="76200">
                <a:solidFill>
                  <a:srgbClr val="EDF801"/>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9167" name="Rectangle 15"/>
              <p:cNvSpPr>
                <a:spLocks noChangeArrowheads="1"/>
              </p:cNvSpPr>
              <p:nvPr/>
            </p:nvSpPr>
            <p:spPr bwMode="auto">
              <a:xfrm>
                <a:off x="1087" y="2447"/>
                <a:ext cx="739"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Span</a:t>
                </a:r>
              </a:p>
            </p:txBody>
          </p:sp>
          <p:sp>
            <p:nvSpPr>
              <p:cNvPr id="49168" name="Rectangle 16"/>
              <p:cNvSpPr>
                <a:spLocks noChangeArrowheads="1"/>
              </p:cNvSpPr>
              <p:nvPr/>
            </p:nvSpPr>
            <p:spPr bwMode="auto">
              <a:xfrm>
                <a:off x="772" y="3103"/>
                <a:ext cx="1690"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Handbreadth</a:t>
                </a:r>
              </a:p>
            </p:txBody>
          </p:sp>
          <p:sp>
            <p:nvSpPr>
              <p:cNvPr id="49169" name="Rectangle 17"/>
              <p:cNvSpPr>
                <a:spLocks noChangeArrowheads="1"/>
              </p:cNvSpPr>
              <p:nvPr/>
            </p:nvSpPr>
            <p:spPr bwMode="auto">
              <a:xfrm>
                <a:off x="812" y="1793"/>
                <a:ext cx="895"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latin typeface="Arial" charset="0"/>
                    <a:cs typeface="+mn-cs"/>
                  </a:rPr>
                  <a:t>Finger</a:t>
                </a:r>
              </a:p>
            </p:txBody>
          </p:sp>
        </p:grpSp>
        <p:sp>
          <p:nvSpPr>
            <p:cNvPr id="99334" name="Rectangle 19"/>
            <p:cNvSpPr>
              <a:spLocks noChangeArrowheads="1"/>
            </p:cNvSpPr>
            <p:nvPr/>
          </p:nvSpPr>
          <p:spPr bwMode="auto">
            <a:xfrm>
              <a:off x="206" y="4029"/>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FFFFFF"/>
                  </a:solidFill>
                  <a:latin typeface="Arial Narrow" charset="0"/>
                </a:rPr>
                <a:t>©  EBibleTeacher.com  </a:t>
              </a:r>
            </a:p>
          </p:txBody>
        </p:sp>
      </p:grpSp>
      <p:sp>
        <p:nvSpPr>
          <p:cNvPr id="99330" name="Rectangle 21"/>
          <p:cNvSpPr>
            <a:spLocks noChangeArrowheads="1"/>
          </p:cNvSpPr>
          <p:nvPr/>
        </p:nvSpPr>
        <p:spPr bwMode="auto">
          <a:xfrm>
            <a:off x="5945188" y="452438"/>
            <a:ext cx="2822575" cy="1625600"/>
          </a:xfrm>
          <a:prstGeom prst="rect">
            <a:avLst/>
          </a:prstGeom>
          <a:solidFill>
            <a:srgbClr val="FF5008"/>
          </a:solidFill>
          <a:ln w="12700">
            <a:solidFill>
              <a:srgbClr val="FF5008"/>
            </a:solidFill>
            <a:miter lim="800000"/>
            <a:headEnd/>
            <a:tailEnd/>
          </a:ln>
        </p:spPr>
        <p:txBody>
          <a:bodyPr lIns="90488" tIns="44450" rIns="90488" bIns="44450">
            <a:spAutoFit/>
          </a:bodyPr>
          <a:lstStyle/>
          <a:p>
            <a:pPr algn="ctr">
              <a:spcBef>
                <a:spcPct val="50000"/>
              </a:spcBef>
            </a:pPr>
            <a:r>
              <a:rPr lang="en-US" sz="2000" b="0" u="none">
                <a:solidFill>
                  <a:schemeClr val="tx1"/>
                </a:solidFill>
                <a:latin typeface="Arial Narrow" charset="0"/>
              </a:rPr>
              <a:t>This is a sample page from </a:t>
            </a:r>
            <a:r>
              <a:rPr lang="ja-JP" altLang="en-US" sz="2000" i="1" u="none">
                <a:solidFill>
                  <a:schemeClr val="tx1"/>
                </a:solidFill>
                <a:latin typeface="Arial Narrow" charset="0"/>
              </a:rPr>
              <a:t>“</a:t>
            </a:r>
            <a:r>
              <a:rPr lang="en-US" altLang="ja-JP" sz="2000" i="1" u="none">
                <a:solidFill>
                  <a:schemeClr val="tx1"/>
                </a:solidFill>
                <a:latin typeface="Arial Narrow" charset="0"/>
              </a:rPr>
              <a:t>The World of the Bible</a:t>
            </a:r>
            <a:r>
              <a:rPr lang="ja-JP" altLang="en-US" sz="2000" i="1" u="none">
                <a:solidFill>
                  <a:schemeClr val="tx1"/>
                </a:solidFill>
                <a:latin typeface="Arial Narrow" charset="0"/>
              </a:rPr>
              <a:t>”</a:t>
            </a:r>
            <a:r>
              <a:rPr lang="en-US" altLang="ja-JP" sz="2000" i="1" u="none">
                <a:solidFill>
                  <a:schemeClr val="tx1"/>
                </a:solidFill>
                <a:latin typeface="Arial Narrow" charset="0"/>
              </a:rPr>
              <a:t> </a:t>
            </a:r>
            <a:r>
              <a:rPr lang="en-US" altLang="ja-JP" sz="2000" b="0" u="none">
                <a:solidFill>
                  <a:schemeClr val="tx1"/>
                </a:solidFill>
                <a:latin typeface="Arial Narrow" charset="0"/>
              </a:rPr>
              <a:t>a PowerPoint Sunday School Series from eBibleteacher.com</a:t>
            </a:r>
            <a:endParaRPr lang="en-US" sz="2000" b="0" u="none">
              <a:solidFill>
                <a:schemeClr val="tx1"/>
              </a:solidFill>
              <a:latin typeface="Arial Narrow" charset="0"/>
            </a:endParaRPr>
          </a:p>
        </p:txBody>
      </p:sp>
      <p:sp>
        <p:nvSpPr>
          <p:cNvPr id="49174" name="Rectangle 22"/>
          <p:cNvSpPr>
            <a:spLocks noGrp="1" noChangeArrowheads="1"/>
          </p:cNvSpPr>
          <p:nvPr>
            <p:ph type="title" idx="4294967295"/>
          </p:nvPr>
        </p:nvSpPr>
        <p:spPr>
          <a:effectLst/>
        </p:spPr>
        <p:txBody>
          <a:bodyPr/>
          <a:lstStyle/>
          <a:p>
            <a:pPr>
              <a:defRPr/>
            </a:pPr>
            <a:r>
              <a:rPr lang="en-US" sz="100" b="0" u="none" smtClean="0">
                <a:solidFill>
                  <a:srgbClr val="000066"/>
                </a:solidFill>
                <a:effectLst/>
                <a:latin typeface="Arial Narrow" pitchFamily="34" charset="0"/>
                <a:ea typeface="+mj-ea"/>
                <a:cs typeface="+mj-cs"/>
              </a:rPr>
              <a:t>Cubit Diagram Sample</a:t>
            </a:r>
            <a:endParaRPr lang="en-US" sz="100" smtClean="0">
              <a:solidFill>
                <a:srgbClr val="000066"/>
              </a:solidFill>
              <a:ea typeface="+mj-ea"/>
              <a:cs typeface="+mj-cs"/>
            </a:endParaRPr>
          </a:p>
        </p:txBody>
      </p:sp>
      <p:sp>
        <p:nvSpPr>
          <p:cNvPr id="99332" name="Text Box 23"/>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Group 99"/>
          <p:cNvGrpSpPr>
            <a:grpSpLocks/>
          </p:cNvGrpSpPr>
          <p:nvPr/>
        </p:nvGrpSpPr>
        <p:grpSpPr bwMode="auto">
          <a:xfrm>
            <a:off x="0" y="1352550"/>
            <a:ext cx="9144000" cy="5143500"/>
            <a:chOff x="0" y="852"/>
            <a:chExt cx="5760" cy="3240"/>
          </a:xfrm>
        </p:grpSpPr>
        <p:grpSp>
          <p:nvGrpSpPr>
            <p:cNvPr id="12294" name="Group 98"/>
            <p:cNvGrpSpPr>
              <a:grpSpLocks/>
            </p:cNvGrpSpPr>
            <p:nvPr/>
          </p:nvGrpSpPr>
          <p:grpSpPr bwMode="auto">
            <a:xfrm>
              <a:off x="0" y="852"/>
              <a:ext cx="5760" cy="3240"/>
              <a:chOff x="0" y="852"/>
              <a:chExt cx="5760" cy="3240"/>
            </a:xfrm>
          </p:grpSpPr>
          <p:sp>
            <p:nvSpPr>
              <p:cNvPr id="7260" name="Rectangle 92"/>
              <p:cNvSpPr>
                <a:spLocks noChangeArrowheads="1"/>
              </p:cNvSpPr>
              <p:nvPr/>
            </p:nvSpPr>
            <p:spPr bwMode="auto">
              <a:xfrm>
                <a:off x="0" y="864"/>
                <a:ext cx="5724" cy="3168"/>
              </a:xfrm>
              <a:prstGeom prst="rect">
                <a:avLst/>
              </a:prstGeom>
              <a:solidFill>
                <a:srgbClr val="114FFB"/>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7246" name="Freeform 78"/>
              <p:cNvSpPr>
                <a:spLocks/>
              </p:cNvSpPr>
              <p:nvPr/>
            </p:nvSpPr>
            <p:spPr bwMode="auto">
              <a:xfrm>
                <a:off x="1717" y="2051"/>
                <a:ext cx="60" cy="109"/>
              </a:xfrm>
              <a:custGeom>
                <a:avLst/>
                <a:gdLst/>
                <a:ahLst/>
                <a:cxnLst>
                  <a:cxn ang="0">
                    <a:pos x="60" y="1"/>
                  </a:cxn>
                  <a:cxn ang="0">
                    <a:pos x="6" y="37"/>
                  </a:cxn>
                  <a:cxn ang="0">
                    <a:pos x="6" y="73"/>
                  </a:cxn>
                  <a:cxn ang="0">
                    <a:pos x="24" y="109"/>
                  </a:cxn>
                  <a:cxn ang="0">
                    <a:pos x="60" y="109"/>
                  </a:cxn>
                  <a:cxn ang="0">
                    <a:pos x="60" y="1"/>
                  </a:cxn>
                </a:cxnLst>
                <a:rect l="0" t="0" r="r" b="b"/>
                <a:pathLst>
                  <a:path w="60" h="109">
                    <a:moveTo>
                      <a:pt x="60" y="1"/>
                    </a:moveTo>
                    <a:cubicBezTo>
                      <a:pt x="0" y="21"/>
                      <a:pt x="6" y="0"/>
                      <a:pt x="6" y="37"/>
                    </a:cubicBezTo>
                    <a:lnTo>
                      <a:pt x="6" y="73"/>
                    </a:lnTo>
                    <a:lnTo>
                      <a:pt x="24" y="109"/>
                    </a:lnTo>
                    <a:lnTo>
                      <a:pt x="60" y="109"/>
                    </a:lnTo>
                    <a:lnTo>
                      <a:pt x="60" y="1"/>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7248" name="Freeform 80"/>
              <p:cNvSpPr>
                <a:spLocks/>
              </p:cNvSpPr>
              <p:nvPr/>
            </p:nvSpPr>
            <p:spPr bwMode="auto">
              <a:xfrm>
                <a:off x="684" y="852"/>
                <a:ext cx="5043" cy="3204"/>
              </a:xfrm>
              <a:custGeom>
                <a:avLst/>
                <a:gdLst/>
                <a:ahLst/>
                <a:cxnLst>
                  <a:cxn ang="0">
                    <a:pos x="4824" y="2952"/>
                  </a:cxn>
                  <a:cxn ang="0">
                    <a:pos x="3528" y="2556"/>
                  </a:cxn>
                  <a:cxn ang="0">
                    <a:pos x="3996" y="3204"/>
                  </a:cxn>
                  <a:cxn ang="0">
                    <a:pos x="2448" y="2484"/>
                  </a:cxn>
                  <a:cxn ang="0">
                    <a:pos x="2592" y="2196"/>
                  </a:cxn>
                  <a:cxn ang="0">
                    <a:pos x="2748" y="1940"/>
                  </a:cxn>
                  <a:cxn ang="0">
                    <a:pos x="2520" y="1736"/>
                  </a:cxn>
                  <a:cxn ang="0">
                    <a:pos x="2148" y="1484"/>
                  </a:cxn>
                  <a:cxn ang="0">
                    <a:pos x="2448" y="1296"/>
                  </a:cxn>
                  <a:cxn ang="0">
                    <a:pos x="3084" y="1088"/>
                  </a:cxn>
                  <a:cxn ang="0">
                    <a:pos x="2700" y="792"/>
                  </a:cxn>
                  <a:cxn ang="0">
                    <a:pos x="2484" y="956"/>
                  </a:cxn>
                  <a:cxn ang="0">
                    <a:pos x="2280" y="1100"/>
                  </a:cxn>
                  <a:cxn ang="0">
                    <a:pos x="2304" y="1296"/>
                  </a:cxn>
                  <a:cxn ang="0">
                    <a:pos x="2160" y="1424"/>
                  </a:cxn>
                  <a:cxn ang="0">
                    <a:pos x="1944" y="1584"/>
                  </a:cxn>
                  <a:cxn ang="0">
                    <a:pos x="1848" y="1808"/>
                  </a:cxn>
                  <a:cxn ang="0">
                    <a:pos x="1764" y="1512"/>
                  </a:cxn>
                  <a:cxn ang="0">
                    <a:pos x="1440" y="980"/>
                  </a:cxn>
                  <a:cxn ang="0">
                    <a:pos x="1392" y="1172"/>
                  </a:cxn>
                  <a:cxn ang="0">
                    <a:pos x="1557" y="1488"/>
                  </a:cxn>
                  <a:cxn ang="0">
                    <a:pos x="1485" y="1515"/>
                  </a:cxn>
                  <a:cxn ang="0">
                    <a:pos x="1422" y="1569"/>
                  </a:cxn>
                  <a:cxn ang="0">
                    <a:pos x="1296" y="1296"/>
                  </a:cxn>
                  <a:cxn ang="0">
                    <a:pos x="792" y="1044"/>
                  </a:cxn>
                  <a:cxn ang="0">
                    <a:pos x="252" y="1584"/>
                  </a:cxn>
                  <a:cxn ang="0">
                    <a:pos x="0" y="1080"/>
                  </a:cxn>
                  <a:cxn ang="0">
                    <a:pos x="252" y="864"/>
                  </a:cxn>
                  <a:cxn ang="0">
                    <a:pos x="612" y="792"/>
                  </a:cxn>
                  <a:cxn ang="0">
                    <a:pos x="792" y="540"/>
                  </a:cxn>
                  <a:cxn ang="0">
                    <a:pos x="1080" y="216"/>
                  </a:cxn>
                  <a:cxn ang="0">
                    <a:pos x="1260" y="0"/>
                  </a:cxn>
                  <a:cxn ang="0">
                    <a:pos x="1404" y="144"/>
                  </a:cxn>
                  <a:cxn ang="0">
                    <a:pos x="1728" y="36"/>
                  </a:cxn>
                </a:cxnLst>
                <a:rect l="0" t="0" r="r" b="b"/>
                <a:pathLst>
                  <a:path w="5040" h="3204">
                    <a:moveTo>
                      <a:pt x="5040" y="3132"/>
                    </a:moveTo>
                    <a:lnTo>
                      <a:pt x="4824" y="2952"/>
                    </a:lnTo>
                    <a:lnTo>
                      <a:pt x="4320" y="2952"/>
                    </a:lnTo>
                    <a:lnTo>
                      <a:pt x="3528" y="2556"/>
                    </a:lnTo>
                    <a:lnTo>
                      <a:pt x="3528" y="2952"/>
                    </a:lnTo>
                    <a:lnTo>
                      <a:pt x="3996" y="3204"/>
                    </a:lnTo>
                    <a:lnTo>
                      <a:pt x="2916" y="3204"/>
                    </a:lnTo>
                    <a:lnTo>
                      <a:pt x="2448" y="2484"/>
                    </a:lnTo>
                    <a:lnTo>
                      <a:pt x="2412" y="2304"/>
                    </a:lnTo>
                    <a:lnTo>
                      <a:pt x="2592" y="2196"/>
                    </a:lnTo>
                    <a:lnTo>
                      <a:pt x="2700" y="2072"/>
                    </a:lnTo>
                    <a:lnTo>
                      <a:pt x="2748" y="1940"/>
                    </a:lnTo>
                    <a:lnTo>
                      <a:pt x="2700" y="1656"/>
                    </a:lnTo>
                    <a:lnTo>
                      <a:pt x="2520" y="1736"/>
                    </a:lnTo>
                    <a:lnTo>
                      <a:pt x="2124" y="1692"/>
                    </a:lnTo>
                    <a:lnTo>
                      <a:pt x="2148" y="1484"/>
                    </a:lnTo>
                    <a:lnTo>
                      <a:pt x="2232" y="1440"/>
                    </a:lnTo>
                    <a:lnTo>
                      <a:pt x="2448" y="1296"/>
                    </a:lnTo>
                    <a:lnTo>
                      <a:pt x="3048" y="1220"/>
                    </a:lnTo>
                    <a:lnTo>
                      <a:pt x="3084" y="1088"/>
                    </a:lnTo>
                    <a:lnTo>
                      <a:pt x="2664" y="936"/>
                    </a:lnTo>
                    <a:lnTo>
                      <a:pt x="2700" y="792"/>
                    </a:lnTo>
                    <a:lnTo>
                      <a:pt x="2604" y="956"/>
                    </a:lnTo>
                    <a:lnTo>
                      <a:pt x="2484" y="956"/>
                    </a:lnTo>
                    <a:lnTo>
                      <a:pt x="2412" y="980"/>
                    </a:lnTo>
                    <a:lnTo>
                      <a:pt x="2280" y="1100"/>
                    </a:lnTo>
                    <a:lnTo>
                      <a:pt x="2364" y="1280"/>
                    </a:lnTo>
                    <a:lnTo>
                      <a:pt x="2304" y="1296"/>
                    </a:lnTo>
                    <a:lnTo>
                      <a:pt x="2256" y="1292"/>
                    </a:lnTo>
                    <a:lnTo>
                      <a:pt x="2160" y="1424"/>
                    </a:lnTo>
                    <a:lnTo>
                      <a:pt x="1944" y="1436"/>
                    </a:lnTo>
                    <a:lnTo>
                      <a:pt x="1944" y="1584"/>
                    </a:lnTo>
                    <a:lnTo>
                      <a:pt x="1944" y="1692"/>
                    </a:lnTo>
                    <a:lnTo>
                      <a:pt x="1848" y="1808"/>
                    </a:lnTo>
                    <a:lnTo>
                      <a:pt x="1764" y="1764"/>
                    </a:lnTo>
                    <a:lnTo>
                      <a:pt x="1764" y="1512"/>
                    </a:lnTo>
                    <a:lnTo>
                      <a:pt x="1764" y="1440"/>
                    </a:lnTo>
                    <a:lnTo>
                      <a:pt x="1440" y="980"/>
                    </a:lnTo>
                    <a:lnTo>
                      <a:pt x="1368" y="1052"/>
                    </a:lnTo>
                    <a:lnTo>
                      <a:pt x="1392" y="1172"/>
                    </a:lnTo>
                    <a:lnTo>
                      <a:pt x="1575" y="1425"/>
                    </a:lnTo>
                    <a:lnTo>
                      <a:pt x="1557" y="1488"/>
                    </a:lnTo>
                    <a:lnTo>
                      <a:pt x="1488" y="1424"/>
                    </a:lnTo>
                    <a:lnTo>
                      <a:pt x="1485" y="1515"/>
                    </a:lnTo>
                    <a:lnTo>
                      <a:pt x="1440" y="1587"/>
                    </a:lnTo>
                    <a:lnTo>
                      <a:pt x="1422" y="1569"/>
                    </a:lnTo>
                    <a:lnTo>
                      <a:pt x="1413" y="1443"/>
                    </a:lnTo>
                    <a:lnTo>
                      <a:pt x="1296" y="1296"/>
                    </a:lnTo>
                    <a:lnTo>
                      <a:pt x="1116" y="1044"/>
                    </a:lnTo>
                    <a:lnTo>
                      <a:pt x="792" y="1044"/>
                    </a:lnTo>
                    <a:lnTo>
                      <a:pt x="396" y="1584"/>
                    </a:lnTo>
                    <a:lnTo>
                      <a:pt x="252" y="1584"/>
                    </a:lnTo>
                    <a:lnTo>
                      <a:pt x="36" y="1404"/>
                    </a:lnTo>
                    <a:lnTo>
                      <a:pt x="0" y="1080"/>
                    </a:lnTo>
                    <a:lnTo>
                      <a:pt x="72" y="864"/>
                    </a:lnTo>
                    <a:lnTo>
                      <a:pt x="252" y="864"/>
                    </a:lnTo>
                    <a:lnTo>
                      <a:pt x="468" y="972"/>
                    </a:lnTo>
                    <a:lnTo>
                      <a:pt x="612" y="792"/>
                    </a:lnTo>
                    <a:lnTo>
                      <a:pt x="468" y="540"/>
                    </a:lnTo>
                    <a:lnTo>
                      <a:pt x="792" y="540"/>
                    </a:lnTo>
                    <a:lnTo>
                      <a:pt x="828" y="396"/>
                    </a:lnTo>
                    <a:lnTo>
                      <a:pt x="1080" y="216"/>
                    </a:lnTo>
                    <a:lnTo>
                      <a:pt x="1296" y="144"/>
                    </a:lnTo>
                    <a:lnTo>
                      <a:pt x="1260" y="0"/>
                    </a:lnTo>
                    <a:lnTo>
                      <a:pt x="1368" y="0"/>
                    </a:lnTo>
                    <a:lnTo>
                      <a:pt x="1404" y="144"/>
                    </a:lnTo>
                    <a:lnTo>
                      <a:pt x="1620" y="288"/>
                    </a:lnTo>
                    <a:lnTo>
                      <a:pt x="1728" y="36"/>
                    </a:lnTo>
                    <a:lnTo>
                      <a:pt x="5040" y="36"/>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nvGrpSpPr>
              <p:cNvPr id="12299" name="Group 89"/>
              <p:cNvGrpSpPr>
                <a:grpSpLocks/>
              </p:cNvGrpSpPr>
              <p:nvPr/>
            </p:nvGrpSpPr>
            <p:grpSpPr bwMode="auto">
              <a:xfrm>
                <a:off x="0" y="2504"/>
                <a:ext cx="3386" cy="1588"/>
                <a:chOff x="0" y="2648"/>
                <a:chExt cx="3384" cy="1588"/>
              </a:xfrm>
            </p:grpSpPr>
            <p:sp>
              <p:nvSpPr>
                <p:cNvPr id="7247" name="Freeform 79"/>
                <p:cNvSpPr>
                  <a:spLocks/>
                </p:cNvSpPr>
                <p:nvPr/>
              </p:nvSpPr>
              <p:spPr bwMode="auto">
                <a:xfrm>
                  <a:off x="0" y="2648"/>
                  <a:ext cx="3384" cy="1588"/>
                </a:xfrm>
                <a:custGeom>
                  <a:avLst/>
                  <a:gdLst/>
                  <a:ahLst/>
                  <a:cxnLst>
                    <a:cxn ang="0">
                      <a:pos x="3384" y="1552"/>
                    </a:cxn>
                    <a:cxn ang="0">
                      <a:pos x="3348" y="1228"/>
                    </a:cxn>
                    <a:cxn ang="0">
                      <a:pos x="3060" y="976"/>
                    </a:cxn>
                    <a:cxn ang="0">
                      <a:pos x="3132" y="724"/>
                    </a:cxn>
                    <a:cxn ang="0">
                      <a:pos x="3060" y="580"/>
                    </a:cxn>
                    <a:cxn ang="0">
                      <a:pos x="2988" y="652"/>
                    </a:cxn>
                    <a:cxn ang="0">
                      <a:pos x="2916" y="616"/>
                    </a:cxn>
                    <a:cxn ang="0">
                      <a:pos x="2808" y="652"/>
                    </a:cxn>
                    <a:cxn ang="0">
                      <a:pos x="2376" y="472"/>
                    </a:cxn>
                    <a:cxn ang="0">
                      <a:pos x="2240" y="516"/>
                    </a:cxn>
                    <a:cxn ang="0">
                      <a:pos x="2228" y="624"/>
                    </a:cxn>
                    <a:cxn ang="0">
                      <a:pos x="1692" y="400"/>
                    </a:cxn>
                    <a:cxn ang="0">
                      <a:pos x="1652" y="156"/>
                    </a:cxn>
                    <a:cxn ang="0">
                      <a:pos x="1296" y="184"/>
                    </a:cxn>
                    <a:cxn ang="0">
                      <a:pos x="904" y="0"/>
                    </a:cxn>
                    <a:cxn ang="0">
                      <a:pos x="576" y="184"/>
                    </a:cxn>
                    <a:cxn ang="0">
                      <a:pos x="288" y="472"/>
                    </a:cxn>
                    <a:cxn ang="0">
                      <a:pos x="288" y="544"/>
                    </a:cxn>
                    <a:cxn ang="0">
                      <a:pos x="216" y="652"/>
                    </a:cxn>
                    <a:cxn ang="0">
                      <a:pos x="72" y="832"/>
                    </a:cxn>
                    <a:cxn ang="0">
                      <a:pos x="0" y="868"/>
                    </a:cxn>
                    <a:cxn ang="0">
                      <a:pos x="0" y="1588"/>
                    </a:cxn>
                  </a:cxnLst>
                  <a:rect l="0" t="0" r="r" b="b"/>
                  <a:pathLst>
                    <a:path w="3384" h="1588">
                      <a:moveTo>
                        <a:pt x="3384" y="1552"/>
                      </a:moveTo>
                      <a:lnTo>
                        <a:pt x="3348" y="1228"/>
                      </a:lnTo>
                      <a:lnTo>
                        <a:pt x="3060" y="976"/>
                      </a:lnTo>
                      <a:lnTo>
                        <a:pt x="3132" y="724"/>
                      </a:lnTo>
                      <a:lnTo>
                        <a:pt x="3060" y="580"/>
                      </a:lnTo>
                      <a:lnTo>
                        <a:pt x="2988" y="652"/>
                      </a:lnTo>
                      <a:lnTo>
                        <a:pt x="2916" y="616"/>
                      </a:lnTo>
                      <a:lnTo>
                        <a:pt x="2808" y="652"/>
                      </a:lnTo>
                      <a:lnTo>
                        <a:pt x="2376" y="472"/>
                      </a:lnTo>
                      <a:lnTo>
                        <a:pt x="2240" y="516"/>
                      </a:lnTo>
                      <a:lnTo>
                        <a:pt x="2228" y="624"/>
                      </a:lnTo>
                      <a:lnTo>
                        <a:pt x="1692" y="400"/>
                      </a:lnTo>
                      <a:lnTo>
                        <a:pt x="1652" y="156"/>
                      </a:lnTo>
                      <a:lnTo>
                        <a:pt x="1296" y="184"/>
                      </a:lnTo>
                      <a:lnTo>
                        <a:pt x="904" y="0"/>
                      </a:lnTo>
                      <a:lnTo>
                        <a:pt x="576" y="184"/>
                      </a:lnTo>
                      <a:lnTo>
                        <a:pt x="288" y="472"/>
                      </a:lnTo>
                      <a:lnTo>
                        <a:pt x="288" y="544"/>
                      </a:lnTo>
                      <a:lnTo>
                        <a:pt x="216" y="652"/>
                      </a:lnTo>
                      <a:lnTo>
                        <a:pt x="72" y="832"/>
                      </a:lnTo>
                      <a:lnTo>
                        <a:pt x="0" y="868"/>
                      </a:lnTo>
                      <a:lnTo>
                        <a:pt x="0" y="1588"/>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317" name="Rectangle 81"/>
                <p:cNvSpPr>
                  <a:spLocks noChangeArrowheads="1"/>
                </p:cNvSpPr>
                <p:nvPr/>
              </p:nvSpPr>
              <p:spPr bwMode="auto">
                <a:xfrm>
                  <a:off x="111" y="3951"/>
                  <a:ext cx="108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0" u="none">
                      <a:solidFill>
                        <a:srgbClr val="000000"/>
                      </a:solidFill>
                      <a:latin typeface="Arial Narrow" charset="0"/>
                    </a:rPr>
                    <a:t>©  EBibleTeacher.com  </a:t>
                  </a:r>
                </a:p>
              </p:txBody>
            </p:sp>
          </p:grpSp>
          <p:sp>
            <p:nvSpPr>
              <p:cNvPr id="7250" name="Freeform 82"/>
              <p:cNvSpPr>
                <a:spLocks/>
              </p:cNvSpPr>
              <p:nvPr/>
            </p:nvSpPr>
            <p:spPr bwMode="auto">
              <a:xfrm>
                <a:off x="1711" y="2226"/>
                <a:ext cx="72" cy="198"/>
              </a:xfrm>
              <a:custGeom>
                <a:avLst/>
                <a:gdLst/>
                <a:ahLst/>
                <a:cxnLst>
                  <a:cxn ang="0">
                    <a:pos x="54" y="0"/>
                  </a:cxn>
                  <a:cxn ang="0">
                    <a:pos x="0" y="54"/>
                  </a:cxn>
                  <a:cxn ang="0">
                    <a:pos x="0" y="198"/>
                  </a:cxn>
                  <a:cxn ang="0">
                    <a:pos x="54" y="198"/>
                  </a:cxn>
                  <a:cxn ang="0">
                    <a:pos x="72" y="126"/>
                  </a:cxn>
                  <a:cxn ang="0">
                    <a:pos x="54" y="0"/>
                  </a:cxn>
                </a:cxnLst>
                <a:rect l="0" t="0" r="r" b="b"/>
                <a:pathLst>
                  <a:path w="72" h="198">
                    <a:moveTo>
                      <a:pt x="54" y="0"/>
                    </a:moveTo>
                    <a:lnTo>
                      <a:pt x="0" y="54"/>
                    </a:lnTo>
                    <a:lnTo>
                      <a:pt x="0" y="198"/>
                    </a:lnTo>
                    <a:lnTo>
                      <a:pt x="54" y="198"/>
                    </a:lnTo>
                    <a:lnTo>
                      <a:pt x="72" y="126"/>
                    </a:lnTo>
                    <a:lnTo>
                      <a:pt x="54" y="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7251" name="Freeform 83"/>
              <p:cNvSpPr>
                <a:spLocks/>
              </p:cNvSpPr>
              <p:nvPr/>
            </p:nvSpPr>
            <p:spPr bwMode="auto">
              <a:xfrm>
                <a:off x="1909" y="2442"/>
                <a:ext cx="162" cy="146"/>
              </a:xfrm>
              <a:custGeom>
                <a:avLst/>
                <a:gdLst/>
                <a:ahLst/>
                <a:cxnLst>
                  <a:cxn ang="0">
                    <a:pos x="96" y="50"/>
                  </a:cxn>
                  <a:cxn ang="0">
                    <a:pos x="162" y="0"/>
                  </a:cxn>
                  <a:cxn ang="0">
                    <a:pos x="156" y="74"/>
                  </a:cxn>
                  <a:cxn ang="0">
                    <a:pos x="108" y="146"/>
                  </a:cxn>
                  <a:cxn ang="0">
                    <a:pos x="0" y="62"/>
                  </a:cxn>
                  <a:cxn ang="0">
                    <a:pos x="96" y="50"/>
                  </a:cxn>
                </a:cxnLst>
                <a:rect l="0" t="0" r="r" b="b"/>
                <a:pathLst>
                  <a:path w="162" h="146">
                    <a:moveTo>
                      <a:pt x="96" y="50"/>
                    </a:moveTo>
                    <a:lnTo>
                      <a:pt x="162" y="0"/>
                    </a:lnTo>
                    <a:lnTo>
                      <a:pt x="156" y="74"/>
                    </a:lnTo>
                    <a:lnTo>
                      <a:pt x="108" y="146"/>
                    </a:lnTo>
                    <a:lnTo>
                      <a:pt x="0" y="62"/>
                    </a:lnTo>
                    <a:lnTo>
                      <a:pt x="96" y="5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7252" name="Freeform 84"/>
              <p:cNvSpPr>
                <a:spLocks/>
              </p:cNvSpPr>
              <p:nvPr/>
            </p:nvSpPr>
            <p:spPr bwMode="auto">
              <a:xfrm>
                <a:off x="2524" y="2733"/>
                <a:ext cx="141" cy="59"/>
              </a:xfrm>
              <a:custGeom>
                <a:avLst/>
                <a:gdLst/>
                <a:ahLst/>
                <a:cxnLst>
                  <a:cxn ang="0">
                    <a:pos x="0" y="0"/>
                  </a:cxn>
                  <a:cxn ang="0">
                    <a:pos x="69" y="11"/>
                  </a:cxn>
                  <a:cxn ang="0">
                    <a:pos x="141" y="47"/>
                  </a:cxn>
                  <a:cxn ang="0">
                    <a:pos x="69" y="59"/>
                  </a:cxn>
                  <a:cxn ang="0">
                    <a:pos x="0" y="36"/>
                  </a:cxn>
                  <a:cxn ang="0">
                    <a:pos x="0" y="0"/>
                  </a:cxn>
                </a:cxnLst>
                <a:rect l="0" t="0" r="r" b="b"/>
                <a:pathLst>
                  <a:path w="141" h="59">
                    <a:moveTo>
                      <a:pt x="0" y="0"/>
                    </a:moveTo>
                    <a:lnTo>
                      <a:pt x="69" y="11"/>
                    </a:lnTo>
                    <a:lnTo>
                      <a:pt x="141" y="47"/>
                    </a:lnTo>
                    <a:lnTo>
                      <a:pt x="69" y="59"/>
                    </a:lnTo>
                    <a:lnTo>
                      <a:pt x="0" y="36"/>
                    </a:lnTo>
                    <a:lnTo>
                      <a:pt x="0" y="0"/>
                    </a:lnTo>
                    <a:close/>
                  </a:path>
                </a:pathLst>
              </a:custGeom>
              <a:solidFill>
                <a:srgbClr val="008000"/>
              </a:solidFill>
              <a:ln w="254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7253" name="Freeform 85"/>
              <p:cNvSpPr>
                <a:spLocks/>
              </p:cNvSpPr>
              <p:nvPr/>
            </p:nvSpPr>
            <p:spPr bwMode="auto">
              <a:xfrm>
                <a:off x="3206" y="2694"/>
                <a:ext cx="108" cy="98"/>
              </a:xfrm>
              <a:custGeom>
                <a:avLst/>
                <a:gdLst/>
                <a:ahLst/>
                <a:cxnLst>
                  <a:cxn ang="0">
                    <a:pos x="0" y="62"/>
                  </a:cxn>
                  <a:cxn ang="0">
                    <a:pos x="72" y="0"/>
                  </a:cxn>
                  <a:cxn ang="0">
                    <a:pos x="108" y="0"/>
                  </a:cxn>
                  <a:cxn ang="0">
                    <a:pos x="108" y="54"/>
                  </a:cxn>
                  <a:cxn ang="0">
                    <a:pos x="60" y="98"/>
                  </a:cxn>
                  <a:cxn ang="0">
                    <a:pos x="0" y="62"/>
                  </a:cxn>
                </a:cxnLst>
                <a:rect l="0" t="0" r="r" b="b"/>
                <a:pathLst>
                  <a:path w="108" h="98">
                    <a:moveTo>
                      <a:pt x="0" y="62"/>
                    </a:moveTo>
                    <a:lnTo>
                      <a:pt x="72" y="0"/>
                    </a:lnTo>
                    <a:lnTo>
                      <a:pt x="108" y="0"/>
                    </a:lnTo>
                    <a:lnTo>
                      <a:pt x="108" y="54"/>
                    </a:lnTo>
                    <a:lnTo>
                      <a:pt x="60" y="98"/>
                    </a:lnTo>
                    <a:lnTo>
                      <a:pt x="0" y="62"/>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7254" name="Freeform 86"/>
              <p:cNvSpPr>
                <a:spLocks/>
              </p:cNvSpPr>
              <p:nvPr/>
            </p:nvSpPr>
            <p:spPr bwMode="auto">
              <a:xfrm>
                <a:off x="1027" y="858"/>
                <a:ext cx="504" cy="450"/>
              </a:xfrm>
              <a:custGeom>
                <a:avLst/>
                <a:gdLst/>
                <a:ahLst/>
                <a:cxnLst>
                  <a:cxn ang="0">
                    <a:pos x="0" y="396"/>
                  </a:cxn>
                  <a:cxn ang="0">
                    <a:pos x="54" y="450"/>
                  </a:cxn>
                  <a:cxn ang="0">
                    <a:pos x="198" y="378"/>
                  </a:cxn>
                  <a:cxn ang="0">
                    <a:pos x="396" y="396"/>
                  </a:cxn>
                  <a:cxn ang="0">
                    <a:pos x="504" y="288"/>
                  </a:cxn>
                  <a:cxn ang="0">
                    <a:pos x="342" y="72"/>
                  </a:cxn>
                  <a:cxn ang="0">
                    <a:pos x="342" y="0"/>
                  </a:cxn>
                  <a:cxn ang="0">
                    <a:pos x="180" y="0"/>
                  </a:cxn>
                  <a:cxn ang="0">
                    <a:pos x="180" y="162"/>
                  </a:cxn>
                  <a:cxn ang="0">
                    <a:pos x="108" y="162"/>
                  </a:cxn>
                  <a:cxn ang="0">
                    <a:pos x="126" y="270"/>
                  </a:cxn>
                  <a:cxn ang="0">
                    <a:pos x="0" y="396"/>
                  </a:cxn>
                </a:cxnLst>
                <a:rect l="0" t="0" r="r" b="b"/>
                <a:pathLst>
                  <a:path w="504" h="450">
                    <a:moveTo>
                      <a:pt x="0" y="396"/>
                    </a:moveTo>
                    <a:lnTo>
                      <a:pt x="54" y="450"/>
                    </a:lnTo>
                    <a:lnTo>
                      <a:pt x="198" y="378"/>
                    </a:lnTo>
                    <a:lnTo>
                      <a:pt x="396" y="396"/>
                    </a:lnTo>
                    <a:lnTo>
                      <a:pt x="504" y="288"/>
                    </a:lnTo>
                    <a:lnTo>
                      <a:pt x="342" y="72"/>
                    </a:lnTo>
                    <a:lnTo>
                      <a:pt x="342" y="0"/>
                    </a:lnTo>
                    <a:lnTo>
                      <a:pt x="180" y="0"/>
                    </a:lnTo>
                    <a:lnTo>
                      <a:pt x="180" y="162"/>
                    </a:lnTo>
                    <a:lnTo>
                      <a:pt x="108" y="162"/>
                    </a:lnTo>
                    <a:lnTo>
                      <a:pt x="126" y="270"/>
                    </a:lnTo>
                    <a:lnTo>
                      <a:pt x="0" y="396"/>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7255" name="Freeform 87"/>
              <p:cNvSpPr>
                <a:spLocks/>
              </p:cNvSpPr>
              <p:nvPr/>
            </p:nvSpPr>
            <p:spPr bwMode="auto">
              <a:xfrm>
                <a:off x="846" y="894"/>
                <a:ext cx="253" cy="198"/>
              </a:xfrm>
              <a:custGeom>
                <a:avLst/>
                <a:gdLst/>
                <a:ahLst/>
                <a:cxnLst>
                  <a:cxn ang="0">
                    <a:pos x="126" y="0"/>
                  </a:cxn>
                  <a:cxn ang="0">
                    <a:pos x="234" y="0"/>
                  </a:cxn>
                  <a:cxn ang="0">
                    <a:pos x="252" y="90"/>
                  </a:cxn>
                  <a:cxn ang="0">
                    <a:pos x="234" y="162"/>
                  </a:cxn>
                  <a:cxn ang="0">
                    <a:pos x="54" y="198"/>
                  </a:cxn>
                  <a:cxn ang="0">
                    <a:pos x="0" y="180"/>
                  </a:cxn>
                  <a:cxn ang="0">
                    <a:pos x="18" y="108"/>
                  </a:cxn>
                  <a:cxn ang="0">
                    <a:pos x="126" y="0"/>
                  </a:cxn>
                </a:cxnLst>
                <a:rect l="0" t="0" r="r" b="b"/>
                <a:pathLst>
                  <a:path w="252" h="198">
                    <a:moveTo>
                      <a:pt x="126" y="0"/>
                    </a:moveTo>
                    <a:lnTo>
                      <a:pt x="234" y="0"/>
                    </a:lnTo>
                    <a:lnTo>
                      <a:pt x="252" y="90"/>
                    </a:lnTo>
                    <a:lnTo>
                      <a:pt x="234" y="162"/>
                    </a:lnTo>
                    <a:lnTo>
                      <a:pt x="54" y="198"/>
                    </a:lnTo>
                    <a:lnTo>
                      <a:pt x="0" y="180"/>
                    </a:lnTo>
                    <a:lnTo>
                      <a:pt x="18" y="108"/>
                    </a:lnTo>
                    <a:lnTo>
                      <a:pt x="126" y="0"/>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7234" name="Rectangle 66"/>
              <p:cNvSpPr>
                <a:spLocks noChangeArrowheads="1"/>
              </p:cNvSpPr>
              <p:nvPr/>
            </p:nvSpPr>
            <p:spPr bwMode="auto">
              <a:xfrm>
                <a:off x="998" y="1920"/>
                <a:ext cx="1688" cy="402"/>
              </a:xfrm>
              <a:prstGeom prst="rect">
                <a:avLst/>
              </a:prstGeom>
              <a:noFill/>
              <a:ln w="12700">
                <a:noFill/>
                <a:miter lim="800000"/>
                <a:headEnd/>
                <a:tailEnd/>
              </a:ln>
              <a:effectLst/>
            </p:spPr>
            <p:txBody>
              <a:bodyPr lIns="90488" tIns="44450" rIns="90488" bIns="44450">
                <a:spAutoFit/>
              </a:bodyPr>
              <a:lstStyle/>
              <a:p>
                <a:pPr algn="ctr">
                  <a:defRPr/>
                </a:pPr>
                <a:r>
                  <a:rPr lang="en-US" sz="3600" u="none">
                    <a:solidFill>
                      <a:srgbClr val="FFFFFF"/>
                    </a:solidFill>
                    <a:effectLst>
                      <a:outerShdw blurRad="38100" dist="38100" dir="2700000" algn="tl">
                        <a:srgbClr val="000000"/>
                      </a:outerShdw>
                    </a:effectLst>
                    <a:latin typeface="Arial" charset="0"/>
                    <a:cs typeface="+mn-cs"/>
                  </a:rPr>
                  <a:t>La Mã</a:t>
                </a:r>
              </a:p>
            </p:txBody>
          </p:sp>
          <p:sp>
            <p:nvSpPr>
              <p:cNvPr id="7235" name="Rectangle 67"/>
              <p:cNvSpPr>
                <a:spLocks noChangeArrowheads="1"/>
              </p:cNvSpPr>
              <p:nvPr/>
            </p:nvSpPr>
            <p:spPr bwMode="auto">
              <a:xfrm>
                <a:off x="1718" y="1632"/>
                <a:ext cx="1689" cy="363"/>
              </a:xfrm>
              <a:prstGeom prst="rect">
                <a:avLst/>
              </a:prstGeom>
              <a:noFill/>
              <a:ln w="12700">
                <a:noFill/>
                <a:miter lim="800000"/>
                <a:headEnd/>
                <a:tailEnd/>
              </a:ln>
              <a:effectLst/>
            </p:spPr>
            <p:txBody>
              <a:bodyPr lIns="90488" tIns="44450" rIns="90488" bIns="44450">
                <a:spAutoFit/>
              </a:bodyPr>
              <a:lstStyle/>
              <a:p>
                <a:pPr algn="ctr">
                  <a:defRPr/>
                </a:pPr>
                <a:r>
                  <a:rPr lang="en-US" sz="3200" b="0" u="none">
                    <a:solidFill>
                      <a:srgbClr val="FFFFFF"/>
                    </a:solidFill>
                    <a:effectLst>
                      <a:outerShdw blurRad="38100" dist="38100" dir="2700000" algn="tl">
                        <a:srgbClr val="000000"/>
                      </a:outerShdw>
                    </a:effectLst>
                    <a:latin typeface="Arial" charset="0"/>
                    <a:cs typeface="+mn-cs"/>
                  </a:rPr>
                  <a:t>Macedonia</a:t>
                </a:r>
              </a:p>
            </p:txBody>
          </p:sp>
          <p:sp>
            <p:nvSpPr>
              <p:cNvPr id="7236" name="Rectangle 68"/>
              <p:cNvSpPr>
                <a:spLocks noChangeArrowheads="1"/>
              </p:cNvSpPr>
              <p:nvPr/>
            </p:nvSpPr>
            <p:spPr bwMode="auto">
              <a:xfrm>
                <a:off x="4023" y="2880"/>
                <a:ext cx="1689" cy="670"/>
              </a:xfrm>
              <a:prstGeom prst="rect">
                <a:avLst/>
              </a:prstGeom>
              <a:noFill/>
              <a:ln w="12700">
                <a:noFill/>
                <a:miter lim="800000"/>
                <a:headEnd/>
                <a:tailEnd/>
              </a:ln>
              <a:effectLst/>
            </p:spPr>
            <p:txBody>
              <a:bodyPr lIns="90488" tIns="44450" rIns="90488" bIns="44450">
                <a:spAutoFit/>
              </a:bodyPr>
              <a:lstStyle/>
              <a:p>
                <a:pPr algn="ctr">
                  <a:defRPr/>
                </a:pPr>
                <a:r>
                  <a:rPr lang="en-US" sz="3200" b="0" u="none">
                    <a:solidFill>
                      <a:srgbClr val="FFFFFF"/>
                    </a:solidFill>
                    <a:effectLst>
                      <a:outerShdw blurRad="38100" dist="38100" dir="2700000" algn="tl">
                        <a:srgbClr val="000000"/>
                      </a:outerShdw>
                    </a:effectLst>
                    <a:latin typeface="Arial" charset="0"/>
                    <a:cs typeface="+mn-cs"/>
                  </a:rPr>
                  <a:t>Đế quốc</a:t>
                </a:r>
              </a:p>
              <a:p>
                <a:pPr algn="ctr">
                  <a:defRPr/>
                </a:pPr>
                <a:r>
                  <a:rPr lang="en-US" sz="3200" b="0" u="none">
                    <a:solidFill>
                      <a:srgbClr val="FFFFFF"/>
                    </a:solidFill>
                    <a:effectLst>
                      <a:outerShdw blurRad="38100" dist="38100" dir="2700000" algn="tl">
                        <a:srgbClr val="000000"/>
                      </a:outerShdw>
                    </a:effectLst>
                    <a:latin typeface="Arial" charset="0"/>
                    <a:cs typeface="+mn-cs"/>
                  </a:rPr>
                  <a:t>Babylon</a:t>
                </a:r>
              </a:p>
            </p:txBody>
          </p:sp>
          <p:sp>
            <p:nvSpPr>
              <p:cNvPr id="7237" name="Rectangle 69"/>
              <p:cNvSpPr>
                <a:spLocks noChangeArrowheads="1"/>
              </p:cNvSpPr>
              <p:nvPr/>
            </p:nvSpPr>
            <p:spPr bwMode="auto">
              <a:xfrm>
                <a:off x="2630" y="2736"/>
                <a:ext cx="1689" cy="610"/>
              </a:xfrm>
              <a:prstGeom prst="rect">
                <a:avLst/>
              </a:prstGeom>
              <a:noFill/>
              <a:ln w="12700">
                <a:noFill/>
                <a:miter lim="800000"/>
                <a:headEnd/>
                <a:tailEnd/>
              </a:ln>
              <a:effectLst/>
            </p:spPr>
            <p:txBody>
              <a:bodyPr lIns="90488" tIns="44450" rIns="90488" bIns="44450">
                <a:spAutoFit/>
              </a:bodyPr>
              <a:lstStyle/>
              <a:p>
                <a:pPr algn="ctr">
                  <a:lnSpc>
                    <a:spcPct val="80000"/>
                  </a:lnSpc>
                  <a:defRPr/>
                </a:pPr>
                <a:r>
                  <a:rPr lang="en-US" sz="3600" u="none">
                    <a:effectLst>
                      <a:outerShdw blurRad="38100" dist="38100" dir="2700000" algn="tl">
                        <a:srgbClr val="000000"/>
                      </a:outerShdw>
                    </a:effectLst>
                    <a:latin typeface="Arial" charset="0"/>
                    <a:cs typeface="+mn-cs"/>
                  </a:rPr>
                  <a:t>Canaan     &amp; Israel</a:t>
                </a:r>
              </a:p>
            </p:txBody>
          </p:sp>
          <p:sp>
            <p:nvSpPr>
              <p:cNvPr id="7239" name="Rectangle 71"/>
              <p:cNvSpPr>
                <a:spLocks noChangeArrowheads="1"/>
              </p:cNvSpPr>
              <p:nvPr/>
            </p:nvSpPr>
            <p:spPr bwMode="auto">
              <a:xfrm>
                <a:off x="1190" y="3456"/>
                <a:ext cx="1688" cy="402"/>
              </a:xfrm>
              <a:prstGeom prst="rect">
                <a:avLst/>
              </a:prstGeom>
              <a:noFill/>
              <a:ln w="12700">
                <a:noFill/>
                <a:miter lim="800000"/>
                <a:headEnd/>
                <a:tailEnd/>
              </a:ln>
              <a:effectLst/>
            </p:spPr>
            <p:txBody>
              <a:bodyPr lIns="90488" tIns="44450" rIns="90488" bIns="44450">
                <a:spAutoFit/>
              </a:bodyPr>
              <a:lstStyle/>
              <a:p>
                <a:pPr algn="ctr">
                  <a:defRPr/>
                </a:pPr>
                <a:r>
                  <a:rPr lang="en-US" sz="3600" u="none">
                    <a:solidFill>
                      <a:srgbClr val="FFFFFF"/>
                    </a:solidFill>
                    <a:effectLst>
                      <a:outerShdw blurRad="38100" dist="38100" dir="2700000" algn="tl">
                        <a:srgbClr val="000000"/>
                      </a:outerShdw>
                    </a:effectLst>
                    <a:latin typeface="Arial" charset="0"/>
                    <a:cs typeface="+mn-cs"/>
                  </a:rPr>
                  <a:t>Ai cập</a:t>
                </a:r>
              </a:p>
            </p:txBody>
          </p:sp>
          <p:sp>
            <p:nvSpPr>
              <p:cNvPr id="7240" name="Rectangle 72"/>
              <p:cNvSpPr>
                <a:spLocks noChangeArrowheads="1"/>
              </p:cNvSpPr>
              <p:nvPr/>
            </p:nvSpPr>
            <p:spPr bwMode="auto">
              <a:xfrm>
                <a:off x="4071" y="2112"/>
                <a:ext cx="1689" cy="670"/>
              </a:xfrm>
              <a:prstGeom prst="rect">
                <a:avLst/>
              </a:prstGeom>
              <a:noFill/>
              <a:ln w="12700">
                <a:noFill/>
                <a:miter lim="800000"/>
                <a:headEnd/>
                <a:tailEnd/>
              </a:ln>
              <a:effectLst/>
            </p:spPr>
            <p:txBody>
              <a:bodyPr lIns="90488" tIns="44450" rIns="90488" bIns="44450">
                <a:spAutoFit/>
              </a:bodyPr>
              <a:lstStyle/>
              <a:p>
                <a:pPr algn="ctr">
                  <a:defRPr/>
                </a:pPr>
                <a:r>
                  <a:rPr lang="en-US" sz="3200" b="0" u="none">
                    <a:solidFill>
                      <a:srgbClr val="FFFFFF"/>
                    </a:solidFill>
                    <a:effectLst>
                      <a:outerShdw blurRad="38100" dist="38100" dir="2700000" algn="tl">
                        <a:srgbClr val="000000"/>
                      </a:outerShdw>
                    </a:effectLst>
                    <a:latin typeface="Arial" charset="0"/>
                    <a:ea typeface="+mn-ea"/>
                    <a:cs typeface="+mn-cs"/>
                  </a:rPr>
                  <a:t>Medo </a:t>
                </a:r>
              </a:p>
              <a:p>
                <a:pPr algn="ctr">
                  <a:defRPr/>
                </a:pPr>
                <a:r>
                  <a:rPr lang="en-US" sz="3200" b="0" u="none">
                    <a:solidFill>
                      <a:srgbClr val="FFFFFF"/>
                    </a:solidFill>
                    <a:effectLst>
                      <a:outerShdw blurRad="38100" dist="38100" dir="2700000" algn="tl">
                        <a:srgbClr val="000000"/>
                      </a:outerShdw>
                    </a:effectLst>
                    <a:latin typeface="Arial" charset="0"/>
                    <a:ea typeface="+mn-ea"/>
                    <a:cs typeface="+mn-cs"/>
                  </a:rPr>
                  <a:t>Ba Tư</a:t>
                </a:r>
              </a:p>
            </p:txBody>
          </p:sp>
          <p:sp>
            <p:nvSpPr>
              <p:cNvPr id="7241" name="Rectangle 73"/>
              <p:cNvSpPr>
                <a:spLocks noChangeArrowheads="1"/>
              </p:cNvSpPr>
              <p:nvPr/>
            </p:nvSpPr>
            <p:spPr bwMode="auto">
              <a:xfrm>
                <a:off x="1478" y="2554"/>
                <a:ext cx="1520" cy="325"/>
              </a:xfrm>
              <a:prstGeom prst="rect">
                <a:avLst/>
              </a:prstGeom>
              <a:noFill/>
              <a:ln w="12700">
                <a:noFill/>
                <a:miter lim="800000"/>
                <a:headEnd/>
                <a:tailEnd/>
              </a:ln>
              <a:effectLst/>
            </p:spPr>
            <p:txBody>
              <a:bodyPr wrap="none" lIns="90488" tIns="44450" rIns="90488" bIns="44450">
                <a:spAutoFit/>
              </a:bodyPr>
              <a:lstStyle/>
              <a:p>
                <a:pPr>
                  <a:defRPr/>
                </a:pPr>
                <a:r>
                  <a:rPr lang="en-US" sz="2800" u="none">
                    <a:solidFill>
                      <a:srgbClr val="DADADA"/>
                    </a:solidFill>
                    <a:effectLst>
                      <a:outerShdw blurRad="38100" dist="38100" dir="2700000" algn="tl">
                        <a:srgbClr val="000000"/>
                      </a:outerShdw>
                    </a:effectLst>
                    <a:cs typeface="+mn-cs"/>
                  </a:rPr>
                  <a:t>Địa Trung Hải</a:t>
                </a:r>
              </a:p>
            </p:txBody>
          </p:sp>
          <p:sp>
            <p:nvSpPr>
              <p:cNvPr id="7242" name="Rectangle 74"/>
              <p:cNvSpPr>
                <a:spLocks noChangeArrowheads="1"/>
              </p:cNvSpPr>
              <p:nvPr/>
            </p:nvSpPr>
            <p:spPr bwMode="auto">
              <a:xfrm>
                <a:off x="1240" y="932"/>
                <a:ext cx="3920" cy="363"/>
              </a:xfrm>
              <a:prstGeom prst="rect">
                <a:avLst/>
              </a:prstGeom>
              <a:noFill/>
              <a:ln w="12700">
                <a:noFill/>
                <a:miter lim="800000"/>
                <a:headEnd/>
                <a:tailEnd/>
              </a:ln>
              <a:effectLst/>
            </p:spPr>
            <p:txBody>
              <a:bodyPr wrap="none" lIns="90488" tIns="44450" rIns="90488" bIns="44450">
                <a:spAutoFit/>
              </a:bodyPr>
              <a:lstStyle/>
              <a:p>
                <a:pPr>
                  <a:defRPr/>
                </a:pPr>
                <a:r>
                  <a:rPr lang="en-US" sz="3200">
                    <a:effectLst>
                      <a:outerShdw blurRad="38100" dist="38100" dir="2700000" algn="tl">
                        <a:srgbClr val="000000"/>
                      </a:outerShdw>
                    </a:effectLst>
                    <a:latin typeface="Arial" charset="0"/>
                    <a:cs typeface="+mn-cs"/>
                  </a:rPr>
                  <a:t>Những Khu vực Cổ Quan trọng</a:t>
                </a:r>
              </a:p>
            </p:txBody>
          </p:sp>
          <p:sp>
            <p:nvSpPr>
              <p:cNvPr id="7243" name="Rectangle 75"/>
              <p:cNvSpPr>
                <a:spLocks noChangeArrowheads="1"/>
              </p:cNvSpPr>
              <p:nvPr/>
            </p:nvSpPr>
            <p:spPr bwMode="auto">
              <a:xfrm>
                <a:off x="1862" y="1872"/>
                <a:ext cx="1689" cy="363"/>
              </a:xfrm>
              <a:prstGeom prst="rect">
                <a:avLst/>
              </a:prstGeom>
              <a:noFill/>
              <a:ln w="12700">
                <a:noFill/>
                <a:miter lim="800000"/>
                <a:headEnd/>
                <a:tailEnd/>
              </a:ln>
              <a:effectLst/>
            </p:spPr>
            <p:txBody>
              <a:bodyPr lIns="90488" tIns="44450" rIns="90488" bIns="44450">
                <a:spAutoFit/>
              </a:bodyPr>
              <a:lstStyle/>
              <a:p>
                <a:pPr algn="ctr">
                  <a:defRPr/>
                </a:pPr>
                <a:r>
                  <a:rPr lang="en-US" sz="3200" u="none">
                    <a:solidFill>
                      <a:srgbClr val="FFFFFF"/>
                    </a:solidFill>
                    <a:effectLst>
                      <a:outerShdw blurRad="38100" dist="38100" dir="2700000" algn="tl">
                        <a:srgbClr val="000000"/>
                      </a:outerShdw>
                    </a:effectLst>
                    <a:latin typeface="Arial Narrow" charset="0"/>
                    <a:cs typeface="+mn-cs"/>
                  </a:rPr>
                  <a:t>Hi lạp</a:t>
                </a:r>
              </a:p>
            </p:txBody>
          </p:sp>
          <p:sp>
            <p:nvSpPr>
              <p:cNvPr id="7238" name="Rectangle 70"/>
              <p:cNvSpPr>
                <a:spLocks noChangeArrowheads="1"/>
              </p:cNvSpPr>
              <p:nvPr/>
            </p:nvSpPr>
            <p:spPr bwMode="auto">
              <a:xfrm>
                <a:off x="2919" y="2064"/>
                <a:ext cx="1688" cy="578"/>
              </a:xfrm>
              <a:prstGeom prst="rect">
                <a:avLst/>
              </a:prstGeom>
              <a:noFill/>
              <a:ln w="12700">
                <a:noFill/>
                <a:miter lim="800000"/>
                <a:headEnd/>
                <a:tailEnd/>
              </a:ln>
              <a:effectLst/>
            </p:spPr>
            <p:txBody>
              <a:bodyPr lIns="90488" tIns="44450" rIns="90488" bIns="44450">
                <a:spAutoFit/>
              </a:bodyPr>
              <a:lstStyle/>
              <a:p>
                <a:pPr algn="ctr">
                  <a:lnSpc>
                    <a:spcPct val="85000"/>
                  </a:lnSpc>
                  <a:defRPr/>
                </a:pPr>
                <a:r>
                  <a:rPr lang="en-US" sz="3200" b="0" u="none">
                    <a:solidFill>
                      <a:srgbClr val="FFFFFF"/>
                    </a:solidFill>
                    <a:effectLst>
                      <a:outerShdw blurRad="38100" dist="38100" dir="2700000" algn="tl">
                        <a:srgbClr val="000000"/>
                      </a:outerShdw>
                    </a:effectLst>
                    <a:latin typeface="Arial" charset="0"/>
                    <a:cs typeface="+mn-cs"/>
                  </a:rPr>
                  <a:t>7 Hội thánh </a:t>
                </a:r>
              </a:p>
              <a:p>
                <a:pPr algn="ctr">
                  <a:lnSpc>
                    <a:spcPct val="85000"/>
                  </a:lnSpc>
                  <a:defRPr/>
                </a:pPr>
                <a:r>
                  <a:rPr lang="en-US" sz="3200" b="0" u="none">
                    <a:solidFill>
                      <a:srgbClr val="FFFFFF"/>
                    </a:solidFill>
                    <a:effectLst>
                      <a:outerShdw blurRad="38100" dist="38100" dir="2700000" algn="tl">
                        <a:srgbClr val="000000"/>
                      </a:outerShdw>
                    </a:effectLst>
                    <a:latin typeface="Arial" charset="0"/>
                    <a:cs typeface="+mn-cs"/>
                  </a:rPr>
                  <a:t>Tiểu Á</a:t>
                </a:r>
              </a:p>
            </p:txBody>
          </p:sp>
        </p:grpSp>
        <p:sp>
          <p:nvSpPr>
            <p:cNvPr id="7265" name="Freeform 97"/>
            <p:cNvSpPr>
              <a:spLocks/>
            </p:cNvSpPr>
            <p:nvPr/>
          </p:nvSpPr>
          <p:spPr bwMode="auto">
            <a:xfrm>
              <a:off x="3928" y="1556"/>
              <a:ext cx="420" cy="588"/>
            </a:xfrm>
            <a:custGeom>
              <a:avLst/>
              <a:gdLst>
                <a:gd name="T0" fmla="*/ 0 w 420"/>
                <a:gd name="T1" fmla="*/ 252 h 588"/>
                <a:gd name="T2" fmla="*/ 48 w 420"/>
                <a:gd name="T3" fmla="*/ 132 h 588"/>
                <a:gd name="T4" fmla="*/ 252 w 420"/>
                <a:gd name="T5" fmla="*/ 0 h 588"/>
                <a:gd name="T6" fmla="*/ 300 w 420"/>
                <a:gd name="T7" fmla="*/ 60 h 588"/>
                <a:gd name="T8" fmla="*/ 228 w 420"/>
                <a:gd name="T9" fmla="*/ 156 h 588"/>
                <a:gd name="T10" fmla="*/ 288 w 420"/>
                <a:gd name="T11" fmla="*/ 192 h 588"/>
                <a:gd name="T12" fmla="*/ 348 w 420"/>
                <a:gd name="T13" fmla="*/ 300 h 588"/>
                <a:gd name="T14" fmla="*/ 384 w 420"/>
                <a:gd name="T15" fmla="*/ 276 h 588"/>
                <a:gd name="T16" fmla="*/ 420 w 420"/>
                <a:gd name="T17" fmla="*/ 348 h 588"/>
                <a:gd name="T18" fmla="*/ 396 w 420"/>
                <a:gd name="T19" fmla="*/ 360 h 588"/>
                <a:gd name="T20" fmla="*/ 372 w 420"/>
                <a:gd name="T21" fmla="*/ 336 h 588"/>
                <a:gd name="T22" fmla="*/ 420 w 420"/>
                <a:gd name="T23" fmla="*/ 480 h 588"/>
                <a:gd name="T24" fmla="*/ 336 w 420"/>
                <a:gd name="T25" fmla="*/ 564 h 588"/>
                <a:gd name="T26" fmla="*/ 300 w 420"/>
                <a:gd name="T27" fmla="*/ 564 h 588"/>
                <a:gd name="T28" fmla="*/ 276 w 420"/>
                <a:gd name="T29" fmla="*/ 540 h 588"/>
                <a:gd name="T30" fmla="*/ 252 w 420"/>
                <a:gd name="T31" fmla="*/ 588 h 588"/>
                <a:gd name="T32" fmla="*/ 120 w 420"/>
                <a:gd name="T33" fmla="*/ 516 h 588"/>
                <a:gd name="T34" fmla="*/ 120 w 420"/>
                <a:gd name="T35" fmla="*/ 420 h 588"/>
                <a:gd name="T36" fmla="*/ 120 w 420"/>
                <a:gd name="T37" fmla="*/ 360 h 588"/>
                <a:gd name="T38" fmla="*/ 48 w 420"/>
                <a:gd name="T39" fmla="*/ 324 h 588"/>
                <a:gd name="T40" fmla="*/ 0 w 420"/>
                <a:gd name="T41" fmla="*/ 252 h 5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0"/>
                <a:gd name="T64" fmla="*/ 0 h 588"/>
                <a:gd name="T65" fmla="*/ 420 w 420"/>
                <a:gd name="T66" fmla="*/ 588 h 5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0" h="588">
                  <a:moveTo>
                    <a:pt x="0" y="252"/>
                  </a:moveTo>
                  <a:lnTo>
                    <a:pt x="48" y="132"/>
                  </a:lnTo>
                  <a:lnTo>
                    <a:pt x="252" y="0"/>
                  </a:lnTo>
                  <a:lnTo>
                    <a:pt x="300" y="60"/>
                  </a:lnTo>
                  <a:lnTo>
                    <a:pt x="228" y="156"/>
                  </a:lnTo>
                  <a:lnTo>
                    <a:pt x="288" y="192"/>
                  </a:lnTo>
                  <a:lnTo>
                    <a:pt x="348" y="300"/>
                  </a:lnTo>
                  <a:lnTo>
                    <a:pt x="384" y="276"/>
                  </a:lnTo>
                  <a:lnTo>
                    <a:pt x="420" y="348"/>
                  </a:lnTo>
                  <a:lnTo>
                    <a:pt x="396" y="360"/>
                  </a:lnTo>
                  <a:lnTo>
                    <a:pt x="372" y="336"/>
                  </a:lnTo>
                  <a:lnTo>
                    <a:pt x="420" y="480"/>
                  </a:lnTo>
                  <a:lnTo>
                    <a:pt x="336" y="564"/>
                  </a:lnTo>
                  <a:lnTo>
                    <a:pt x="300" y="564"/>
                  </a:lnTo>
                  <a:lnTo>
                    <a:pt x="276" y="540"/>
                  </a:lnTo>
                  <a:lnTo>
                    <a:pt x="252" y="588"/>
                  </a:lnTo>
                  <a:lnTo>
                    <a:pt x="120" y="516"/>
                  </a:lnTo>
                  <a:lnTo>
                    <a:pt x="120" y="420"/>
                  </a:lnTo>
                  <a:lnTo>
                    <a:pt x="120" y="360"/>
                  </a:lnTo>
                  <a:lnTo>
                    <a:pt x="48" y="324"/>
                  </a:lnTo>
                  <a:lnTo>
                    <a:pt x="0" y="252"/>
                  </a:lnTo>
                  <a:close/>
                </a:path>
              </a:pathLst>
            </a:custGeom>
            <a:solidFill>
              <a:srgbClr val="114FFB"/>
            </a:solidFill>
            <a:ln w="25400" cap="flat" cmpd="sng">
              <a:solidFill>
                <a:srgbClr val="000000"/>
              </a:solidFill>
              <a:prstDash val="solid"/>
              <a:round/>
              <a:headEnd/>
              <a:tailEnd/>
            </a:ln>
            <a:effectLst>
              <a:outerShdw blurRad="63500" dist="35921" dir="2700000" algn="ctr" rotWithShape="0">
                <a:srgbClr val="000000"/>
              </a:outerShdw>
            </a:effectLst>
          </p:spPr>
          <p:txBody>
            <a:bodyPr wrap="none" lIns="90488" tIns="44450" rIns="90488" bIns="44450" anchor="ctr"/>
            <a:lstStyle/>
            <a:p>
              <a:pPr>
                <a:defRPr/>
              </a:pPr>
              <a:endParaRPr lang="en-US">
                <a:cs typeface="+mn-cs"/>
              </a:endParaRPr>
            </a:p>
          </p:txBody>
        </p:sp>
      </p:grpSp>
      <p:sp>
        <p:nvSpPr>
          <p:cNvPr id="7170" name="Rectangle 2"/>
          <p:cNvSpPr>
            <a:spLocks noChangeArrowheads="1"/>
          </p:cNvSpPr>
          <p:nvPr/>
        </p:nvSpPr>
        <p:spPr bwMode="auto">
          <a:xfrm>
            <a:off x="896938" y="266700"/>
            <a:ext cx="180975" cy="1095375"/>
          </a:xfrm>
          <a:prstGeom prst="rect">
            <a:avLst/>
          </a:prstGeom>
          <a:noFill/>
          <a:ln w="12700">
            <a:noFill/>
            <a:miter lim="800000"/>
            <a:headEnd/>
            <a:tailEnd/>
          </a:ln>
          <a:effectLst/>
        </p:spPr>
        <p:txBody>
          <a:bodyPr wrap="none" lIns="90488" tIns="44450" rIns="90488" bIns="44450">
            <a:spAutoFit/>
          </a:bodyPr>
          <a:lstStyle/>
          <a:p>
            <a:pPr>
              <a:defRPr/>
            </a:pPr>
            <a:endParaRPr lang="en-US" sz="6600">
              <a:effectLst>
                <a:outerShdw blurRad="38100" dist="38100" dir="2700000" algn="tl">
                  <a:srgbClr val="000000"/>
                </a:outerShdw>
              </a:effectLst>
              <a:latin typeface="Arial" charset="0"/>
              <a:ea typeface="+mn-ea"/>
              <a:cs typeface="+mn-cs"/>
            </a:endParaRPr>
          </a:p>
        </p:txBody>
      </p:sp>
      <p:sp>
        <p:nvSpPr>
          <p:cNvPr id="7184" name="Rectangle 16"/>
          <p:cNvSpPr>
            <a:spLocks noGrp="1" noChangeArrowheads="1"/>
          </p:cNvSpPr>
          <p:nvPr>
            <p:ph type="title" idx="4294967295"/>
          </p:nvPr>
        </p:nvSpPr>
        <p:spPr>
          <a:xfrm>
            <a:off x="1181100" y="0"/>
            <a:ext cx="7715250" cy="1258888"/>
          </a:xfrm>
        </p:spPr>
        <p:txBody>
          <a:bodyPr/>
          <a:lstStyle/>
          <a:p>
            <a:pPr>
              <a:defRPr/>
            </a:pPr>
            <a:r>
              <a:rPr lang="en-US" sz="100" b="0" u="none" smtClean="0">
                <a:solidFill>
                  <a:srgbClr val="000000"/>
                </a:solidFill>
                <a:effectLst/>
                <a:latin typeface="Arial Narrow" pitchFamily="34" charset="0"/>
                <a:ea typeface="+mj-ea"/>
                <a:cs typeface="+mj-cs"/>
              </a:rPr>
              <a:t>Important Ancient Lands</a:t>
            </a:r>
            <a:endParaRPr lang="en-US" smtClean="0">
              <a:ea typeface="+mj-ea"/>
              <a:cs typeface="+mj-cs"/>
            </a:endParaRPr>
          </a:p>
        </p:txBody>
      </p:sp>
      <p:sp>
        <p:nvSpPr>
          <p:cNvPr id="12292" name="Text Box 17"/>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sp>
        <p:nvSpPr>
          <p:cNvPr id="7268" name="Rectangle 100"/>
          <p:cNvSpPr>
            <a:spLocks noChangeArrowheads="1"/>
          </p:cNvSpPr>
          <p:nvPr/>
        </p:nvSpPr>
        <p:spPr bwMode="auto">
          <a:xfrm>
            <a:off x="385763" y="293688"/>
            <a:ext cx="8578850" cy="7588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defRPr/>
            </a:pPr>
            <a:r>
              <a:rPr lang="en-US" sz="4400">
                <a:effectLst>
                  <a:outerShdw blurRad="38100" dist="38100" dir="2700000" algn="tl">
                    <a:srgbClr val="000000"/>
                  </a:outerShdw>
                </a:effectLst>
                <a:cs typeface="+mn-cs"/>
              </a:rPr>
              <a:t>Những vùng đất trong Kinh Thánh</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3" name="Group 14"/>
          <p:cNvGrpSpPr>
            <a:grpSpLocks/>
          </p:cNvGrpSpPr>
          <p:nvPr/>
        </p:nvGrpSpPr>
        <p:grpSpPr bwMode="auto">
          <a:xfrm>
            <a:off x="203200" y="3592513"/>
            <a:ext cx="8796338" cy="3259137"/>
            <a:chOff x="128" y="2263"/>
            <a:chExt cx="5541" cy="2053"/>
          </a:xfrm>
        </p:grpSpPr>
        <p:sp>
          <p:nvSpPr>
            <p:cNvPr id="129039" name="Rectangle 15"/>
            <p:cNvSpPr>
              <a:spLocks noChangeArrowheads="1"/>
            </p:cNvSpPr>
            <p:nvPr/>
          </p:nvSpPr>
          <p:spPr bwMode="auto">
            <a:xfrm>
              <a:off x="234" y="2352"/>
              <a:ext cx="5418" cy="1724"/>
            </a:xfrm>
            <a:prstGeom prst="rect">
              <a:avLst/>
            </a:prstGeom>
            <a:solidFill>
              <a:schemeClr val="bg2"/>
            </a:solidFill>
            <a:ln w="12700">
              <a:solidFill>
                <a:schemeClr val="bg2"/>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pic>
          <p:nvPicPr>
            <p:cNvPr id="105479"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 y="2263"/>
              <a:ext cx="5458" cy="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9041" name="Line 17"/>
            <p:cNvSpPr>
              <a:spLocks noChangeShapeType="1"/>
            </p:cNvSpPr>
            <p:nvPr/>
          </p:nvSpPr>
          <p:spPr bwMode="auto">
            <a:xfrm>
              <a:off x="934" y="3271"/>
              <a:ext cx="3213" cy="646"/>
            </a:xfrm>
            <a:prstGeom prst="line">
              <a:avLst/>
            </a:prstGeom>
            <a:noFill/>
            <a:ln w="38100">
              <a:solidFill>
                <a:schemeClr val="tx2"/>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9042" name="Line 18"/>
            <p:cNvSpPr>
              <a:spLocks noChangeShapeType="1"/>
            </p:cNvSpPr>
            <p:nvPr/>
          </p:nvSpPr>
          <p:spPr bwMode="auto">
            <a:xfrm flipV="1">
              <a:off x="2865" y="3407"/>
              <a:ext cx="646" cy="498"/>
            </a:xfrm>
            <a:prstGeom prst="line">
              <a:avLst/>
            </a:prstGeom>
            <a:noFill/>
            <a:ln w="38100">
              <a:solidFill>
                <a:schemeClr val="tx2"/>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9043" name="Line 19"/>
            <p:cNvSpPr>
              <a:spLocks noChangeShapeType="1"/>
            </p:cNvSpPr>
            <p:nvPr/>
          </p:nvSpPr>
          <p:spPr bwMode="auto">
            <a:xfrm>
              <a:off x="249" y="3249"/>
              <a:ext cx="4171" cy="1036"/>
            </a:xfrm>
            <a:prstGeom prst="line">
              <a:avLst/>
            </a:prstGeom>
            <a:noFill/>
            <a:ln w="38100">
              <a:solidFill>
                <a:srgbClr val="FC0128"/>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9044" name="Line 20"/>
            <p:cNvSpPr>
              <a:spLocks noChangeShapeType="1"/>
            </p:cNvSpPr>
            <p:nvPr/>
          </p:nvSpPr>
          <p:spPr bwMode="auto">
            <a:xfrm flipV="1">
              <a:off x="263" y="3145"/>
              <a:ext cx="1043" cy="83"/>
            </a:xfrm>
            <a:prstGeom prst="line">
              <a:avLst/>
            </a:prstGeom>
            <a:noFill/>
            <a:ln w="38100">
              <a:solidFill>
                <a:srgbClr val="FC0128"/>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9045" name="Line 21"/>
            <p:cNvSpPr>
              <a:spLocks noChangeShapeType="1"/>
            </p:cNvSpPr>
            <p:nvPr/>
          </p:nvSpPr>
          <p:spPr bwMode="auto">
            <a:xfrm>
              <a:off x="1334" y="3158"/>
              <a:ext cx="3990" cy="426"/>
            </a:xfrm>
            <a:prstGeom prst="line">
              <a:avLst/>
            </a:prstGeom>
            <a:noFill/>
            <a:ln w="38100">
              <a:solidFill>
                <a:srgbClr val="FC0128"/>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9046" name="Line 22"/>
            <p:cNvSpPr>
              <a:spLocks noChangeShapeType="1"/>
            </p:cNvSpPr>
            <p:nvPr/>
          </p:nvSpPr>
          <p:spPr bwMode="auto">
            <a:xfrm>
              <a:off x="5346" y="3594"/>
              <a:ext cx="237" cy="714"/>
            </a:xfrm>
            <a:prstGeom prst="line">
              <a:avLst/>
            </a:prstGeom>
            <a:noFill/>
            <a:ln w="38100">
              <a:solidFill>
                <a:srgbClr val="FC0128"/>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9047" name="Line 23"/>
            <p:cNvSpPr>
              <a:spLocks noChangeShapeType="1"/>
            </p:cNvSpPr>
            <p:nvPr/>
          </p:nvSpPr>
          <p:spPr bwMode="auto">
            <a:xfrm flipV="1">
              <a:off x="1334" y="2660"/>
              <a:ext cx="5" cy="502"/>
            </a:xfrm>
            <a:prstGeom prst="line">
              <a:avLst/>
            </a:prstGeom>
            <a:noFill/>
            <a:ln w="38100">
              <a:solidFill>
                <a:srgbClr val="FC0128"/>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9048" name="Line 24"/>
            <p:cNvSpPr>
              <a:spLocks noChangeShapeType="1"/>
            </p:cNvSpPr>
            <p:nvPr/>
          </p:nvSpPr>
          <p:spPr bwMode="auto">
            <a:xfrm>
              <a:off x="261" y="2676"/>
              <a:ext cx="5389" cy="349"/>
            </a:xfrm>
            <a:prstGeom prst="line">
              <a:avLst/>
            </a:prstGeom>
            <a:noFill/>
            <a:ln w="38100">
              <a:solidFill>
                <a:srgbClr val="FC0128"/>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9049" name="Line 25"/>
            <p:cNvSpPr>
              <a:spLocks noChangeShapeType="1"/>
            </p:cNvSpPr>
            <p:nvPr/>
          </p:nvSpPr>
          <p:spPr bwMode="auto">
            <a:xfrm>
              <a:off x="254" y="2664"/>
              <a:ext cx="1106" cy="4"/>
            </a:xfrm>
            <a:prstGeom prst="line">
              <a:avLst/>
            </a:prstGeom>
            <a:noFill/>
            <a:ln w="38100">
              <a:solidFill>
                <a:srgbClr val="FC0128"/>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9050" name="Line 26"/>
            <p:cNvSpPr>
              <a:spLocks noChangeShapeType="1"/>
            </p:cNvSpPr>
            <p:nvPr/>
          </p:nvSpPr>
          <p:spPr bwMode="auto">
            <a:xfrm>
              <a:off x="1346" y="2674"/>
              <a:ext cx="3988" cy="140"/>
            </a:xfrm>
            <a:prstGeom prst="line">
              <a:avLst/>
            </a:prstGeom>
            <a:noFill/>
            <a:ln w="38100">
              <a:solidFill>
                <a:srgbClr val="FC0128"/>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9051" name="Line 27"/>
            <p:cNvSpPr>
              <a:spLocks noChangeShapeType="1"/>
            </p:cNvSpPr>
            <p:nvPr/>
          </p:nvSpPr>
          <p:spPr bwMode="auto">
            <a:xfrm>
              <a:off x="5361" y="2828"/>
              <a:ext cx="289" cy="197"/>
            </a:xfrm>
            <a:prstGeom prst="line">
              <a:avLst/>
            </a:prstGeom>
            <a:noFill/>
            <a:ln w="38100">
              <a:solidFill>
                <a:srgbClr val="FC0128"/>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9052" name="Line 28"/>
            <p:cNvSpPr>
              <a:spLocks noChangeShapeType="1"/>
            </p:cNvSpPr>
            <p:nvPr/>
          </p:nvSpPr>
          <p:spPr bwMode="auto">
            <a:xfrm flipV="1">
              <a:off x="254" y="2655"/>
              <a:ext cx="0" cy="594"/>
            </a:xfrm>
            <a:prstGeom prst="line">
              <a:avLst/>
            </a:prstGeom>
            <a:noFill/>
            <a:ln w="38100">
              <a:solidFill>
                <a:srgbClr val="FC0128"/>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9053" name="Line 29"/>
            <p:cNvSpPr>
              <a:spLocks noChangeShapeType="1"/>
            </p:cNvSpPr>
            <p:nvPr/>
          </p:nvSpPr>
          <p:spPr bwMode="auto">
            <a:xfrm flipV="1">
              <a:off x="5347" y="2828"/>
              <a:ext cx="0" cy="771"/>
            </a:xfrm>
            <a:prstGeom prst="line">
              <a:avLst/>
            </a:prstGeom>
            <a:noFill/>
            <a:ln w="38100">
              <a:solidFill>
                <a:srgbClr val="FC0128"/>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9054" name="Line 30"/>
            <p:cNvSpPr>
              <a:spLocks noChangeShapeType="1"/>
            </p:cNvSpPr>
            <p:nvPr/>
          </p:nvSpPr>
          <p:spPr bwMode="auto">
            <a:xfrm flipH="1" flipV="1">
              <a:off x="5650" y="3034"/>
              <a:ext cx="19" cy="1282"/>
            </a:xfrm>
            <a:prstGeom prst="line">
              <a:avLst/>
            </a:prstGeom>
            <a:noFill/>
            <a:ln w="38100">
              <a:solidFill>
                <a:srgbClr val="FC0128"/>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129035" name="Rectangle 11"/>
          <p:cNvSpPr>
            <a:spLocks noGrp="1" noChangeArrowheads="1"/>
          </p:cNvSpPr>
          <p:nvPr>
            <p:ph type="title"/>
          </p:nvPr>
        </p:nvSpPr>
        <p:spPr>
          <a:xfrm>
            <a:off x="223838" y="261938"/>
            <a:ext cx="7715250" cy="1143000"/>
          </a:xfrm>
        </p:spPr>
        <p:txBody>
          <a:bodyPr/>
          <a:lstStyle/>
          <a:p>
            <a:pPr>
              <a:defRPr/>
            </a:pPr>
            <a:r>
              <a:rPr lang="en-US">
                <a:solidFill>
                  <a:srgbClr val="FFFF00"/>
                </a:solidFill>
                <a:latin typeface="Times New Roman" charset="0"/>
                <a:cs typeface="+mj-cs"/>
              </a:rPr>
              <a:t>Kích cỡ tàu Nô ê</a:t>
            </a:r>
          </a:p>
        </p:txBody>
      </p:sp>
      <p:sp>
        <p:nvSpPr>
          <p:cNvPr id="129036" name="Rectangle 12"/>
          <p:cNvSpPr>
            <a:spLocks noChangeArrowheads="1"/>
          </p:cNvSpPr>
          <p:nvPr/>
        </p:nvSpPr>
        <p:spPr bwMode="auto">
          <a:xfrm>
            <a:off x="241300" y="-177800"/>
            <a:ext cx="7715250" cy="11430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defRPr/>
            </a:pPr>
            <a:endParaRPr lang="en-US" sz="5400">
              <a:solidFill>
                <a:schemeClr val="tx2"/>
              </a:solidFill>
              <a:effectLst>
                <a:outerShdw blurRad="38100" dist="38100" dir="2700000" algn="tl">
                  <a:srgbClr val="000000"/>
                </a:outerShdw>
              </a:effectLst>
              <a:latin typeface="Times New Roman" pitchFamily="18" charset="0"/>
              <a:ea typeface="+mn-ea"/>
              <a:cs typeface="+mn-cs"/>
            </a:endParaRPr>
          </a:p>
        </p:txBody>
      </p:sp>
      <p:sp>
        <p:nvSpPr>
          <p:cNvPr id="129037" name="Rectangle 13"/>
          <p:cNvSpPr>
            <a:spLocks noGrp="1" noChangeArrowheads="1"/>
          </p:cNvSpPr>
          <p:nvPr>
            <p:ph type="body" idx="1"/>
          </p:nvPr>
        </p:nvSpPr>
        <p:spPr>
          <a:xfrm>
            <a:off x="430213" y="1308595"/>
            <a:ext cx="8713787" cy="4114800"/>
          </a:xfrm>
        </p:spPr>
        <p:txBody>
          <a:bodyPr/>
          <a:lstStyle/>
          <a:p>
            <a:pPr>
              <a:defRPr/>
            </a:pPr>
            <a:r>
              <a:rPr lang="en-US" dirty="0">
                <a:latin typeface="Times New Roman" charset="0"/>
                <a:cs typeface="+mn-cs"/>
              </a:rPr>
              <a:t> Con </a:t>
            </a:r>
            <a:r>
              <a:rPr lang="en-US" dirty="0" err="1">
                <a:latin typeface="Times New Roman" charset="0"/>
                <a:cs typeface="+mn-cs"/>
              </a:rPr>
              <a:t>tàu</a:t>
            </a:r>
            <a:r>
              <a:rPr lang="en-US" dirty="0">
                <a:latin typeface="Times New Roman" charset="0"/>
                <a:cs typeface="+mn-cs"/>
              </a:rPr>
              <a:t> </a:t>
            </a:r>
            <a:r>
              <a:rPr lang="en-US" dirty="0" err="1">
                <a:latin typeface="Times New Roman" charset="0"/>
                <a:cs typeface="+mn-cs"/>
              </a:rPr>
              <a:t>dài</a:t>
            </a:r>
            <a:r>
              <a:rPr lang="en-US" dirty="0">
                <a:latin typeface="Times New Roman" charset="0"/>
                <a:cs typeface="+mn-cs"/>
              </a:rPr>
              <a:t> 300 </a:t>
            </a:r>
            <a:r>
              <a:rPr lang="en-US" dirty="0" err="1">
                <a:latin typeface="Times New Roman" charset="0"/>
                <a:cs typeface="+mn-cs"/>
              </a:rPr>
              <a:t>thước</a:t>
            </a:r>
            <a:r>
              <a:rPr lang="en-US" dirty="0">
                <a:latin typeface="Times New Roman" charset="0"/>
                <a:cs typeface="+mn-cs"/>
              </a:rPr>
              <a:t> (</a:t>
            </a:r>
            <a:r>
              <a:rPr lang="ja-JP" altLang="en-US" dirty="0">
                <a:latin typeface="Times New Roman" charset="0"/>
                <a:cs typeface="+mn-cs"/>
              </a:rPr>
              <a:t>‘</a:t>
            </a:r>
            <a:r>
              <a:rPr lang="en-US" dirty="0">
                <a:latin typeface="Times New Roman" charset="0"/>
                <a:cs typeface="+mn-cs"/>
              </a:rPr>
              <a:t>cubits, 450 feet</a:t>
            </a:r>
            <a:r>
              <a:rPr lang="ja-JP" altLang="en-US" dirty="0">
                <a:latin typeface="Times New Roman" charset="0"/>
                <a:cs typeface="+mn-cs"/>
              </a:rPr>
              <a:t>’</a:t>
            </a:r>
            <a:r>
              <a:rPr lang="en-US" dirty="0">
                <a:latin typeface="Times New Roman" charset="0"/>
                <a:cs typeface="+mn-cs"/>
              </a:rPr>
              <a:t> = 135 m) , </a:t>
            </a:r>
            <a:r>
              <a:rPr lang="en-US" dirty="0" err="1">
                <a:latin typeface="Times New Roman" charset="0"/>
                <a:cs typeface="+mn-cs"/>
              </a:rPr>
              <a:t>ngang</a:t>
            </a:r>
            <a:r>
              <a:rPr lang="en-US" dirty="0">
                <a:latin typeface="Times New Roman" charset="0"/>
                <a:cs typeface="+mn-cs"/>
              </a:rPr>
              <a:t> 50 </a:t>
            </a:r>
            <a:r>
              <a:rPr lang="en-US" dirty="0" err="1">
                <a:latin typeface="Times New Roman" charset="0"/>
                <a:cs typeface="+mn-cs"/>
              </a:rPr>
              <a:t>thước</a:t>
            </a:r>
            <a:r>
              <a:rPr lang="en-US" dirty="0">
                <a:latin typeface="Times New Roman" charset="0"/>
                <a:cs typeface="+mn-cs"/>
              </a:rPr>
              <a:t> (</a:t>
            </a:r>
            <a:r>
              <a:rPr lang="ja-JP" altLang="en-US" dirty="0">
                <a:latin typeface="Times New Roman" charset="0"/>
                <a:cs typeface="+mn-cs"/>
              </a:rPr>
              <a:t>‘</a:t>
            </a:r>
            <a:r>
              <a:rPr lang="en-US" dirty="0">
                <a:latin typeface="Times New Roman" charset="0"/>
                <a:cs typeface="+mn-cs"/>
              </a:rPr>
              <a:t>75  feet</a:t>
            </a:r>
            <a:r>
              <a:rPr lang="ja-JP" altLang="en-US" dirty="0">
                <a:latin typeface="Times New Roman" charset="0"/>
                <a:cs typeface="+mn-cs"/>
              </a:rPr>
              <a:t>’</a:t>
            </a:r>
            <a:r>
              <a:rPr lang="en-US" dirty="0">
                <a:latin typeface="Times New Roman" charset="0"/>
                <a:cs typeface="+mn-cs"/>
              </a:rPr>
              <a:t>= 22,5 m) </a:t>
            </a:r>
            <a:r>
              <a:rPr lang="en-US" dirty="0" err="1">
                <a:latin typeface="Times New Roman" charset="0"/>
                <a:cs typeface="+mn-cs"/>
              </a:rPr>
              <a:t>và</a:t>
            </a:r>
            <a:r>
              <a:rPr lang="en-US" dirty="0">
                <a:latin typeface="Times New Roman" charset="0"/>
                <a:cs typeface="+mn-cs"/>
              </a:rPr>
              <a:t> </a:t>
            </a:r>
            <a:r>
              <a:rPr lang="en-US" dirty="0" err="1">
                <a:latin typeface="Times New Roman" charset="0"/>
                <a:cs typeface="+mn-cs"/>
              </a:rPr>
              <a:t>cao</a:t>
            </a:r>
            <a:r>
              <a:rPr lang="en-US" dirty="0">
                <a:latin typeface="Times New Roman" charset="0"/>
                <a:cs typeface="+mn-cs"/>
              </a:rPr>
              <a:t> 30 </a:t>
            </a:r>
            <a:r>
              <a:rPr lang="en-US" dirty="0" err="1">
                <a:latin typeface="Times New Roman" charset="0"/>
                <a:cs typeface="+mn-cs"/>
              </a:rPr>
              <a:t>thước</a:t>
            </a:r>
            <a:r>
              <a:rPr lang="en-US" dirty="0">
                <a:latin typeface="Times New Roman" charset="0"/>
                <a:cs typeface="+mn-cs"/>
              </a:rPr>
              <a:t> (45 feet)   Gen 6:15</a:t>
            </a:r>
          </a:p>
        </p:txBody>
      </p:sp>
      <p:sp>
        <p:nvSpPr>
          <p:cNvPr id="105477" name="Text Box 6"/>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8" descr="STS040-152-180EgyptIsraelSinai"/>
          <p:cNvPicPr>
            <a:picLocks noChangeAspect="1" noChangeArrowheads="1"/>
          </p:cNvPicPr>
          <p:nvPr/>
        </p:nvPicPr>
        <p:blipFill>
          <a:blip r:embed="rId3">
            <a:extLst>
              <a:ext uri="{28A0092B-C50C-407E-A947-70E740481C1C}">
                <a14:useLocalDpi xmlns:a14="http://schemas.microsoft.com/office/drawing/2010/main" val="0"/>
              </a:ext>
            </a:extLst>
          </a:blip>
          <a:srcRect l="-258" t="154" r="-479" b="305"/>
          <a:stretch>
            <a:fillRect/>
          </a:stretch>
        </p:blipFill>
        <p:spPr bwMode="auto">
          <a:xfrm>
            <a:off x="-560388" y="0"/>
            <a:ext cx="10636251" cy="733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8" name="Rectangle 5"/>
          <p:cNvSpPr>
            <a:spLocks noChangeArrowheads="1"/>
          </p:cNvSpPr>
          <p:nvPr/>
        </p:nvSpPr>
        <p:spPr bwMode="auto">
          <a:xfrm>
            <a:off x="0" y="0"/>
            <a:ext cx="5527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b="0" u="none">
                <a:solidFill>
                  <a:schemeClr val="tx1"/>
                </a:solidFill>
                <a:latin typeface="Arial Black" charset="0"/>
              </a:rPr>
              <a:t>Use this to Make your own map.</a:t>
            </a:r>
          </a:p>
        </p:txBody>
      </p:sp>
      <p:sp>
        <p:nvSpPr>
          <p:cNvPr id="45062" name="Rectangle 6"/>
          <p:cNvSpPr>
            <a:spLocks noGrp="1" noChangeArrowheads="1"/>
          </p:cNvSpPr>
          <p:nvPr>
            <p:ph type="title" idx="4294967295"/>
          </p:nvPr>
        </p:nvSpPr>
        <p:spPr>
          <a:xfrm>
            <a:off x="8039100" y="609600"/>
            <a:ext cx="857250" cy="400050"/>
          </a:xfrm>
          <a:effectLst/>
        </p:spPr>
        <p:txBody>
          <a:bodyPr/>
          <a:lstStyle/>
          <a:p>
            <a:pPr>
              <a:defRPr/>
            </a:pPr>
            <a:r>
              <a:rPr lang="en-US" sz="100" b="0" u="none" smtClean="0">
                <a:solidFill>
                  <a:srgbClr val="000066"/>
                </a:solidFill>
                <a:effectLst/>
                <a:latin typeface="Arial Narrow" pitchFamily="34" charset="0"/>
                <a:ea typeface="+mj-ea"/>
                <a:cs typeface="+mj-cs"/>
              </a:rPr>
              <a:t>Sinai/Egypt Blank Map</a:t>
            </a:r>
            <a:endParaRPr lang="en-US" sz="100" smtClean="0">
              <a:solidFill>
                <a:srgbClr val="000066"/>
              </a:solidFill>
              <a:ea typeface="+mj-ea"/>
              <a:cs typeface="+mj-cs"/>
            </a:endParaRPr>
          </a:p>
        </p:txBody>
      </p:sp>
      <p:sp>
        <p:nvSpPr>
          <p:cNvPr id="106500" name="Text Box 7"/>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1" descr="Mediteran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366713"/>
            <a:ext cx="8624887"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6" name="Rectangle 5"/>
          <p:cNvSpPr>
            <a:spLocks noChangeArrowheads="1"/>
          </p:cNvSpPr>
          <p:nvPr/>
        </p:nvSpPr>
        <p:spPr bwMode="auto">
          <a:xfrm>
            <a:off x="0" y="261938"/>
            <a:ext cx="24511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2400" b="0" u="none">
                <a:solidFill>
                  <a:schemeClr val="tx1"/>
                </a:solidFill>
                <a:latin typeface="Arial Black" charset="0"/>
              </a:rPr>
              <a:t>Use this to Make your own map.</a:t>
            </a:r>
          </a:p>
        </p:txBody>
      </p:sp>
      <p:sp>
        <p:nvSpPr>
          <p:cNvPr id="142342" name="Rectangle 6"/>
          <p:cNvSpPr>
            <a:spLocks noGrp="1" noChangeArrowheads="1"/>
          </p:cNvSpPr>
          <p:nvPr>
            <p:ph type="title" idx="4294967295"/>
          </p:nvPr>
        </p:nvSpPr>
        <p:spPr>
          <a:xfrm>
            <a:off x="8039100" y="609600"/>
            <a:ext cx="857250" cy="400050"/>
          </a:xfrm>
        </p:spPr>
        <p:txBody>
          <a:bodyPr/>
          <a:lstStyle/>
          <a:p>
            <a:pPr>
              <a:defRPr/>
            </a:pPr>
            <a:r>
              <a:rPr lang="en-US" sz="100" b="0" u="none" smtClean="0">
                <a:solidFill>
                  <a:srgbClr val="000000"/>
                </a:solidFill>
                <a:effectLst/>
                <a:latin typeface="Arial Narrow" pitchFamily="34" charset="0"/>
                <a:ea typeface="+mj-ea"/>
                <a:cs typeface="+mj-cs"/>
              </a:rPr>
              <a:t>Sinai/Egypt Blank Map</a:t>
            </a:r>
            <a:endParaRPr lang="en-US" sz="100" smtClean="0">
              <a:ea typeface="+mj-ea"/>
              <a:cs typeface="+mj-cs"/>
            </a:endParaRPr>
          </a:p>
        </p:txBody>
      </p:sp>
      <p:sp>
        <p:nvSpPr>
          <p:cNvPr id="108548" name="Text Box 7"/>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6"/>
          <p:cNvSpPr>
            <a:spLocks noChangeArrowheads="1"/>
          </p:cNvSpPr>
          <p:nvPr/>
        </p:nvSpPr>
        <p:spPr bwMode="auto">
          <a:xfrm>
            <a:off x="6386513" y="2257425"/>
            <a:ext cx="26797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3200" b="0" u="none">
                <a:solidFill>
                  <a:schemeClr val="tx1"/>
                </a:solidFill>
                <a:latin typeface="Arial Black" charset="0"/>
              </a:rPr>
              <a:t>Use this to Make your own map.</a:t>
            </a:r>
          </a:p>
        </p:txBody>
      </p:sp>
      <p:sp>
        <p:nvSpPr>
          <p:cNvPr id="46087" name="Rectangle 7"/>
          <p:cNvSpPr>
            <a:spLocks noGrp="1" noChangeArrowheads="1"/>
          </p:cNvSpPr>
          <p:nvPr>
            <p:ph type="title" idx="4294967295"/>
          </p:nvPr>
        </p:nvSpPr>
        <p:spPr>
          <a:xfrm>
            <a:off x="7981950" y="609600"/>
            <a:ext cx="914400" cy="171450"/>
          </a:xfrm>
          <a:effectLst/>
        </p:spPr>
        <p:txBody>
          <a:bodyPr/>
          <a:lstStyle/>
          <a:p>
            <a:pPr>
              <a:defRPr/>
            </a:pPr>
            <a:r>
              <a:rPr lang="en-US" sz="100" b="0" u="none" smtClean="0">
                <a:solidFill>
                  <a:srgbClr val="000066"/>
                </a:solidFill>
                <a:effectLst/>
                <a:latin typeface="Arial Narrow" pitchFamily="34" charset="0"/>
                <a:ea typeface="+mj-ea"/>
                <a:cs typeface="+mj-cs"/>
              </a:rPr>
              <a:t>Israel Blank Map</a:t>
            </a:r>
            <a:endParaRPr lang="en-US" sz="100" smtClean="0">
              <a:solidFill>
                <a:srgbClr val="000066"/>
              </a:solidFill>
              <a:ea typeface="+mj-ea"/>
              <a:cs typeface="+mj-cs"/>
            </a:endParaRPr>
          </a:p>
        </p:txBody>
      </p:sp>
      <p:sp>
        <p:nvSpPr>
          <p:cNvPr id="110595" name="Text Box 8"/>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pic>
        <p:nvPicPr>
          <p:cNvPr id="110596" name="Picture 10" descr="Israel Enhance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 y="0"/>
            <a:ext cx="4754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1" name="Group 34"/>
          <p:cNvGrpSpPr>
            <a:grpSpLocks/>
          </p:cNvGrpSpPr>
          <p:nvPr/>
        </p:nvGrpSpPr>
        <p:grpSpPr bwMode="auto">
          <a:xfrm>
            <a:off x="0" y="841375"/>
            <a:ext cx="9144000" cy="6016625"/>
            <a:chOff x="0" y="536"/>
            <a:chExt cx="5760" cy="3790"/>
          </a:xfrm>
        </p:grpSpPr>
        <p:grpSp>
          <p:nvGrpSpPr>
            <p:cNvPr id="112646" name="Group 33"/>
            <p:cNvGrpSpPr>
              <a:grpSpLocks/>
            </p:cNvGrpSpPr>
            <p:nvPr/>
          </p:nvGrpSpPr>
          <p:grpSpPr bwMode="auto">
            <a:xfrm>
              <a:off x="0" y="536"/>
              <a:ext cx="5760" cy="3784"/>
              <a:chOff x="0" y="536"/>
              <a:chExt cx="5760" cy="3784"/>
            </a:xfrm>
          </p:grpSpPr>
          <p:grpSp>
            <p:nvGrpSpPr>
              <p:cNvPr id="112648" name="Group 32"/>
              <p:cNvGrpSpPr>
                <a:grpSpLocks/>
              </p:cNvGrpSpPr>
              <p:nvPr/>
            </p:nvGrpSpPr>
            <p:grpSpPr bwMode="auto">
              <a:xfrm>
                <a:off x="0" y="536"/>
                <a:ext cx="5760" cy="3784"/>
                <a:chOff x="0" y="536"/>
                <a:chExt cx="5760" cy="3784"/>
              </a:xfrm>
            </p:grpSpPr>
            <p:sp>
              <p:nvSpPr>
                <p:cNvPr id="47111" name="Rectangle 7"/>
                <p:cNvSpPr>
                  <a:spLocks noChangeArrowheads="1"/>
                </p:cNvSpPr>
                <p:nvPr/>
              </p:nvSpPr>
              <p:spPr bwMode="auto">
                <a:xfrm>
                  <a:off x="56" y="536"/>
                  <a:ext cx="5704" cy="3784"/>
                </a:xfrm>
                <a:prstGeom prst="rect">
                  <a:avLst/>
                </a:prstGeom>
                <a:solidFill>
                  <a:srgbClr val="00AE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7114" name="Freeform 10"/>
                <p:cNvSpPr>
                  <a:spLocks/>
                </p:cNvSpPr>
                <p:nvPr/>
              </p:nvSpPr>
              <p:spPr bwMode="auto">
                <a:xfrm>
                  <a:off x="0" y="552"/>
                  <a:ext cx="4102" cy="2578"/>
                </a:xfrm>
                <a:custGeom>
                  <a:avLst/>
                  <a:gdLst/>
                  <a:ahLst/>
                  <a:cxnLst>
                    <a:cxn ang="0">
                      <a:pos x="877" y="271"/>
                    </a:cxn>
                    <a:cxn ang="0">
                      <a:pos x="814" y="574"/>
                    </a:cxn>
                    <a:cxn ang="0">
                      <a:pos x="522" y="553"/>
                    </a:cxn>
                    <a:cxn ang="0">
                      <a:pos x="177" y="522"/>
                    </a:cxn>
                    <a:cxn ang="0">
                      <a:pos x="177" y="835"/>
                    </a:cxn>
                    <a:cxn ang="0">
                      <a:pos x="83" y="1127"/>
                    </a:cxn>
                    <a:cxn ang="0">
                      <a:pos x="240" y="1367"/>
                    </a:cxn>
                    <a:cxn ang="0">
                      <a:pos x="543" y="1409"/>
                    </a:cxn>
                    <a:cxn ang="0">
                      <a:pos x="835" y="1252"/>
                    </a:cxn>
                    <a:cxn ang="0">
                      <a:pos x="1043" y="981"/>
                    </a:cxn>
                    <a:cxn ang="0">
                      <a:pos x="1283" y="783"/>
                    </a:cxn>
                    <a:cxn ang="0">
                      <a:pos x="1597" y="762"/>
                    </a:cxn>
                    <a:cxn ang="0">
                      <a:pos x="1743" y="981"/>
                    </a:cxn>
                    <a:cxn ang="0">
                      <a:pos x="1983" y="1263"/>
                    </a:cxn>
                    <a:cxn ang="0">
                      <a:pos x="2097" y="1565"/>
                    </a:cxn>
                    <a:cxn ang="0">
                      <a:pos x="2223" y="1461"/>
                    </a:cxn>
                    <a:cxn ang="0">
                      <a:pos x="2337" y="1283"/>
                    </a:cxn>
                    <a:cxn ang="0">
                      <a:pos x="2097" y="1023"/>
                    </a:cxn>
                    <a:cxn ang="0">
                      <a:pos x="1899" y="710"/>
                    </a:cxn>
                    <a:cxn ang="0">
                      <a:pos x="2139" y="845"/>
                    </a:cxn>
                    <a:cxn ang="0">
                      <a:pos x="2379" y="1158"/>
                    </a:cxn>
                    <a:cxn ang="0">
                      <a:pos x="2504" y="1461"/>
                    </a:cxn>
                    <a:cxn ang="0">
                      <a:pos x="2713" y="1711"/>
                    </a:cxn>
                    <a:cxn ang="0">
                      <a:pos x="2817" y="1482"/>
                    </a:cxn>
                    <a:cxn ang="0">
                      <a:pos x="2984" y="1190"/>
                    </a:cxn>
                    <a:cxn ang="0">
                      <a:pos x="3235" y="1096"/>
                    </a:cxn>
                    <a:cxn ang="0">
                      <a:pos x="3183" y="783"/>
                    </a:cxn>
                    <a:cxn ang="0">
                      <a:pos x="3391" y="522"/>
                    </a:cxn>
                    <a:cxn ang="0">
                      <a:pos x="3652" y="699"/>
                    </a:cxn>
                    <a:cxn ang="0">
                      <a:pos x="3704" y="397"/>
                    </a:cxn>
                    <a:cxn ang="0">
                      <a:pos x="3767" y="616"/>
                    </a:cxn>
                    <a:cxn ang="0">
                      <a:pos x="4070" y="814"/>
                    </a:cxn>
                    <a:cxn ang="0">
                      <a:pos x="3882" y="950"/>
                    </a:cxn>
                    <a:cxn ang="0">
                      <a:pos x="3569" y="1033"/>
                    </a:cxn>
                    <a:cxn ang="0">
                      <a:pos x="3266" y="1252"/>
                    </a:cxn>
                    <a:cxn ang="0">
                      <a:pos x="3068" y="1482"/>
                    </a:cxn>
                    <a:cxn ang="0">
                      <a:pos x="3277" y="1763"/>
                    </a:cxn>
                    <a:cxn ang="0">
                      <a:pos x="3590" y="1763"/>
                    </a:cxn>
                    <a:cxn ang="0">
                      <a:pos x="3830" y="1649"/>
                    </a:cxn>
                    <a:cxn ang="0">
                      <a:pos x="3913" y="1951"/>
                    </a:cxn>
                    <a:cxn ang="0">
                      <a:pos x="3694" y="2212"/>
                    </a:cxn>
                    <a:cxn ang="0">
                      <a:pos x="3475" y="2504"/>
                    </a:cxn>
                    <a:cxn ang="0">
                      <a:pos x="3162" y="2442"/>
                    </a:cxn>
                    <a:cxn ang="0">
                      <a:pos x="2807" y="2504"/>
                    </a:cxn>
                    <a:cxn ang="0">
                      <a:pos x="2494" y="2400"/>
                    </a:cxn>
                    <a:cxn ang="0">
                      <a:pos x="2129" y="2421"/>
                    </a:cxn>
                    <a:cxn ang="0">
                      <a:pos x="1951" y="2483"/>
                    </a:cxn>
                    <a:cxn ang="0">
                      <a:pos x="1659" y="2254"/>
                    </a:cxn>
                    <a:cxn ang="0">
                      <a:pos x="1461" y="2045"/>
                    </a:cxn>
                    <a:cxn ang="0">
                      <a:pos x="1325" y="1805"/>
                    </a:cxn>
                    <a:cxn ang="0">
                      <a:pos x="908" y="1805"/>
                    </a:cxn>
                    <a:cxn ang="0">
                      <a:pos x="459" y="1680"/>
                    </a:cxn>
                    <a:cxn ang="0">
                      <a:pos x="125" y="1628"/>
                    </a:cxn>
                    <a:cxn ang="0">
                      <a:pos x="0" y="1617"/>
                    </a:cxn>
                    <a:cxn ang="0">
                      <a:pos x="0" y="908"/>
                    </a:cxn>
                    <a:cxn ang="0">
                      <a:pos x="0" y="104"/>
                    </a:cxn>
                    <a:cxn ang="0">
                      <a:pos x="397" y="21"/>
                    </a:cxn>
                  </a:cxnLst>
                  <a:rect l="0" t="0" r="r" b="b"/>
                  <a:pathLst>
                    <a:path w="4102" h="2578">
                      <a:moveTo>
                        <a:pt x="720" y="0"/>
                      </a:moveTo>
                      <a:lnTo>
                        <a:pt x="751" y="31"/>
                      </a:lnTo>
                      <a:lnTo>
                        <a:pt x="772" y="63"/>
                      </a:lnTo>
                      <a:lnTo>
                        <a:pt x="803" y="83"/>
                      </a:lnTo>
                      <a:lnTo>
                        <a:pt x="824" y="115"/>
                      </a:lnTo>
                      <a:lnTo>
                        <a:pt x="845" y="146"/>
                      </a:lnTo>
                      <a:lnTo>
                        <a:pt x="856" y="177"/>
                      </a:lnTo>
                      <a:lnTo>
                        <a:pt x="866" y="209"/>
                      </a:lnTo>
                      <a:lnTo>
                        <a:pt x="877" y="240"/>
                      </a:lnTo>
                      <a:lnTo>
                        <a:pt x="877" y="271"/>
                      </a:lnTo>
                      <a:lnTo>
                        <a:pt x="877" y="303"/>
                      </a:lnTo>
                      <a:lnTo>
                        <a:pt x="877" y="334"/>
                      </a:lnTo>
                      <a:lnTo>
                        <a:pt x="877" y="365"/>
                      </a:lnTo>
                      <a:lnTo>
                        <a:pt x="866" y="397"/>
                      </a:lnTo>
                      <a:lnTo>
                        <a:pt x="866" y="428"/>
                      </a:lnTo>
                      <a:lnTo>
                        <a:pt x="866" y="459"/>
                      </a:lnTo>
                      <a:lnTo>
                        <a:pt x="866" y="490"/>
                      </a:lnTo>
                      <a:lnTo>
                        <a:pt x="866" y="522"/>
                      </a:lnTo>
                      <a:lnTo>
                        <a:pt x="845" y="553"/>
                      </a:lnTo>
                      <a:lnTo>
                        <a:pt x="814" y="574"/>
                      </a:lnTo>
                      <a:lnTo>
                        <a:pt x="793" y="605"/>
                      </a:lnTo>
                      <a:lnTo>
                        <a:pt x="772" y="637"/>
                      </a:lnTo>
                      <a:lnTo>
                        <a:pt x="741" y="657"/>
                      </a:lnTo>
                      <a:lnTo>
                        <a:pt x="710" y="637"/>
                      </a:lnTo>
                      <a:lnTo>
                        <a:pt x="678" y="616"/>
                      </a:lnTo>
                      <a:lnTo>
                        <a:pt x="647" y="595"/>
                      </a:lnTo>
                      <a:lnTo>
                        <a:pt x="616" y="574"/>
                      </a:lnTo>
                      <a:lnTo>
                        <a:pt x="584" y="563"/>
                      </a:lnTo>
                      <a:lnTo>
                        <a:pt x="553" y="563"/>
                      </a:lnTo>
                      <a:lnTo>
                        <a:pt x="522" y="553"/>
                      </a:lnTo>
                      <a:lnTo>
                        <a:pt x="449" y="553"/>
                      </a:lnTo>
                      <a:lnTo>
                        <a:pt x="417" y="543"/>
                      </a:lnTo>
                      <a:lnTo>
                        <a:pt x="386" y="543"/>
                      </a:lnTo>
                      <a:lnTo>
                        <a:pt x="355" y="543"/>
                      </a:lnTo>
                      <a:lnTo>
                        <a:pt x="323" y="532"/>
                      </a:lnTo>
                      <a:lnTo>
                        <a:pt x="292" y="522"/>
                      </a:lnTo>
                      <a:lnTo>
                        <a:pt x="261" y="511"/>
                      </a:lnTo>
                      <a:lnTo>
                        <a:pt x="230" y="501"/>
                      </a:lnTo>
                      <a:lnTo>
                        <a:pt x="198" y="490"/>
                      </a:lnTo>
                      <a:lnTo>
                        <a:pt x="177" y="522"/>
                      </a:lnTo>
                      <a:lnTo>
                        <a:pt x="177" y="553"/>
                      </a:lnTo>
                      <a:lnTo>
                        <a:pt x="177" y="584"/>
                      </a:lnTo>
                      <a:lnTo>
                        <a:pt x="177" y="616"/>
                      </a:lnTo>
                      <a:lnTo>
                        <a:pt x="177" y="647"/>
                      </a:lnTo>
                      <a:lnTo>
                        <a:pt x="177" y="678"/>
                      </a:lnTo>
                      <a:lnTo>
                        <a:pt x="177" y="710"/>
                      </a:lnTo>
                      <a:lnTo>
                        <a:pt x="177" y="741"/>
                      </a:lnTo>
                      <a:lnTo>
                        <a:pt x="177" y="772"/>
                      </a:lnTo>
                      <a:lnTo>
                        <a:pt x="177" y="803"/>
                      </a:lnTo>
                      <a:lnTo>
                        <a:pt x="177" y="835"/>
                      </a:lnTo>
                      <a:lnTo>
                        <a:pt x="146" y="845"/>
                      </a:lnTo>
                      <a:lnTo>
                        <a:pt x="125" y="877"/>
                      </a:lnTo>
                      <a:lnTo>
                        <a:pt x="94" y="908"/>
                      </a:lnTo>
                      <a:lnTo>
                        <a:pt x="83" y="939"/>
                      </a:lnTo>
                      <a:lnTo>
                        <a:pt x="73" y="970"/>
                      </a:lnTo>
                      <a:lnTo>
                        <a:pt x="73" y="1002"/>
                      </a:lnTo>
                      <a:lnTo>
                        <a:pt x="73" y="1033"/>
                      </a:lnTo>
                      <a:lnTo>
                        <a:pt x="73" y="1064"/>
                      </a:lnTo>
                      <a:lnTo>
                        <a:pt x="73" y="1096"/>
                      </a:lnTo>
                      <a:lnTo>
                        <a:pt x="83" y="1127"/>
                      </a:lnTo>
                      <a:lnTo>
                        <a:pt x="83" y="1158"/>
                      </a:lnTo>
                      <a:lnTo>
                        <a:pt x="94" y="1190"/>
                      </a:lnTo>
                      <a:lnTo>
                        <a:pt x="94" y="1221"/>
                      </a:lnTo>
                      <a:lnTo>
                        <a:pt x="94" y="1252"/>
                      </a:lnTo>
                      <a:lnTo>
                        <a:pt x="94" y="1283"/>
                      </a:lnTo>
                      <a:lnTo>
                        <a:pt x="125" y="1294"/>
                      </a:lnTo>
                      <a:lnTo>
                        <a:pt x="157" y="1304"/>
                      </a:lnTo>
                      <a:lnTo>
                        <a:pt x="188" y="1304"/>
                      </a:lnTo>
                      <a:lnTo>
                        <a:pt x="209" y="1336"/>
                      </a:lnTo>
                      <a:lnTo>
                        <a:pt x="240" y="1367"/>
                      </a:lnTo>
                      <a:lnTo>
                        <a:pt x="261" y="1398"/>
                      </a:lnTo>
                      <a:lnTo>
                        <a:pt x="292" y="1409"/>
                      </a:lnTo>
                      <a:lnTo>
                        <a:pt x="323" y="1409"/>
                      </a:lnTo>
                      <a:lnTo>
                        <a:pt x="355" y="1409"/>
                      </a:lnTo>
                      <a:lnTo>
                        <a:pt x="386" y="1409"/>
                      </a:lnTo>
                      <a:lnTo>
                        <a:pt x="417" y="1409"/>
                      </a:lnTo>
                      <a:lnTo>
                        <a:pt x="449" y="1409"/>
                      </a:lnTo>
                      <a:lnTo>
                        <a:pt x="480" y="1409"/>
                      </a:lnTo>
                      <a:lnTo>
                        <a:pt x="511" y="1409"/>
                      </a:lnTo>
                      <a:lnTo>
                        <a:pt x="543" y="1409"/>
                      </a:lnTo>
                      <a:lnTo>
                        <a:pt x="574" y="1409"/>
                      </a:lnTo>
                      <a:lnTo>
                        <a:pt x="605" y="1409"/>
                      </a:lnTo>
                      <a:lnTo>
                        <a:pt x="637" y="1409"/>
                      </a:lnTo>
                      <a:lnTo>
                        <a:pt x="668" y="1409"/>
                      </a:lnTo>
                      <a:lnTo>
                        <a:pt x="689" y="1377"/>
                      </a:lnTo>
                      <a:lnTo>
                        <a:pt x="720" y="1367"/>
                      </a:lnTo>
                      <a:lnTo>
                        <a:pt x="741" y="1336"/>
                      </a:lnTo>
                      <a:lnTo>
                        <a:pt x="772" y="1315"/>
                      </a:lnTo>
                      <a:lnTo>
                        <a:pt x="803" y="1283"/>
                      </a:lnTo>
                      <a:lnTo>
                        <a:pt x="835" y="1252"/>
                      </a:lnTo>
                      <a:lnTo>
                        <a:pt x="866" y="1231"/>
                      </a:lnTo>
                      <a:lnTo>
                        <a:pt x="866" y="1200"/>
                      </a:lnTo>
                      <a:lnTo>
                        <a:pt x="866" y="1169"/>
                      </a:lnTo>
                      <a:lnTo>
                        <a:pt x="866" y="1075"/>
                      </a:lnTo>
                      <a:lnTo>
                        <a:pt x="887" y="1043"/>
                      </a:lnTo>
                      <a:lnTo>
                        <a:pt x="918" y="1033"/>
                      </a:lnTo>
                      <a:lnTo>
                        <a:pt x="950" y="1023"/>
                      </a:lnTo>
                      <a:lnTo>
                        <a:pt x="981" y="1012"/>
                      </a:lnTo>
                      <a:lnTo>
                        <a:pt x="1012" y="1002"/>
                      </a:lnTo>
                      <a:lnTo>
                        <a:pt x="1043" y="981"/>
                      </a:lnTo>
                      <a:lnTo>
                        <a:pt x="1064" y="950"/>
                      </a:lnTo>
                      <a:lnTo>
                        <a:pt x="1085" y="918"/>
                      </a:lnTo>
                      <a:lnTo>
                        <a:pt x="1096" y="887"/>
                      </a:lnTo>
                      <a:lnTo>
                        <a:pt x="1106" y="856"/>
                      </a:lnTo>
                      <a:lnTo>
                        <a:pt x="1137" y="824"/>
                      </a:lnTo>
                      <a:lnTo>
                        <a:pt x="1158" y="793"/>
                      </a:lnTo>
                      <a:lnTo>
                        <a:pt x="1190" y="783"/>
                      </a:lnTo>
                      <a:lnTo>
                        <a:pt x="1221" y="772"/>
                      </a:lnTo>
                      <a:lnTo>
                        <a:pt x="1252" y="772"/>
                      </a:lnTo>
                      <a:lnTo>
                        <a:pt x="1283" y="783"/>
                      </a:lnTo>
                      <a:lnTo>
                        <a:pt x="1315" y="793"/>
                      </a:lnTo>
                      <a:lnTo>
                        <a:pt x="1346" y="803"/>
                      </a:lnTo>
                      <a:lnTo>
                        <a:pt x="1377" y="814"/>
                      </a:lnTo>
                      <a:lnTo>
                        <a:pt x="1409" y="814"/>
                      </a:lnTo>
                      <a:lnTo>
                        <a:pt x="1440" y="814"/>
                      </a:lnTo>
                      <a:lnTo>
                        <a:pt x="1471" y="814"/>
                      </a:lnTo>
                      <a:lnTo>
                        <a:pt x="1503" y="793"/>
                      </a:lnTo>
                      <a:lnTo>
                        <a:pt x="1534" y="772"/>
                      </a:lnTo>
                      <a:lnTo>
                        <a:pt x="1565" y="762"/>
                      </a:lnTo>
                      <a:lnTo>
                        <a:pt x="1597" y="762"/>
                      </a:lnTo>
                      <a:lnTo>
                        <a:pt x="1628" y="762"/>
                      </a:lnTo>
                      <a:lnTo>
                        <a:pt x="1659" y="762"/>
                      </a:lnTo>
                      <a:lnTo>
                        <a:pt x="1690" y="783"/>
                      </a:lnTo>
                      <a:lnTo>
                        <a:pt x="1722" y="793"/>
                      </a:lnTo>
                      <a:lnTo>
                        <a:pt x="1732" y="824"/>
                      </a:lnTo>
                      <a:lnTo>
                        <a:pt x="1732" y="856"/>
                      </a:lnTo>
                      <a:lnTo>
                        <a:pt x="1732" y="887"/>
                      </a:lnTo>
                      <a:lnTo>
                        <a:pt x="1732" y="918"/>
                      </a:lnTo>
                      <a:lnTo>
                        <a:pt x="1732" y="950"/>
                      </a:lnTo>
                      <a:lnTo>
                        <a:pt x="1743" y="981"/>
                      </a:lnTo>
                      <a:lnTo>
                        <a:pt x="1763" y="1012"/>
                      </a:lnTo>
                      <a:lnTo>
                        <a:pt x="1784" y="1043"/>
                      </a:lnTo>
                      <a:lnTo>
                        <a:pt x="1805" y="1075"/>
                      </a:lnTo>
                      <a:lnTo>
                        <a:pt x="1837" y="1096"/>
                      </a:lnTo>
                      <a:lnTo>
                        <a:pt x="1857" y="1127"/>
                      </a:lnTo>
                      <a:lnTo>
                        <a:pt x="1889" y="1148"/>
                      </a:lnTo>
                      <a:lnTo>
                        <a:pt x="1920" y="1169"/>
                      </a:lnTo>
                      <a:lnTo>
                        <a:pt x="1941" y="1200"/>
                      </a:lnTo>
                      <a:lnTo>
                        <a:pt x="1962" y="1231"/>
                      </a:lnTo>
                      <a:lnTo>
                        <a:pt x="1983" y="1263"/>
                      </a:lnTo>
                      <a:lnTo>
                        <a:pt x="2014" y="1283"/>
                      </a:lnTo>
                      <a:lnTo>
                        <a:pt x="2035" y="1315"/>
                      </a:lnTo>
                      <a:lnTo>
                        <a:pt x="2045" y="1346"/>
                      </a:lnTo>
                      <a:lnTo>
                        <a:pt x="2066" y="1377"/>
                      </a:lnTo>
                      <a:lnTo>
                        <a:pt x="2077" y="1409"/>
                      </a:lnTo>
                      <a:lnTo>
                        <a:pt x="2087" y="1440"/>
                      </a:lnTo>
                      <a:lnTo>
                        <a:pt x="2097" y="1471"/>
                      </a:lnTo>
                      <a:lnTo>
                        <a:pt x="2097" y="1503"/>
                      </a:lnTo>
                      <a:lnTo>
                        <a:pt x="2097" y="1534"/>
                      </a:lnTo>
                      <a:lnTo>
                        <a:pt x="2097" y="1565"/>
                      </a:lnTo>
                      <a:lnTo>
                        <a:pt x="2097" y="1597"/>
                      </a:lnTo>
                      <a:lnTo>
                        <a:pt x="2129" y="1628"/>
                      </a:lnTo>
                      <a:lnTo>
                        <a:pt x="2160" y="1649"/>
                      </a:lnTo>
                      <a:lnTo>
                        <a:pt x="2191" y="1649"/>
                      </a:lnTo>
                      <a:lnTo>
                        <a:pt x="2212" y="1617"/>
                      </a:lnTo>
                      <a:lnTo>
                        <a:pt x="2223" y="1586"/>
                      </a:lnTo>
                      <a:lnTo>
                        <a:pt x="2233" y="1555"/>
                      </a:lnTo>
                      <a:lnTo>
                        <a:pt x="2233" y="1523"/>
                      </a:lnTo>
                      <a:lnTo>
                        <a:pt x="2223" y="1492"/>
                      </a:lnTo>
                      <a:lnTo>
                        <a:pt x="2223" y="1461"/>
                      </a:lnTo>
                      <a:lnTo>
                        <a:pt x="2223" y="1430"/>
                      </a:lnTo>
                      <a:lnTo>
                        <a:pt x="2223" y="1398"/>
                      </a:lnTo>
                      <a:lnTo>
                        <a:pt x="2254" y="1388"/>
                      </a:lnTo>
                      <a:lnTo>
                        <a:pt x="2285" y="1388"/>
                      </a:lnTo>
                      <a:lnTo>
                        <a:pt x="2317" y="1398"/>
                      </a:lnTo>
                      <a:lnTo>
                        <a:pt x="2348" y="1409"/>
                      </a:lnTo>
                      <a:lnTo>
                        <a:pt x="2358" y="1377"/>
                      </a:lnTo>
                      <a:lnTo>
                        <a:pt x="2358" y="1346"/>
                      </a:lnTo>
                      <a:lnTo>
                        <a:pt x="2348" y="1315"/>
                      </a:lnTo>
                      <a:lnTo>
                        <a:pt x="2337" y="1283"/>
                      </a:lnTo>
                      <a:lnTo>
                        <a:pt x="2306" y="1273"/>
                      </a:lnTo>
                      <a:lnTo>
                        <a:pt x="2275" y="1242"/>
                      </a:lnTo>
                      <a:lnTo>
                        <a:pt x="2254" y="1210"/>
                      </a:lnTo>
                      <a:lnTo>
                        <a:pt x="2223" y="1190"/>
                      </a:lnTo>
                      <a:lnTo>
                        <a:pt x="2202" y="1158"/>
                      </a:lnTo>
                      <a:lnTo>
                        <a:pt x="2170" y="1137"/>
                      </a:lnTo>
                      <a:lnTo>
                        <a:pt x="2139" y="1117"/>
                      </a:lnTo>
                      <a:lnTo>
                        <a:pt x="2118" y="1085"/>
                      </a:lnTo>
                      <a:lnTo>
                        <a:pt x="2108" y="1054"/>
                      </a:lnTo>
                      <a:lnTo>
                        <a:pt x="2097" y="1023"/>
                      </a:lnTo>
                      <a:lnTo>
                        <a:pt x="2087" y="991"/>
                      </a:lnTo>
                      <a:lnTo>
                        <a:pt x="2066" y="960"/>
                      </a:lnTo>
                      <a:lnTo>
                        <a:pt x="2045" y="929"/>
                      </a:lnTo>
                      <a:lnTo>
                        <a:pt x="2014" y="897"/>
                      </a:lnTo>
                      <a:lnTo>
                        <a:pt x="2003" y="866"/>
                      </a:lnTo>
                      <a:lnTo>
                        <a:pt x="1983" y="835"/>
                      </a:lnTo>
                      <a:lnTo>
                        <a:pt x="1962" y="803"/>
                      </a:lnTo>
                      <a:lnTo>
                        <a:pt x="1941" y="772"/>
                      </a:lnTo>
                      <a:lnTo>
                        <a:pt x="1920" y="741"/>
                      </a:lnTo>
                      <a:lnTo>
                        <a:pt x="1899" y="710"/>
                      </a:lnTo>
                      <a:lnTo>
                        <a:pt x="1910" y="678"/>
                      </a:lnTo>
                      <a:lnTo>
                        <a:pt x="1941" y="668"/>
                      </a:lnTo>
                      <a:lnTo>
                        <a:pt x="1972" y="668"/>
                      </a:lnTo>
                      <a:lnTo>
                        <a:pt x="2003" y="668"/>
                      </a:lnTo>
                      <a:lnTo>
                        <a:pt x="2035" y="689"/>
                      </a:lnTo>
                      <a:lnTo>
                        <a:pt x="2056" y="720"/>
                      </a:lnTo>
                      <a:lnTo>
                        <a:pt x="2087" y="751"/>
                      </a:lnTo>
                      <a:lnTo>
                        <a:pt x="2108" y="783"/>
                      </a:lnTo>
                      <a:lnTo>
                        <a:pt x="2129" y="814"/>
                      </a:lnTo>
                      <a:lnTo>
                        <a:pt x="2139" y="845"/>
                      </a:lnTo>
                      <a:lnTo>
                        <a:pt x="2160" y="877"/>
                      </a:lnTo>
                      <a:lnTo>
                        <a:pt x="2191" y="908"/>
                      </a:lnTo>
                      <a:lnTo>
                        <a:pt x="2202" y="939"/>
                      </a:lnTo>
                      <a:lnTo>
                        <a:pt x="2233" y="970"/>
                      </a:lnTo>
                      <a:lnTo>
                        <a:pt x="2254" y="1002"/>
                      </a:lnTo>
                      <a:lnTo>
                        <a:pt x="2285" y="1033"/>
                      </a:lnTo>
                      <a:lnTo>
                        <a:pt x="2296" y="1064"/>
                      </a:lnTo>
                      <a:lnTo>
                        <a:pt x="2317" y="1096"/>
                      </a:lnTo>
                      <a:lnTo>
                        <a:pt x="2348" y="1127"/>
                      </a:lnTo>
                      <a:lnTo>
                        <a:pt x="2379" y="1158"/>
                      </a:lnTo>
                      <a:lnTo>
                        <a:pt x="2410" y="1190"/>
                      </a:lnTo>
                      <a:lnTo>
                        <a:pt x="2431" y="1221"/>
                      </a:lnTo>
                      <a:lnTo>
                        <a:pt x="2452" y="1252"/>
                      </a:lnTo>
                      <a:lnTo>
                        <a:pt x="2463" y="1283"/>
                      </a:lnTo>
                      <a:lnTo>
                        <a:pt x="2473" y="1315"/>
                      </a:lnTo>
                      <a:lnTo>
                        <a:pt x="2473" y="1346"/>
                      </a:lnTo>
                      <a:lnTo>
                        <a:pt x="2473" y="1377"/>
                      </a:lnTo>
                      <a:lnTo>
                        <a:pt x="2473" y="1409"/>
                      </a:lnTo>
                      <a:lnTo>
                        <a:pt x="2473" y="1440"/>
                      </a:lnTo>
                      <a:lnTo>
                        <a:pt x="2504" y="1461"/>
                      </a:lnTo>
                      <a:lnTo>
                        <a:pt x="2536" y="1482"/>
                      </a:lnTo>
                      <a:lnTo>
                        <a:pt x="2557" y="1513"/>
                      </a:lnTo>
                      <a:lnTo>
                        <a:pt x="2557" y="1544"/>
                      </a:lnTo>
                      <a:lnTo>
                        <a:pt x="2557" y="1576"/>
                      </a:lnTo>
                      <a:lnTo>
                        <a:pt x="2557" y="1607"/>
                      </a:lnTo>
                      <a:lnTo>
                        <a:pt x="2588" y="1628"/>
                      </a:lnTo>
                      <a:lnTo>
                        <a:pt x="2619" y="1649"/>
                      </a:lnTo>
                      <a:lnTo>
                        <a:pt x="2650" y="1670"/>
                      </a:lnTo>
                      <a:lnTo>
                        <a:pt x="2682" y="1690"/>
                      </a:lnTo>
                      <a:lnTo>
                        <a:pt x="2713" y="1711"/>
                      </a:lnTo>
                      <a:lnTo>
                        <a:pt x="2744" y="1711"/>
                      </a:lnTo>
                      <a:lnTo>
                        <a:pt x="2776" y="1711"/>
                      </a:lnTo>
                      <a:lnTo>
                        <a:pt x="2807" y="1701"/>
                      </a:lnTo>
                      <a:lnTo>
                        <a:pt x="2828" y="1670"/>
                      </a:lnTo>
                      <a:lnTo>
                        <a:pt x="2849" y="1638"/>
                      </a:lnTo>
                      <a:lnTo>
                        <a:pt x="2859" y="1607"/>
                      </a:lnTo>
                      <a:lnTo>
                        <a:pt x="2870" y="1576"/>
                      </a:lnTo>
                      <a:lnTo>
                        <a:pt x="2859" y="1544"/>
                      </a:lnTo>
                      <a:lnTo>
                        <a:pt x="2838" y="1513"/>
                      </a:lnTo>
                      <a:lnTo>
                        <a:pt x="2817" y="1482"/>
                      </a:lnTo>
                      <a:lnTo>
                        <a:pt x="2797" y="1450"/>
                      </a:lnTo>
                      <a:lnTo>
                        <a:pt x="2786" y="1419"/>
                      </a:lnTo>
                      <a:lnTo>
                        <a:pt x="2786" y="1388"/>
                      </a:lnTo>
                      <a:lnTo>
                        <a:pt x="2817" y="1357"/>
                      </a:lnTo>
                      <a:lnTo>
                        <a:pt x="2849" y="1336"/>
                      </a:lnTo>
                      <a:lnTo>
                        <a:pt x="2880" y="1325"/>
                      </a:lnTo>
                      <a:lnTo>
                        <a:pt x="2911" y="1315"/>
                      </a:lnTo>
                      <a:lnTo>
                        <a:pt x="2943" y="1294"/>
                      </a:lnTo>
                      <a:lnTo>
                        <a:pt x="2974" y="1273"/>
                      </a:lnTo>
                      <a:lnTo>
                        <a:pt x="2984" y="1190"/>
                      </a:lnTo>
                      <a:lnTo>
                        <a:pt x="2995" y="1106"/>
                      </a:lnTo>
                      <a:lnTo>
                        <a:pt x="3026" y="1096"/>
                      </a:lnTo>
                      <a:lnTo>
                        <a:pt x="3057" y="1096"/>
                      </a:lnTo>
                      <a:lnTo>
                        <a:pt x="3089" y="1096"/>
                      </a:lnTo>
                      <a:lnTo>
                        <a:pt x="3120" y="1106"/>
                      </a:lnTo>
                      <a:lnTo>
                        <a:pt x="3151" y="1127"/>
                      </a:lnTo>
                      <a:lnTo>
                        <a:pt x="3183" y="1148"/>
                      </a:lnTo>
                      <a:lnTo>
                        <a:pt x="3214" y="1158"/>
                      </a:lnTo>
                      <a:lnTo>
                        <a:pt x="3235" y="1127"/>
                      </a:lnTo>
                      <a:lnTo>
                        <a:pt x="3235" y="1096"/>
                      </a:lnTo>
                      <a:lnTo>
                        <a:pt x="3235" y="1064"/>
                      </a:lnTo>
                      <a:lnTo>
                        <a:pt x="3214" y="1033"/>
                      </a:lnTo>
                      <a:lnTo>
                        <a:pt x="3193" y="1002"/>
                      </a:lnTo>
                      <a:lnTo>
                        <a:pt x="3183" y="970"/>
                      </a:lnTo>
                      <a:lnTo>
                        <a:pt x="3183" y="939"/>
                      </a:lnTo>
                      <a:lnTo>
                        <a:pt x="3183" y="908"/>
                      </a:lnTo>
                      <a:lnTo>
                        <a:pt x="3183" y="877"/>
                      </a:lnTo>
                      <a:lnTo>
                        <a:pt x="3183" y="845"/>
                      </a:lnTo>
                      <a:lnTo>
                        <a:pt x="3183" y="814"/>
                      </a:lnTo>
                      <a:lnTo>
                        <a:pt x="3183" y="783"/>
                      </a:lnTo>
                      <a:lnTo>
                        <a:pt x="3183" y="751"/>
                      </a:lnTo>
                      <a:lnTo>
                        <a:pt x="3193" y="668"/>
                      </a:lnTo>
                      <a:lnTo>
                        <a:pt x="3193" y="637"/>
                      </a:lnTo>
                      <a:lnTo>
                        <a:pt x="3203" y="605"/>
                      </a:lnTo>
                      <a:lnTo>
                        <a:pt x="3235" y="574"/>
                      </a:lnTo>
                      <a:lnTo>
                        <a:pt x="3266" y="563"/>
                      </a:lnTo>
                      <a:lnTo>
                        <a:pt x="3297" y="543"/>
                      </a:lnTo>
                      <a:lnTo>
                        <a:pt x="3329" y="532"/>
                      </a:lnTo>
                      <a:lnTo>
                        <a:pt x="3360" y="522"/>
                      </a:lnTo>
                      <a:lnTo>
                        <a:pt x="3391" y="522"/>
                      </a:lnTo>
                      <a:lnTo>
                        <a:pt x="3423" y="522"/>
                      </a:lnTo>
                      <a:lnTo>
                        <a:pt x="3454" y="553"/>
                      </a:lnTo>
                      <a:lnTo>
                        <a:pt x="3475" y="584"/>
                      </a:lnTo>
                      <a:lnTo>
                        <a:pt x="3475" y="616"/>
                      </a:lnTo>
                      <a:lnTo>
                        <a:pt x="3496" y="647"/>
                      </a:lnTo>
                      <a:lnTo>
                        <a:pt x="3527" y="668"/>
                      </a:lnTo>
                      <a:lnTo>
                        <a:pt x="3558" y="699"/>
                      </a:lnTo>
                      <a:lnTo>
                        <a:pt x="3590" y="710"/>
                      </a:lnTo>
                      <a:lnTo>
                        <a:pt x="3621" y="710"/>
                      </a:lnTo>
                      <a:lnTo>
                        <a:pt x="3652" y="699"/>
                      </a:lnTo>
                      <a:lnTo>
                        <a:pt x="3673" y="668"/>
                      </a:lnTo>
                      <a:lnTo>
                        <a:pt x="3694" y="637"/>
                      </a:lnTo>
                      <a:lnTo>
                        <a:pt x="3704" y="605"/>
                      </a:lnTo>
                      <a:lnTo>
                        <a:pt x="3694" y="574"/>
                      </a:lnTo>
                      <a:lnTo>
                        <a:pt x="3673" y="543"/>
                      </a:lnTo>
                      <a:lnTo>
                        <a:pt x="3652" y="511"/>
                      </a:lnTo>
                      <a:lnTo>
                        <a:pt x="3652" y="480"/>
                      </a:lnTo>
                      <a:lnTo>
                        <a:pt x="3652" y="449"/>
                      </a:lnTo>
                      <a:lnTo>
                        <a:pt x="3673" y="417"/>
                      </a:lnTo>
                      <a:lnTo>
                        <a:pt x="3704" y="397"/>
                      </a:lnTo>
                      <a:lnTo>
                        <a:pt x="3736" y="386"/>
                      </a:lnTo>
                      <a:lnTo>
                        <a:pt x="3767" y="365"/>
                      </a:lnTo>
                      <a:lnTo>
                        <a:pt x="3777" y="397"/>
                      </a:lnTo>
                      <a:lnTo>
                        <a:pt x="3798" y="428"/>
                      </a:lnTo>
                      <a:lnTo>
                        <a:pt x="3819" y="459"/>
                      </a:lnTo>
                      <a:lnTo>
                        <a:pt x="3809" y="490"/>
                      </a:lnTo>
                      <a:lnTo>
                        <a:pt x="3788" y="522"/>
                      </a:lnTo>
                      <a:lnTo>
                        <a:pt x="3767" y="553"/>
                      </a:lnTo>
                      <a:lnTo>
                        <a:pt x="3767" y="584"/>
                      </a:lnTo>
                      <a:lnTo>
                        <a:pt x="3767" y="616"/>
                      </a:lnTo>
                      <a:lnTo>
                        <a:pt x="3798" y="637"/>
                      </a:lnTo>
                      <a:lnTo>
                        <a:pt x="3830" y="668"/>
                      </a:lnTo>
                      <a:lnTo>
                        <a:pt x="3861" y="678"/>
                      </a:lnTo>
                      <a:lnTo>
                        <a:pt x="3892" y="689"/>
                      </a:lnTo>
                      <a:lnTo>
                        <a:pt x="3923" y="710"/>
                      </a:lnTo>
                      <a:lnTo>
                        <a:pt x="3955" y="720"/>
                      </a:lnTo>
                      <a:lnTo>
                        <a:pt x="3986" y="730"/>
                      </a:lnTo>
                      <a:lnTo>
                        <a:pt x="4017" y="751"/>
                      </a:lnTo>
                      <a:lnTo>
                        <a:pt x="4049" y="783"/>
                      </a:lnTo>
                      <a:lnTo>
                        <a:pt x="4070" y="814"/>
                      </a:lnTo>
                      <a:lnTo>
                        <a:pt x="4090" y="845"/>
                      </a:lnTo>
                      <a:lnTo>
                        <a:pt x="4101" y="877"/>
                      </a:lnTo>
                      <a:lnTo>
                        <a:pt x="4080" y="908"/>
                      </a:lnTo>
                      <a:lnTo>
                        <a:pt x="4070" y="939"/>
                      </a:lnTo>
                      <a:lnTo>
                        <a:pt x="4038" y="950"/>
                      </a:lnTo>
                      <a:lnTo>
                        <a:pt x="4007" y="950"/>
                      </a:lnTo>
                      <a:lnTo>
                        <a:pt x="3976" y="950"/>
                      </a:lnTo>
                      <a:lnTo>
                        <a:pt x="3944" y="950"/>
                      </a:lnTo>
                      <a:lnTo>
                        <a:pt x="3913" y="950"/>
                      </a:lnTo>
                      <a:lnTo>
                        <a:pt x="3882" y="950"/>
                      </a:lnTo>
                      <a:lnTo>
                        <a:pt x="3850" y="950"/>
                      </a:lnTo>
                      <a:lnTo>
                        <a:pt x="3819" y="960"/>
                      </a:lnTo>
                      <a:lnTo>
                        <a:pt x="3788" y="960"/>
                      </a:lnTo>
                      <a:lnTo>
                        <a:pt x="3757" y="960"/>
                      </a:lnTo>
                      <a:lnTo>
                        <a:pt x="3725" y="960"/>
                      </a:lnTo>
                      <a:lnTo>
                        <a:pt x="3694" y="970"/>
                      </a:lnTo>
                      <a:lnTo>
                        <a:pt x="3663" y="981"/>
                      </a:lnTo>
                      <a:lnTo>
                        <a:pt x="3631" y="1002"/>
                      </a:lnTo>
                      <a:lnTo>
                        <a:pt x="3600" y="1012"/>
                      </a:lnTo>
                      <a:lnTo>
                        <a:pt x="3569" y="1033"/>
                      </a:lnTo>
                      <a:lnTo>
                        <a:pt x="3537" y="1064"/>
                      </a:lnTo>
                      <a:lnTo>
                        <a:pt x="3506" y="1085"/>
                      </a:lnTo>
                      <a:lnTo>
                        <a:pt x="3475" y="1106"/>
                      </a:lnTo>
                      <a:lnTo>
                        <a:pt x="3454" y="1137"/>
                      </a:lnTo>
                      <a:lnTo>
                        <a:pt x="3423" y="1158"/>
                      </a:lnTo>
                      <a:lnTo>
                        <a:pt x="3391" y="1179"/>
                      </a:lnTo>
                      <a:lnTo>
                        <a:pt x="3360" y="1190"/>
                      </a:lnTo>
                      <a:lnTo>
                        <a:pt x="3329" y="1200"/>
                      </a:lnTo>
                      <a:lnTo>
                        <a:pt x="3297" y="1221"/>
                      </a:lnTo>
                      <a:lnTo>
                        <a:pt x="3266" y="1252"/>
                      </a:lnTo>
                      <a:lnTo>
                        <a:pt x="3235" y="1273"/>
                      </a:lnTo>
                      <a:lnTo>
                        <a:pt x="3203" y="1283"/>
                      </a:lnTo>
                      <a:lnTo>
                        <a:pt x="3172" y="1294"/>
                      </a:lnTo>
                      <a:lnTo>
                        <a:pt x="3141" y="1304"/>
                      </a:lnTo>
                      <a:lnTo>
                        <a:pt x="3120" y="1336"/>
                      </a:lnTo>
                      <a:lnTo>
                        <a:pt x="3089" y="1357"/>
                      </a:lnTo>
                      <a:lnTo>
                        <a:pt x="3078" y="1388"/>
                      </a:lnTo>
                      <a:lnTo>
                        <a:pt x="3057" y="1419"/>
                      </a:lnTo>
                      <a:lnTo>
                        <a:pt x="3057" y="1450"/>
                      </a:lnTo>
                      <a:lnTo>
                        <a:pt x="3068" y="1482"/>
                      </a:lnTo>
                      <a:lnTo>
                        <a:pt x="3078" y="1513"/>
                      </a:lnTo>
                      <a:lnTo>
                        <a:pt x="3089" y="1544"/>
                      </a:lnTo>
                      <a:lnTo>
                        <a:pt x="3120" y="1565"/>
                      </a:lnTo>
                      <a:lnTo>
                        <a:pt x="3130" y="1597"/>
                      </a:lnTo>
                      <a:lnTo>
                        <a:pt x="3151" y="1628"/>
                      </a:lnTo>
                      <a:lnTo>
                        <a:pt x="3172" y="1659"/>
                      </a:lnTo>
                      <a:lnTo>
                        <a:pt x="3203" y="1690"/>
                      </a:lnTo>
                      <a:lnTo>
                        <a:pt x="3235" y="1711"/>
                      </a:lnTo>
                      <a:lnTo>
                        <a:pt x="3245" y="1743"/>
                      </a:lnTo>
                      <a:lnTo>
                        <a:pt x="3277" y="1763"/>
                      </a:lnTo>
                      <a:lnTo>
                        <a:pt x="3308" y="1763"/>
                      </a:lnTo>
                      <a:lnTo>
                        <a:pt x="3339" y="1763"/>
                      </a:lnTo>
                      <a:lnTo>
                        <a:pt x="3370" y="1763"/>
                      </a:lnTo>
                      <a:lnTo>
                        <a:pt x="3402" y="1763"/>
                      </a:lnTo>
                      <a:lnTo>
                        <a:pt x="3433" y="1753"/>
                      </a:lnTo>
                      <a:lnTo>
                        <a:pt x="3464" y="1743"/>
                      </a:lnTo>
                      <a:lnTo>
                        <a:pt x="3496" y="1743"/>
                      </a:lnTo>
                      <a:lnTo>
                        <a:pt x="3527" y="1743"/>
                      </a:lnTo>
                      <a:lnTo>
                        <a:pt x="3558" y="1753"/>
                      </a:lnTo>
                      <a:lnTo>
                        <a:pt x="3590" y="1763"/>
                      </a:lnTo>
                      <a:lnTo>
                        <a:pt x="3621" y="1774"/>
                      </a:lnTo>
                      <a:lnTo>
                        <a:pt x="3652" y="1774"/>
                      </a:lnTo>
                      <a:lnTo>
                        <a:pt x="3683" y="1774"/>
                      </a:lnTo>
                      <a:lnTo>
                        <a:pt x="3704" y="1743"/>
                      </a:lnTo>
                      <a:lnTo>
                        <a:pt x="3725" y="1711"/>
                      </a:lnTo>
                      <a:lnTo>
                        <a:pt x="3736" y="1680"/>
                      </a:lnTo>
                      <a:lnTo>
                        <a:pt x="3757" y="1649"/>
                      </a:lnTo>
                      <a:lnTo>
                        <a:pt x="3788" y="1628"/>
                      </a:lnTo>
                      <a:lnTo>
                        <a:pt x="3819" y="1617"/>
                      </a:lnTo>
                      <a:lnTo>
                        <a:pt x="3830" y="1649"/>
                      </a:lnTo>
                      <a:lnTo>
                        <a:pt x="3830" y="1680"/>
                      </a:lnTo>
                      <a:lnTo>
                        <a:pt x="3819" y="1711"/>
                      </a:lnTo>
                      <a:lnTo>
                        <a:pt x="3809" y="1743"/>
                      </a:lnTo>
                      <a:lnTo>
                        <a:pt x="3830" y="1774"/>
                      </a:lnTo>
                      <a:lnTo>
                        <a:pt x="3861" y="1795"/>
                      </a:lnTo>
                      <a:lnTo>
                        <a:pt x="3882" y="1826"/>
                      </a:lnTo>
                      <a:lnTo>
                        <a:pt x="3892" y="1857"/>
                      </a:lnTo>
                      <a:lnTo>
                        <a:pt x="3913" y="1889"/>
                      </a:lnTo>
                      <a:lnTo>
                        <a:pt x="3913" y="1920"/>
                      </a:lnTo>
                      <a:lnTo>
                        <a:pt x="3913" y="1951"/>
                      </a:lnTo>
                      <a:lnTo>
                        <a:pt x="3903" y="1983"/>
                      </a:lnTo>
                      <a:lnTo>
                        <a:pt x="3903" y="2014"/>
                      </a:lnTo>
                      <a:lnTo>
                        <a:pt x="3903" y="2045"/>
                      </a:lnTo>
                      <a:lnTo>
                        <a:pt x="3882" y="2077"/>
                      </a:lnTo>
                      <a:lnTo>
                        <a:pt x="3850" y="2097"/>
                      </a:lnTo>
                      <a:lnTo>
                        <a:pt x="3819" y="2118"/>
                      </a:lnTo>
                      <a:lnTo>
                        <a:pt x="3788" y="2150"/>
                      </a:lnTo>
                      <a:lnTo>
                        <a:pt x="3757" y="2170"/>
                      </a:lnTo>
                      <a:lnTo>
                        <a:pt x="3725" y="2191"/>
                      </a:lnTo>
                      <a:lnTo>
                        <a:pt x="3694" y="2212"/>
                      </a:lnTo>
                      <a:lnTo>
                        <a:pt x="3663" y="2233"/>
                      </a:lnTo>
                      <a:lnTo>
                        <a:pt x="3631" y="2264"/>
                      </a:lnTo>
                      <a:lnTo>
                        <a:pt x="3600" y="2285"/>
                      </a:lnTo>
                      <a:lnTo>
                        <a:pt x="3590" y="2317"/>
                      </a:lnTo>
                      <a:lnTo>
                        <a:pt x="3569" y="2348"/>
                      </a:lnTo>
                      <a:lnTo>
                        <a:pt x="3548" y="2379"/>
                      </a:lnTo>
                      <a:lnTo>
                        <a:pt x="3527" y="2410"/>
                      </a:lnTo>
                      <a:lnTo>
                        <a:pt x="3506" y="2442"/>
                      </a:lnTo>
                      <a:lnTo>
                        <a:pt x="3485" y="2473"/>
                      </a:lnTo>
                      <a:lnTo>
                        <a:pt x="3475" y="2504"/>
                      </a:lnTo>
                      <a:lnTo>
                        <a:pt x="3443" y="2515"/>
                      </a:lnTo>
                      <a:lnTo>
                        <a:pt x="3412" y="2515"/>
                      </a:lnTo>
                      <a:lnTo>
                        <a:pt x="3381" y="2515"/>
                      </a:lnTo>
                      <a:lnTo>
                        <a:pt x="3350" y="2515"/>
                      </a:lnTo>
                      <a:lnTo>
                        <a:pt x="3318" y="2504"/>
                      </a:lnTo>
                      <a:lnTo>
                        <a:pt x="3287" y="2504"/>
                      </a:lnTo>
                      <a:lnTo>
                        <a:pt x="3256" y="2483"/>
                      </a:lnTo>
                      <a:lnTo>
                        <a:pt x="3224" y="2463"/>
                      </a:lnTo>
                      <a:lnTo>
                        <a:pt x="3193" y="2442"/>
                      </a:lnTo>
                      <a:lnTo>
                        <a:pt x="3162" y="2442"/>
                      </a:lnTo>
                      <a:lnTo>
                        <a:pt x="3130" y="2442"/>
                      </a:lnTo>
                      <a:lnTo>
                        <a:pt x="3099" y="2442"/>
                      </a:lnTo>
                      <a:lnTo>
                        <a:pt x="3068" y="2452"/>
                      </a:lnTo>
                      <a:lnTo>
                        <a:pt x="3047" y="2483"/>
                      </a:lnTo>
                      <a:lnTo>
                        <a:pt x="3016" y="2504"/>
                      </a:lnTo>
                      <a:lnTo>
                        <a:pt x="2984" y="2504"/>
                      </a:lnTo>
                      <a:lnTo>
                        <a:pt x="2901" y="2504"/>
                      </a:lnTo>
                      <a:lnTo>
                        <a:pt x="2870" y="2504"/>
                      </a:lnTo>
                      <a:lnTo>
                        <a:pt x="2838" y="2504"/>
                      </a:lnTo>
                      <a:lnTo>
                        <a:pt x="2807" y="2504"/>
                      </a:lnTo>
                      <a:lnTo>
                        <a:pt x="2776" y="2504"/>
                      </a:lnTo>
                      <a:lnTo>
                        <a:pt x="2744" y="2494"/>
                      </a:lnTo>
                      <a:lnTo>
                        <a:pt x="2713" y="2483"/>
                      </a:lnTo>
                      <a:lnTo>
                        <a:pt x="2682" y="2452"/>
                      </a:lnTo>
                      <a:lnTo>
                        <a:pt x="2650" y="2431"/>
                      </a:lnTo>
                      <a:lnTo>
                        <a:pt x="2619" y="2410"/>
                      </a:lnTo>
                      <a:lnTo>
                        <a:pt x="2588" y="2410"/>
                      </a:lnTo>
                      <a:lnTo>
                        <a:pt x="2557" y="2400"/>
                      </a:lnTo>
                      <a:lnTo>
                        <a:pt x="2525" y="2400"/>
                      </a:lnTo>
                      <a:lnTo>
                        <a:pt x="2494" y="2400"/>
                      </a:lnTo>
                      <a:lnTo>
                        <a:pt x="2463" y="2400"/>
                      </a:lnTo>
                      <a:lnTo>
                        <a:pt x="2379" y="2400"/>
                      </a:lnTo>
                      <a:lnTo>
                        <a:pt x="2348" y="2400"/>
                      </a:lnTo>
                      <a:lnTo>
                        <a:pt x="2317" y="2400"/>
                      </a:lnTo>
                      <a:lnTo>
                        <a:pt x="2285" y="2400"/>
                      </a:lnTo>
                      <a:lnTo>
                        <a:pt x="2254" y="2400"/>
                      </a:lnTo>
                      <a:lnTo>
                        <a:pt x="2223" y="2400"/>
                      </a:lnTo>
                      <a:lnTo>
                        <a:pt x="2191" y="2410"/>
                      </a:lnTo>
                      <a:lnTo>
                        <a:pt x="2160" y="2410"/>
                      </a:lnTo>
                      <a:lnTo>
                        <a:pt x="2129" y="2421"/>
                      </a:lnTo>
                      <a:lnTo>
                        <a:pt x="2097" y="2431"/>
                      </a:lnTo>
                      <a:lnTo>
                        <a:pt x="2087" y="2463"/>
                      </a:lnTo>
                      <a:lnTo>
                        <a:pt x="2087" y="2494"/>
                      </a:lnTo>
                      <a:lnTo>
                        <a:pt x="2087" y="2525"/>
                      </a:lnTo>
                      <a:lnTo>
                        <a:pt x="2087" y="2557"/>
                      </a:lnTo>
                      <a:lnTo>
                        <a:pt x="2056" y="2577"/>
                      </a:lnTo>
                      <a:lnTo>
                        <a:pt x="2024" y="2567"/>
                      </a:lnTo>
                      <a:lnTo>
                        <a:pt x="1993" y="2546"/>
                      </a:lnTo>
                      <a:lnTo>
                        <a:pt x="1972" y="2515"/>
                      </a:lnTo>
                      <a:lnTo>
                        <a:pt x="1951" y="2483"/>
                      </a:lnTo>
                      <a:lnTo>
                        <a:pt x="1920" y="2452"/>
                      </a:lnTo>
                      <a:lnTo>
                        <a:pt x="1889" y="2431"/>
                      </a:lnTo>
                      <a:lnTo>
                        <a:pt x="1857" y="2410"/>
                      </a:lnTo>
                      <a:lnTo>
                        <a:pt x="1826" y="2390"/>
                      </a:lnTo>
                      <a:lnTo>
                        <a:pt x="1805" y="2358"/>
                      </a:lnTo>
                      <a:lnTo>
                        <a:pt x="1774" y="2337"/>
                      </a:lnTo>
                      <a:lnTo>
                        <a:pt x="1743" y="2306"/>
                      </a:lnTo>
                      <a:lnTo>
                        <a:pt x="1722" y="2275"/>
                      </a:lnTo>
                      <a:lnTo>
                        <a:pt x="1690" y="2264"/>
                      </a:lnTo>
                      <a:lnTo>
                        <a:pt x="1659" y="2254"/>
                      </a:lnTo>
                      <a:lnTo>
                        <a:pt x="1628" y="2254"/>
                      </a:lnTo>
                      <a:lnTo>
                        <a:pt x="1597" y="2254"/>
                      </a:lnTo>
                      <a:lnTo>
                        <a:pt x="1513" y="2254"/>
                      </a:lnTo>
                      <a:lnTo>
                        <a:pt x="1482" y="2233"/>
                      </a:lnTo>
                      <a:lnTo>
                        <a:pt x="1471" y="2202"/>
                      </a:lnTo>
                      <a:lnTo>
                        <a:pt x="1471" y="2170"/>
                      </a:lnTo>
                      <a:lnTo>
                        <a:pt x="1461" y="2139"/>
                      </a:lnTo>
                      <a:lnTo>
                        <a:pt x="1461" y="2108"/>
                      </a:lnTo>
                      <a:lnTo>
                        <a:pt x="1461" y="2077"/>
                      </a:lnTo>
                      <a:lnTo>
                        <a:pt x="1461" y="2045"/>
                      </a:lnTo>
                      <a:lnTo>
                        <a:pt x="1461" y="2014"/>
                      </a:lnTo>
                      <a:lnTo>
                        <a:pt x="1461" y="1983"/>
                      </a:lnTo>
                      <a:lnTo>
                        <a:pt x="1461" y="1951"/>
                      </a:lnTo>
                      <a:lnTo>
                        <a:pt x="1450" y="1920"/>
                      </a:lnTo>
                      <a:lnTo>
                        <a:pt x="1440" y="1889"/>
                      </a:lnTo>
                      <a:lnTo>
                        <a:pt x="1440" y="1857"/>
                      </a:lnTo>
                      <a:lnTo>
                        <a:pt x="1419" y="1826"/>
                      </a:lnTo>
                      <a:lnTo>
                        <a:pt x="1388" y="1805"/>
                      </a:lnTo>
                      <a:lnTo>
                        <a:pt x="1357" y="1805"/>
                      </a:lnTo>
                      <a:lnTo>
                        <a:pt x="1325" y="1805"/>
                      </a:lnTo>
                      <a:lnTo>
                        <a:pt x="1294" y="1805"/>
                      </a:lnTo>
                      <a:lnTo>
                        <a:pt x="1210" y="1805"/>
                      </a:lnTo>
                      <a:lnTo>
                        <a:pt x="1179" y="1816"/>
                      </a:lnTo>
                      <a:lnTo>
                        <a:pt x="1096" y="1816"/>
                      </a:lnTo>
                      <a:lnTo>
                        <a:pt x="1064" y="1826"/>
                      </a:lnTo>
                      <a:lnTo>
                        <a:pt x="1033" y="1826"/>
                      </a:lnTo>
                      <a:lnTo>
                        <a:pt x="1002" y="1826"/>
                      </a:lnTo>
                      <a:lnTo>
                        <a:pt x="970" y="1826"/>
                      </a:lnTo>
                      <a:lnTo>
                        <a:pt x="939" y="1826"/>
                      </a:lnTo>
                      <a:lnTo>
                        <a:pt x="908" y="1805"/>
                      </a:lnTo>
                      <a:lnTo>
                        <a:pt x="877" y="1784"/>
                      </a:lnTo>
                      <a:lnTo>
                        <a:pt x="845" y="1763"/>
                      </a:lnTo>
                      <a:lnTo>
                        <a:pt x="814" y="1732"/>
                      </a:lnTo>
                      <a:lnTo>
                        <a:pt x="783" y="1722"/>
                      </a:lnTo>
                      <a:lnTo>
                        <a:pt x="751" y="1711"/>
                      </a:lnTo>
                      <a:lnTo>
                        <a:pt x="678" y="1701"/>
                      </a:lnTo>
                      <a:lnTo>
                        <a:pt x="605" y="1701"/>
                      </a:lnTo>
                      <a:lnTo>
                        <a:pt x="522" y="1690"/>
                      </a:lnTo>
                      <a:lnTo>
                        <a:pt x="490" y="1680"/>
                      </a:lnTo>
                      <a:lnTo>
                        <a:pt x="459" y="1680"/>
                      </a:lnTo>
                      <a:lnTo>
                        <a:pt x="428" y="1649"/>
                      </a:lnTo>
                      <a:lnTo>
                        <a:pt x="407" y="1617"/>
                      </a:lnTo>
                      <a:lnTo>
                        <a:pt x="376" y="1597"/>
                      </a:lnTo>
                      <a:lnTo>
                        <a:pt x="344" y="1576"/>
                      </a:lnTo>
                      <a:lnTo>
                        <a:pt x="313" y="1576"/>
                      </a:lnTo>
                      <a:lnTo>
                        <a:pt x="282" y="1576"/>
                      </a:lnTo>
                      <a:lnTo>
                        <a:pt x="209" y="1576"/>
                      </a:lnTo>
                      <a:lnTo>
                        <a:pt x="177" y="1586"/>
                      </a:lnTo>
                      <a:lnTo>
                        <a:pt x="146" y="1597"/>
                      </a:lnTo>
                      <a:lnTo>
                        <a:pt x="125" y="1628"/>
                      </a:lnTo>
                      <a:lnTo>
                        <a:pt x="104" y="1659"/>
                      </a:lnTo>
                      <a:lnTo>
                        <a:pt x="73" y="1690"/>
                      </a:lnTo>
                      <a:lnTo>
                        <a:pt x="52" y="1722"/>
                      </a:lnTo>
                      <a:lnTo>
                        <a:pt x="21" y="1743"/>
                      </a:lnTo>
                      <a:lnTo>
                        <a:pt x="0" y="1774"/>
                      </a:lnTo>
                      <a:lnTo>
                        <a:pt x="0" y="1743"/>
                      </a:lnTo>
                      <a:lnTo>
                        <a:pt x="0" y="1711"/>
                      </a:lnTo>
                      <a:lnTo>
                        <a:pt x="0" y="1680"/>
                      </a:lnTo>
                      <a:lnTo>
                        <a:pt x="0" y="1649"/>
                      </a:lnTo>
                      <a:lnTo>
                        <a:pt x="0" y="1617"/>
                      </a:lnTo>
                      <a:lnTo>
                        <a:pt x="0" y="1534"/>
                      </a:lnTo>
                      <a:lnTo>
                        <a:pt x="0" y="1440"/>
                      </a:lnTo>
                      <a:lnTo>
                        <a:pt x="0" y="1357"/>
                      </a:lnTo>
                      <a:lnTo>
                        <a:pt x="0" y="1263"/>
                      </a:lnTo>
                      <a:lnTo>
                        <a:pt x="0" y="1169"/>
                      </a:lnTo>
                      <a:lnTo>
                        <a:pt x="0" y="1075"/>
                      </a:lnTo>
                      <a:lnTo>
                        <a:pt x="0" y="1043"/>
                      </a:lnTo>
                      <a:lnTo>
                        <a:pt x="0" y="1012"/>
                      </a:lnTo>
                      <a:lnTo>
                        <a:pt x="0" y="981"/>
                      </a:lnTo>
                      <a:lnTo>
                        <a:pt x="0" y="908"/>
                      </a:lnTo>
                      <a:lnTo>
                        <a:pt x="0" y="814"/>
                      </a:lnTo>
                      <a:lnTo>
                        <a:pt x="0" y="730"/>
                      </a:lnTo>
                      <a:lnTo>
                        <a:pt x="0" y="657"/>
                      </a:lnTo>
                      <a:lnTo>
                        <a:pt x="0" y="584"/>
                      </a:lnTo>
                      <a:lnTo>
                        <a:pt x="0" y="501"/>
                      </a:lnTo>
                      <a:lnTo>
                        <a:pt x="0" y="417"/>
                      </a:lnTo>
                      <a:lnTo>
                        <a:pt x="0" y="323"/>
                      </a:lnTo>
                      <a:lnTo>
                        <a:pt x="0" y="230"/>
                      </a:lnTo>
                      <a:lnTo>
                        <a:pt x="0" y="136"/>
                      </a:lnTo>
                      <a:lnTo>
                        <a:pt x="0" y="104"/>
                      </a:lnTo>
                      <a:lnTo>
                        <a:pt x="0" y="73"/>
                      </a:lnTo>
                      <a:lnTo>
                        <a:pt x="0" y="42"/>
                      </a:lnTo>
                      <a:lnTo>
                        <a:pt x="31" y="21"/>
                      </a:lnTo>
                      <a:lnTo>
                        <a:pt x="63" y="21"/>
                      </a:lnTo>
                      <a:lnTo>
                        <a:pt x="94" y="21"/>
                      </a:lnTo>
                      <a:lnTo>
                        <a:pt x="125" y="21"/>
                      </a:lnTo>
                      <a:lnTo>
                        <a:pt x="157" y="21"/>
                      </a:lnTo>
                      <a:lnTo>
                        <a:pt x="240" y="21"/>
                      </a:lnTo>
                      <a:lnTo>
                        <a:pt x="313" y="21"/>
                      </a:lnTo>
                      <a:lnTo>
                        <a:pt x="397" y="21"/>
                      </a:lnTo>
                      <a:lnTo>
                        <a:pt x="490" y="21"/>
                      </a:lnTo>
                      <a:lnTo>
                        <a:pt x="563" y="21"/>
                      </a:lnTo>
                      <a:lnTo>
                        <a:pt x="647" y="21"/>
                      </a:lnTo>
                      <a:lnTo>
                        <a:pt x="720" y="21"/>
                      </a:lnTo>
                      <a:lnTo>
                        <a:pt x="751" y="21"/>
                      </a:lnTo>
                      <a:lnTo>
                        <a:pt x="783" y="21"/>
                      </a:lnTo>
                      <a:lnTo>
                        <a:pt x="720" y="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7115" name="Freeform 11"/>
                <p:cNvSpPr>
                  <a:spLocks/>
                </p:cNvSpPr>
                <p:nvPr/>
              </p:nvSpPr>
              <p:spPr bwMode="auto">
                <a:xfrm>
                  <a:off x="3120" y="2928"/>
                  <a:ext cx="145" cy="976"/>
                </a:xfrm>
                <a:custGeom>
                  <a:avLst/>
                  <a:gdLst/>
                  <a:ahLst/>
                  <a:cxnLst>
                    <a:cxn ang="0">
                      <a:pos x="0" y="0"/>
                    </a:cxn>
                    <a:cxn ang="0">
                      <a:pos x="14" y="35"/>
                    </a:cxn>
                    <a:cxn ang="0">
                      <a:pos x="29" y="67"/>
                    </a:cxn>
                    <a:cxn ang="0">
                      <a:pos x="29" y="98"/>
                    </a:cxn>
                    <a:cxn ang="0">
                      <a:pos x="29" y="129"/>
                    </a:cxn>
                    <a:cxn ang="0">
                      <a:pos x="29" y="161"/>
                    </a:cxn>
                    <a:cxn ang="0">
                      <a:pos x="21" y="192"/>
                    </a:cxn>
                    <a:cxn ang="0">
                      <a:pos x="21" y="223"/>
                    </a:cxn>
                    <a:cxn ang="0">
                      <a:pos x="21" y="255"/>
                    </a:cxn>
                    <a:cxn ang="0">
                      <a:pos x="21" y="286"/>
                    </a:cxn>
                    <a:cxn ang="0">
                      <a:pos x="21" y="317"/>
                    </a:cxn>
                    <a:cxn ang="0">
                      <a:pos x="21" y="349"/>
                    </a:cxn>
                    <a:cxn ang="0">
                      <a:pos x="21" y="380"/>
                    </a:cxn>
                    <a:cxn ang="0">
                      <a:pos x="21" y="411"/>
                    </a:cxn>
                    <a:cxn ang="0">
                      <a:pos x="29" y="442"/>
                    </a:cxn>
                    <a:cxn ang="0">
                      <a:pos x="29" y="474"/>
                    </a:cxn>
                    <a:cxn ang="0">
                      <a:pos x="29" y="505"/>
                    </a:cxn>
                    <a:cxn ang="0">
                      <a:pos x="36" y="536"/>
                    </a:cxn>
                    <a:cxn ang="0">
                      <a:pos x="43" y="568"/>
                    </a:cxn>
                    <a:cxn ang="0">
                      <a:pos x="50" y="599"/>
                    </a:cxn>
                    <a:cxn ang="0">
                      <a:pos x="65" y="630"/>
                    </a:cxn>
                    <a:cxn ang="0">
                      <a:pos x="79" y="662"/>
                    </a:cxn>
                    <a:cxn ang="0">
                      <a:pos x="94" y="693"/>
                    </a:cxn>
                    <a:cxn ang="0">
                      <a:pos x="94" y="724"/>
                    </a:cxn>
                    <a:cxn ang="0">
                      <a:pos x="101" y="755"/>
                    </a:cxn>
                    <a:cxn ang="0">
                      <a:pos x="108" y="787"/>
                    </a:cxn>
                    <a:cxn ang="0">
                      <a:pos x="122" y="818"/>
                    </a:cxn>
                    <a:cxn ang="0">
                      <a:pos x="136" y="849"/>
                    </a:cxn>
                    <a:cxn ang="0">
                      <a:pos x="144" y="881"/>
                    </a:cxn>
                    <a:cxn ang="0">
                      <a:pos x="144" y="912"/>
                    </a:cxn>
                    <a:cxn ang="0">
                      <a:pos x="144" y="943"/>
                    </a:cxn>
                    <a:cxn ang="0">
                      <a:pos x="144" y="975"/>
                    </a:cxn>
                    <a:cxn ang="0">
                      <a:pos x="132" y="864"/>
                    </a:cxn>
                  </a:cxnLst>
                  <a:rect l="0" t="0" r="r" b="b"/>
                  <a:pathLst>
                    <a:path w="145" h="976">
                      <a:moveTo>
                        <a:pt x="0" y="0"/>
                      </a:moveTo>
                      <a:lnTo>
                        <a:pt x="14" y="35"/>
                      </a:lnTo>
                      <a:lnTo>
                        <a:pt x="29" y="67"/>
                      </a:lnTo>
                      <a:lnTo>
                        <a:pt x="29" y="98"/>
                      </a:lnTo>
                      <a:lnTo>
                        <a:pt x="29" y="129"/>
                      </a:lnTo>
                      <a:lnTo>
                        <a:pt x="29" y="161"/>
                      </a:lnTo>
                      <a:lnTo>
                        <a:pt x="21" y="192"/>
                      </a:lnTo>
                      <a:lnTo>
                        <a:pt x="21" y="223"/>
                      </a:lnTo>
                      <a:lnTo>
                        <a:pt x="21" y="255"/>
                      </a:lnTo>
                      <a:lnTo>
                        <a:pt x="21" y="286"/>
                      </a:lnTo>
                      <a:lnTo>
                        <a:pt x="21" y="317"/>
                      </a:lnTo>
                      <a:lnTo>
                        <a:pt x="21" y="349"/>
                      </a:lnTo>
                      <a:lnTo>
                        <a:pt x="21" y="380"/>
                      </a:lnTo>
                      <a:lnTo>
                        <a:pt x="21" y="411"/>
                      </a:lnTo>
                      <a:lnTo>
                        <a:pt x="29" y="442"/>
                      </a:lnTo>
                      <a:lnTo>
                        <a:pt x="29" y="474"/>
                      </a:lnTo>
                      <a:lnTo>
                        <a:pt x="29" y="505"/>
                      </a:lnTo>
                      <a:lnTo>
                        <a:pt x="36" y="536"/>
                      </a:lnTo>
                      <a:lnTo>
                        <a:pt x="43" y="568"/>
                      </a:lnTo>
                      <a:lnTo>
                        <a:pt x="50" y="599"/>
                      </a:lnTo>
                      <a:lnTo>
                        <a:pt x="65" y="630"/>
                      </a:lnTo>
                      <a:lnTo>
                        <a:pt x="79" y="662"/>
                      </a:lnTo>
                      <a:lnTo>
                        <a:pt x="94" y="693"/>
                      </a:lnTo>
                      <a:lnTo>
                        <a:pt x="94" y="724"/>
                      </a:lnTo>
                      <a:lnTo>
                        <a:pt x="101" y="755"/>
                      </a:lnTo>
                      <a:lnTo>
                        <a:pt x="108" y="787"/>
                      </a:lnTo>
                      <a:lnTo>
                        <a:pt x="122" y="818"/>
                      </a:lnTo>
                      <a:lnTo>
                        <a:pt x="136" y="849"/>
                      </a:lnTo>
                      <a:lnTo>
                        <a:pt x="144" y="881"/>
                      </a:lnTo>
                      <a:lnTo>
                        <a:pt x="144" y="912"/>
                      </a:lnTo>
                      <a:lnTo>
                        <a:pt x="144" y="943"/>
                      </a:lnTo>
                      <a:lnTo>
                        <a:pt x="144" y="975"/>
                      </a:lnTo>
                      <a:lnTo>
                        <a:pt x="132" y="864"/>
                      </a:lnTo>
                    </a:path>
                  </a:pathLst>
                </a:custGeom>
                <a:solidFill>
                  <a:srgbClr val="114FFB"/>
                </a:solidFill>
                <a:ln w="6350" cap="flat" cmpd="sng">
                  <a:solidFill>
                    <a:srgbClr val="114FFB"/>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7116" name="Freeform 12"/>
                <p:cNvSpPr>
                  <a:spLocks/>
                </p:cNvSpPr>
                <p:nvPr/>
              </p:nvSpPr>
              <p:spPr bwMode="auto">
                <a:xfrm>
                  <a:off x="3235" y="3117"/>
                  <a:ext cx="992" cy="1203"/>
                </a:xfrm>
                <a:custGeom>
                  <a:avLst/>
                  <a:gdLst/>
                  <a:ahLst/>
                  <a:cxnLst>
                    <a:cxn ang="0">
                      <a:pos x="62" y="41"/>
                    </a:cxn>
                    <a:cxn ang="0">
                      <a:pos x="73" y="104"/>
                    </a:cxn>
                    <a:cxn ang="0">
                      <a:pos x="94" y="167"/>
                    </a:cxn>
                    <a:cxn ang="0">
                      <a:pos x="135" y="229"/>
                    </a:cxn>
                    <a:cxn ang="0">
                      <a:pos x="167" y="292"/>
                    </a:cxn>
                    <a:cxn ang="0">
                      <a:pos x="208" y="344"/>
                    </a:cxn>
                    <a:cxn ang="0">
                      <a:pos x="240" y="407"/>
                    </a:cxn>
                    <a:cxn ang="0">
                      <a:pos x="271" y="469"/>
                    </a:cxn>
                    <a:cxn ang="0">
                      <a:pos x="302" y="532"/>
                    </a:cxn>
                    <a:cxn ang="0">
                      <a:pos x="344" y="594"/>
                    </a:cxn>
                    <a:cxn ang="0">
                      <a:pos x="396" y="657"/>
                    </a:cxn>
                    <a:cxn ang="0">
                      <a:pos x="428" y="720"/>
                    </a:cxn>
                    <a:cxn ang="0">
                      <a:pos x="469" y="782"/>
                    </a:cxn>
                    <a:cxn ang="0">
                      <a:pos x="522" y="845"/>
                    </a:cxn>
                    <a:cxn ang="0">
                      <a:pos x="553" y="907"/>
                    </a:cxn>
                    <a:cxn ang="0">
                      <a:pos x="553" y="970"/>
                    </a:cxn>
                    <a:cxn ang="0">
                      <a:pos x="563" y="1033"/>
                    </a:cxn>
                    <a:cxn ang="0">
                      <a:pos x="584" y="1095"/>
                    </a:cxn>
                    <a:cxn ang="0">
                      <a:pos x="636" y="1158"/>
                    </a:cxn>
                    <a:cxn ang="0">
                      <a:pos x="699" y="1202"/>
                    </a:cxn>
                    <a:cxn ang="0">
                      <a:pos x="762" y="1202"/>
                    </a:cxn>
                    <a:cxn ang="0">
                      <a:pos x="824" y="1202"/>
                    </a:cxn>
                    <a:cxn ang="0">
                      <a:pos x="887" y="1202"/>
                    </a:cxn>
                    <a:cxn ang="0">
                      <a:pos x="949" y="1202"/>
                    </a:cxn>
                    <a:cxn ang="0">
                      <a:pos x="991" y="1168"/>
                    </a:cxn>
                    <a:cxn ang="0">
                      <a:pos x="960" y="1106"/>
                    </a:cxn>
                    <a:cxn ang="0">
                      <a:pos x="928" y="1043"/>
                    </a:cxn>
                    <a:cxn ang="0">
                      <a:pos x="887" y="980"/>
                    </a:cxn>
                    <a:cxn ang="0">
                      <a:pos x="855" y="918"/>
                    </a:cxn>
                    <a:cxn ang="0">
                      <a:pos x="803" y="855"/>
                    </a:cxn>
                    <a:cxn ang="0">
                      <a:pos x="741" y="803"/>
                    </a:cxn>
                    <a:cxn ang="0">
                      <a:pos x="688" y="751"/>
                    </a:cxn>
                    <a:cxn ang="0">
                      <a:pos x="657" y="688"/>
                    </a:cxn>
                    <a:cxn ang="0">
                      <a:pos x="636" y="626"/>
                    </a:cxn>
                    <a:cxn ang="0">
                      <a:pos x="595" y="563"/>
                    </a:cxn>
                    <a:cxn ang="0">
                      <a:pos x="553" y="500"/>
                    </a:cxn>
                    <a:cxn ang="0">
                      <a:pos x="511" y="438"/>
                    </a:cxn>
                    <a:cxn ang="0">
                      <a:pos x="469" y="386"/>
                    </a:cxn>
                    <a:cxn ang="0">
                      <a:pos x="417" y="333"/>
                    </a:cxn>
                    <a:cxn ang="0">
                      <a:pos x="355" y="292"/>
                    </a:cxn>
                    <a:cxn ang="0">
                      <a:pos x="292" y="250"/>
                    </a:cxn>
                    <a:cxn ang="0">
                      <a:pos x="229" y="187"/>
                    </a:cxn>
                    <a:cxn ang="0">
                      <a:pos x="219" y="125"/>
                    </a:cxn>
                    <a:cxn ang="0">
                      <a:pos x="240" y="62"/>
                    </a:cxn>
                    <a:cxn ang="0">
                      <a:pos x="250" y="0"/>
                    </a:cxn>
                    <a:cxn ang="0">
                      <a:pos x="198" y="41"/>
                    </a:cxn>
                    <a:cxn ang="0">
                      <a:pos x="156" y="104"/>
                    </a:cxn>
                    <a:cxn ang="0">
                      <a:pos x="125" y="114"/>
                    </a:cxn>
                    <a:cxn ang="0">
                      <a:pos x="94" y="52"/>
                    </a:cxn>
                    <a:cxn ang="0">
                      <a:pos x="31" y="20"/>
                    </a:cxn>
                    <a:cxn ang="0">
                      <a:pos x="29" y="10"/>
                    </a:cxn>
                  </a:cxnLst>
                  <a:rect l="0" t="0" r="r" b="b"/>
                  <a:pathLst>
                    <a:path w="992" h="1203">
                      <a:moveTo>
                        <a:pt x="29" y="10"/>
                      </a:moveTo>
                      <a:lnTo>
                        <a:pt x="62" y="41"/>
                      </a:lnTo>
                      <a:lnTo>
                        <a:pt x="62" y="73"/>
                      </a:lnTo>
                      <a:lnTo>
                        <a:pt x="73" y="104"/>
                      </a:lnTo>
                      <a:lnTo>
                        <a:pt x="83" y="135"/>
                      </a:lnTo>
                      <a:lnTo>
                        <a:pt x="94" y="167"/>
                      </a:lnTo>
                      <a:lnTo>
                        <a:pt x="115" y="198"/>
                      </a:lnTo>
                      <a:lnTo>
                        <a:pt x="135" y="229"/>
                      </a:lnTo>
                      <a:lnTo>
                        <a:pt x="146" y="260"/>
                      </a:lnTo>
                      <a:lnTo>
                        <a:pt x="167" y="292"/>
                      </a:lnTo>
                      <a:lnTo>
                        <a:pt x="177" y="323"/>
                      </a:lnTo>
                      <a:lnTo>
                        <a:pt x="208" y="344"/>
                      </a:lnTo>
                      <a:lnTo>
                        <a:pt x="219" y="375"/>
                      </a:lnTo>
                      <a:lnTo>
                        <a:pt x="240" y="407"/>
                      </a:lnTo>
                      <a:lnTo>
                        <a:pt x="261" y="438"/>
                      </a:lnTo>
                      <a:lnTo>
                        <a:pt x="271" y="469"/>
                      </a:lnTo>
                      <a:lnTo>
                        <a:pt x="282" y="500"/>
                      </a:lnTo>
                      <a:lnTo>
                        <a:pt x="302" y="532"/>
                      </a:lnTo>
                      <a:lnTo>
                        <a:pt x="323" y="563"/>
                      </a:lnTo>
                      <a:lnTo>
                        <a:pt x="344" y="594"/>
                      </a:lnTo>
                      <a:lnTo>
                        <a:pt x="375" y="626"/>
                      </a:lnTo>
                      <a:lnTo>
                        <a:pt x="396" y="657"/>
                      </a:lnTo>
                      <a:lnTo>
                        <a:pt x="407" y="688"/>
                      </a:lnTo>
                      <a:lnTo>
                        <a:pt x="428" y="720"/>
                      </a:lnTo>
                      <a:lnTo>
                        <a:pt x="448" y="751"/>
                      </a:lnTo>
                      <a:lnTo>
                        <a:pt x="469" y="782"/>
                      </a:lnTo>
                      <a:lnTo>
                        <a:pt x="490" y="813"/>
                      </a:lnTo>
                      <a:lnTo>
                        <a:pt x="522" y="845"/>
                      </a:lnTo>
                      <a:lnTo>
                        <a:pt x="542" y="876"/>
                      </a:lnTo>
                      <a:lnTo>
                        <a:pt x="553" y="907"/>
                      </a:lnTo>
                      <a:lnTo>
                        <a:pt x="553" y="939"/>
                      </a:lnTo>
                      <a:lnTo>
                        <a:pt x="553" y="970"/>
                      </a:lnTo>
                      <a:lnTo>
                        <a:pt x="553" y="1001"/>
                      </a:lnTo>
                      <a:lnTo>
                        <a:pt x="563" y="1033"/>
                      </a:lnTo>
                      <a:lnTo>
                        <a:pt x="563" y="1064"/>
                      </a:lnTo>
                      <a:lnTo>
                        <a:pt x="584" y="1095"/>
                      </a:lnTo>
                      <a:lnTo>
                        <a:pt x="615" y="1127"/>
                      </a:lnTo>
                      <a:lnTo>
                        <a:pt x="636" y="1158"/>
                      </a:lnTo>
                      <a:lnTo>
                        <a:pt x="668" y="1189"/>
                      </a:lnTo>
                      <a:lnTo>
                        <a:pt x="699" y="1202"/>
                      </a:lnTo>
                      <a:lnTo>
                        <a:pt x="730" y="1202"/>
                      </a:lnTo>
                      <a:lnTo>
                        <a:pt x="762" y="1202"/>
                      </a:lnTo>
                      <a:lnTo>
                        <a:pt x="793" y="1202"/>
                      </a:lnTo>
                      <a:lnTo>
                        <a:pt x="824" y="1202"/>
                      </a:lnTo>
                      <a:lnTo>
                        <a:pt x="855" y="1202"/>
                      </a:lnTo>
                      <a:lnTo>
                        <a:pt x="887" y="1202"/>
                      </a:lnTo>
                      <a:lnTo>
                        <a:pt x="918" y="1202"/>
                      </a:lnTo>
                      <a:lnTo>
                        <a:pt x="949" y="1202"/>
                      </a:lnTo>
                      <a:lnTo>
                        <a:pt x="981" y="1202"/>
                      </a:lnTo>
                      <a:lnTo>
                        <a:pt x="991" y="1168"/>
                      </a:lnTo>
                      <a:lnTo>
                        <a:pt x="970" y="1137"/>
                      </a:lnTo>
                      <a:lnTo>
                        <a:pt x="960" y="1106"/>
                      </a:lnTo>
                      <a:lnTo>
                        <a:pt x="949" y="1074"/>
                      </a:lnTo>
                      <a:lnTo>
                        <a:pt x="928" y="1043"/>
                      </a:lnTo>
                      <a:lnTo>
                        <a:pt x="908" y="1012"/>
                      </a:lnTo>
                      <a:lnTo>
                        <a:pt x="887" y="980"/>
                      </a:lnTo>
                      <a:lnTo>
                        <a:pt x="876" y="949"/>
                      </a:lnTo>
                      <a:lnTo>
                        <a:pt x="855" y="918"/>
                      </a:lnTo>
                      <a:lnTo>
                        <a:pt x="824" y="887"/>
                      </a:lnTo>
                      <a:lnTo>
                        <a:pt x="803" y="855"/>
                      </a:lnTo>
                      <a:lnTo>
                        <a:pt x="772" y="824"/>
                      </a:lnTo>
                      <a:lnTo>
                        <a:pt x="741" y="803"/>
                      </a:lnTo>
                      <a:lnTo>
                        <a:pt x="720" y="772"/>
                      </a:lnTo>
                      <a:lnTo>
                        <a:pt x="688" y="751"/>
                      </a:lnTo>
                      <a:lnTo>
                        <a:pt x="668" y="720"/>
                      </a:lnTo>
                      <a:lnTo>
                        <a:pt x="657" y="688"/>
                      </a:lnTo>
                      <a:lnTo>
                        <a:pt x="647" y="657"/>
                      </a:lnTo>
                      <a:lnTo>
                        <a:pt x="636" y="626"/>
                      </a:lnTo>
                      <a:lnTo>
                        <a:pt x="615" y="594"/>
                      </a:lnTo>
                      <a:lnTo>
                        <a:pt x="595" y="563"/>
                      </a:lnTo>
                      <a:lnTo>
                        <a:pt x="574" y="532"/>
                      </a:lnTo>
                      <a:lnTo>
                        <a:pt x="553" y="500"/>
                      </a:lnTo>
                      <a:lnTo>
                        <a:pt x="532" y="469"/>
                      </a:lnTo>
                      <a:lnTo>
                        <a:pt x="511" y="438"/>
                      </a:lnTo>
                      <a:lnTo>
                        <a:pt x="501" y="407"/>
                      </a:lnTo>
                      <a:lnTo>
                        <a:pt x="469" y="386"/>
                      </a:lnTo>
                      <a:lnTo>
                        <a:pt x="438" y="365"/>
                      </a:lnTo>
                      <a:lnTo>
                        <a:pt x="417" y="333"/>
                      </a:lnTo>
                      <a:lnTo>
                        <a:pt x="386" y="313"/>
                      </a:lnTo>
                      <a:lnTo>
                        <a:pt x="355" y="292"/>
                      </a:lnTo>
                      <a:lnTo>
                        <a:pt x="323" y="271"/>
                      </a:lnTo>
                      <a:lnTo>
                        <a:pt x="292" y="250"/>
                      </a:lnTo>
                      <a:lnTo>
                        <a:pt x="261" y="219"/>
                      </a:lnTo>
                      <a:lnTo>
                        <a:pt x="229" y="187"/>
                      </a:lnTo>
                      <a:lnTo>
                        <a:pt x="219" y="156"/>
                      </a:lnTo>
                      <a:lnTo>
                        <a:pt x="219" y="125"/>
                      </a:lnTo>
                      <a:lnTo>
                        <a:pt x="229" y="93"/>
                      </a:lnTo>
                      <a:lnTo>
                        <a:pt x="240" y="62"/>
                      </a:lnTo>
                      <a:lnTo>
                        <a:pt x="250" y="31"/>
                      </a:lnTo>
                      <a:lnTo>
                        <a:pt x="250" y="0"/>
                      </a:lnTo>
                      <a:lnTo>
                        <a:pt x="219" y="10"/>
                      </a:lnTo>
                      <a:lnTo>
                        <a:pt x="198" y="41"/>
                      </a:lnTo>
                      <a:lnTo>
                        <a:pt x="177" y="73"/>
                      </a:lnTo>
                      <a:lnTo>
                        <a:pt x="156" y="104"/>
                      </a:lnTo>
                      <a:lnTo>
                        <a:pt x="156" y="135"/>
                      </a:lnTo>
                      <a:lnTo>
                        <a:pt x="125" y="114"/>
                      </a:lnTo>
                      <a:lnTo>
                        <a:pt x="115" y="83"/>
                      </a:lnTo>
                      <a:lnTo>
                        <a:pt x="94" y="52"/>
                      </a:lnTo>
                      <a:lnTo>
                        <a:pt x="62" y="41"/>
                      </a:lnTo>
                      <a:lnTo>
                        <a:pt x="31" y="20"/>
                      </a:lnTo>
                      <a:lnTo>
                        <a:pt x="0" y="10"/>
                      </a:lnTo>
                      <a:lnTo>
                        <a:pt x="29" y="10"/>
                      </a:lnTo>
                    </a:path>
                  </a:pathLst>
                </a:custGeom>
                <a:solidFill>
                  <a:srgbClr val="114FFB"/>
                </a:solidFill>
                <a:ln w="12700" cap="rnd" cmpd="sng">
                  <a:solidFill>
                    <a:srgbClr val="00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47117" name="Rectangle 13"/>
                <p:cNvSpPr>
                  <a:spLocks noChangeArrowheads="1"/>
                </p:cNvSpPr>
                <p:nvPr/>
              </p:nvSpPr>
              <p:spPr bwMode="auto">
                <a:xfrm>
                  <a:off x="1094" y="3263"/>
                  <a:ext cx="2741" cy="404"/>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47126" name="Freeform 22"/>
              <p:cNvSpPr>
                <a:spLocks/>
              </p:cNvSpPr>
              <p:nvPr/>
            </p:nvSpPr>
            <p:spPr bwMode="auto">
              <a:xfrm>
                <a:off x="4252" y="764"/>
                <a:ext cx="420" cy="588"/>
              </a:xfrm>
              <a:custGeom>
                <a:avLst/>
                <a:gdLst/>
                <a:ahLst/>
                <a:cxnLst>
                  <a:cxn ang="0">
                    <a:pos x="0" y="252"/>
                  </a:cxn>
                  <a:cxn ang="0">
                    <a:pos x="48" y="132"/>
                  </a:cxn>
                  <a:cxn ang="0">
                    <a:pos x="252" y="0"/>
                  </a:cxn>
                  <a:cxn ang="0">
                    <a:pos x="300" y="60"/>
                  </a:cxn>
                  <a:cxn ang="0">
                    <a:pos x="228" y="156"/>
                  </a:cxn>
                  <a:cxn ang="0">
                    <a:pos x="288" y="192"/>
                  </a:cxn>
                  <a:cxn ang="0">
                    <a:pos x="348" y="300"/>
                  </a:cxn>
                  <a:cxn ang="0">
                    <a:pos x="384" y="276"/>
                  </a:cxn>
                  <a:cxn ang="0">
                    <a:pos x="420" y="348"/>
                  </a:cxn>
                  <a:cxn ang="0">
                    <a:pos x="396" y="360"/>
                  </a:cxn>
                  <a:cxn ang="0">
                    <a:pos x="372" y="336"/>
                  </a:cxn>
                  <a:cxn ang="0">
                    <a:pos x="420" y="480"/>
                  </a:cxn>
                  <a:cxn ang="0">
                    <a:pos x="336" y="564"/>
                  </a:cxn>
                  <a:cxn ang="0">
                    <a:pos x="300" y="564"/>
                  </a:cxn>
                  <a:cxn ang="0">
                    <a:pos x="276" y="540"/>
                  </a:cxn>
                  <a:cxn ang="0">
                    <a:pos x="252" y="588"/>
                  </a:cxn>
                  <a:cxn ang="0">
                    <a:pos x="120" y="516"/>
                  </a:cxn>
                  <a:cxn ang="0">
                    <a:pos x="120" y="420"/>
                  </a:cxn>
                  <a:cxn ang="0">
                    <a:pos x="120" y="360"/>
                  </a:cxn>
                  <a:cxn ang="0">
                    <a:pos x="48" y="324"/>
                  </a:cxn>
                  <a:cxn ang="0">
                    <a:pos x="0" y="252"/>
                  </a:cxn>
                </a:cxnLst>
                <a:rect l="0" t="0" r="r" b="b"/>
                <a:pathLst>
                  <a:path w="420" h="588">
                    <a:moveTo>
                      <a:pt x="0" y="252"/>
                    </a:moveTo>
                    <a:lnTo>
                      <a:pt x="48" y="132"/>
                    </a:lnTo>
                    <a:lnTo>
                      <a:pt x="252" y="0"/>
                    </a:lnTo>
                    <a:lnTo>
                      <a:pt x="300" y="60"/>
                    </a:lnTo>
                    <a:lnTo>
                      <a:pt x="228" y="156"/>
                    </a:lnTo>
                    <a:lnTo>
                      <a:pt x="288" y="192"/>
                    </a:lnTo>
                    <a:lnTo>
                      <a:pt x="348" y="300"/>
                    </a:lnTo>
                    <a:lnTo>
                      <a:pt x="384" y="276"/>
                    </a:lnTo>
                    <a:lnTo>
                      <a:pt x="420" y="348"/>
                    </a:lnTo>
                    <a:lnTo>
                      <a:pt x="396" y="360"/>
                    </a:lnTo>
                    <a:lnTo>
                      <a:pt x="372" y="336"/>
                    </a:lnTo>
                    <a:lnTo>
                      <a:pt x="420" y="480"/>
                    </a:lnTo>
                    <a:lnTo>
                      <a:pt x="336" y="564"/>
                    </a:lnTo>
                    <a:lnTo>
                      <a:pt x="300" y="564"/>
                    </a:lnTo>
                    <a:lnTo>
                      <a:pt x="276" y="540"/>
                    </a:lnTo>
                    <a:lnTo>
                      <a:pt x="252" y="588"/>
                    </a:lnTo>
                    <a:lnTo>
                      <a:pt x="120" y="516"/>
                    </a:lnTo>
                    <a:lnTo>
                      <a:pt x="120" y="420"/>
                    </a:lnTo>
                    <a:lnTo>
                      <a:pt x="120" y="360"/>
                    </a:lnTo>
                    <a:lnTo>
                      <a:pt x="48" y="324"/>
                    </a:lnTo>
                    <a:lnTo>
                      <a:pt x="0" y="252"/>
                    </a:lnTo>
                    <a:close/>
                  </a:path>
                </a:pathLst>
              </a:custGeom>
              <a:solidFill>
                <a:srgbClr val="114FFB"/>
              </a:solidFill>
              <a:ln w="9525" cap="flat" cmpd="sng">
                <a:solidFill>
                  <a:srgbClr val="000000"/>
                </a:solidFill>
                <a:prstDash val="solid"/>
                <a:round/>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47129" name="Freeform 25"/>
            <p:cNvSpPr>
              <a:spLocks/>
            </p:cNvSpPr>
            <p:nvPr/>
          </p:nvSpPr>
          <p:spPr bwMode="auto">
            <a:xfrm>
              <a:off x="4776" y="3324"/>
              <a:ext cx="972" cy="1002"/>
            </a:xfrm>
            <a:custGeom>
              <a:avLst/>
              <a:gdLst/>
              <a:ahLst/>
              <a:cxnLst>
                <a:cxn ang="0">
                  <a:pos x="972" y="504"/>
                </a:cxn>
                <a:cxn ang="0">
                  <a:pos x="940" y="420"/>
                </a:cxn>
                <a:cxn ang="0">
                  <a:pos x="892" y="396"/>
                </a:cxn>
                <a:cxn ang="0">
                  <a:pos x="736" y="468"/>
                </a:cxn>
                <a:cxn ang="0">
                  <a:pos x="652" y="348"/>
                </a:cxn>
                <a:cxn ang="0">
                  <a:pos x="556" y="252"/>
                </a:cxn>
                <a:cxn ang="0">
                  <a:pos x="448" y="216"/>
                </a:cxn>
                <a:cxn ang="0">
                  <a:pos x="364" y="144"/>
                </a:cxn>
                <a:cxn ang="0">
                  <a:pos x="252" y="0"/>
                </a:cxn>
                <a:cxn ang="0">
                  <a:pos x="160" y="12"/>
                </a:cxn>
                <a:cxn ang="0">
                  <a:pos x="112" y="60"/>
                </a:cxn>
                <a:cxn ang="0">
                  <a:pos x="0" y="72"/>
                </a:cxn>
                <a:cxn ang="0">
                  <a:pos x="64" y="240"/>
                </a:cxn>
                <a:cxn ang="0">
                  <a:pos x="196" y="372"/>
                </a:cxn>
                <a:cxn ang="0">
                  <a:pos x="252" y="504"/>
                </a:cxn>
                <a:cxn ang="0">
                  <a:pos x="252" y="576"/>
                </a:cxn>
                <a:cxn ang="0">
                  <a:pos x="268" y="624"/>
                </a:cxn>
                <a:cxn ang="0">
                  <a:pos x="324" y="540"/>
                </a:cxn>
                <a:cxn ang="0">
                  <a:pos x="364" y="552"/>
                </a:cxn>
                <a:cxn ang="0">
                  <a:pos x="360" y="612"/>
                </a:cxn>
                <a:cxn ang="0">
                  <a:pos x="388" y="744"/>
                </a:cxn>
                <a:cxn ang="0">
                  <a:pos x="640" y="756"/>
                </a:cxn>
                <a:cxn ang="0">
                  <a:pos x="788" y="660"/>
                </a:cxn>
                <a:cxn ang="0">
                  <a:pos x="720" y="900"/>
                </a:cxn>
                <a:cxn ang="0">
                  <a:pos x="816" y="1002"/>
                </a:cxn>
                <a:cxn ang="0">
                  <a:pos x="972" y="1002"/>
                </a:cxn>
              </a:cxnLst>
              <a:rect l="0" t="0" r="r" b="b"/>
              <a:pathLst>
                <a:path w="972" h="1002">
                  <a:moveTo>
                    <a:pt x="972" y="504"/>
                  </a:moveTo>
                  <a:lnTo>
                    <a:pt x="940" y="420"/>
                  </a:lnTo>
                  <a:lnTo>
                    <a:pt x="892" y="396"/>
                  </a:lnTo>
                  <a:lnTo>
                    <a:pt x="736" y="468"/>
                  </a:lnTo>
                  <a:lnTo>
                    <a:pt x="652" y="348"/>
                  </a:lnTo>
                  <a:lnTo>
                    <a:pt x="556" y="252"/>
                  </a:lnTo>
                  <a:lnTo>
                    <a:pt x="448" y="216"/>
                  </a:lnTo>
                  <a:lnTo>
                    <a:pt x="364" y="144"/>
                  </a:lnTo>
                  <a:lnTo>
                    <a:pt x="252" y="0"/>
                  </a:lnTo>
                  <a:lnTo>
                    <a:pt x="160" y="12"/>
                  </a:lnTo>
                  <a:lnTo>
                    <a:pt x="112" y="60"/>
                  </a:lnTo>
                  <a:lnTo>
                    <a:pt x="0" y="72"/>
                  </a:lnTo>
                  <a:lnTo>
                    <a:pt x="64" y="240"/>
                  </a:lnTo>
                  <a:lnTo>
                    <a:pt x="196" y="372"/>
                  </a:lnTo>
                  <a:lnTo>
                    <a:pt x="252" y="504"/>
                  </a:lnTo>
                  <a:lnTo>
                    <a:pt x="252" y="576"/>
                  </a:lnTo>
                  <a:lnTo>
                    <a:pt x="268" y="624"/>
                  </a:lnTo>
                  <a:lnTo>
                    <a:pt x="324" y="540"/>
                  </a:lnTo>
                  <a:lnTo>
                    <a:pt x="364" y="552"/>
                  </a:lnTo>
                  <a:lnTo>
                    <a:pt x="360" y="612"/>
                  </a:lnTo>
                  <a:lnTo>
                    <a:pt x="388" y="744"/>
                  </a:lnTo>
                  <a:lnTo>
                    <a:pt x="640" y="756"/>
                  </a:lnTo>
                  <a:lnTo>
                    <a:pt x="788" y="660"/>
                  </a:lnTo>
                  <a:lnTo>
                    <a:pt x="720" y="900"/>
                  </a:lnTo>
                  <a:lnTo>
                    <a:pt x="816" y="1002"/>
                  </a:lnTo>
                  <a:lnTo>
                    <a:pt x="972" y="1002"/>
                  </a:lnTo>
                </a:path>
              </a:pathLst>
            </a:custGeom>
            <a:solidFill>
              <a:srgbClr val="114FFB"/>
            </a:solidFill>
            <a:ln w="12700" cap="flat" cmpd="sng">
              <a:solidFill>
                <a:srgbClr val="000000"/>
              </a:solidFill>
              <a:prstDash val="solid"/>
              <a:round/>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112642" name="Rectangle 2"/>
          <p:cNvSpPr>
            <a:spLocks noChangeArrowheads="1"/>
          </p:cNvSpPr>
          <p:nvPr/>
        </p:nvSpPr>
        <p:spPr bwMode="auto">
          <a:xfrm>
            <a:off x="900113" y="123825"/>
            <a:ext cx="73167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3200" b="0" u="none">
                <a:solidFill>
                  <a:schemeClr val="tx1"/>
                </a:solidFill>
                <a:latin typeface="Arial Black" charset="0"/>
              </a:rPr>
              <a:t>Use this to Make your own map.</a:t>
            </a:r>
          </a:p>
        </p:txBody>
      </p:sp>
      <p:sp>
        <p:nvSpPr>
          <p:cNvPr id="112643" name="Rectangle 15"/>
          <p:cNvSpPr>
            <a:spLocks noChangeArrowheads="1"/>
          </p:cNvSpPr>
          <p:nvPr/>
        </p:nvSpPr>
        <p:spPr bwMode="auto">
          <a:xfrm>
            <a:off x="61913" y="6478588"/>
            <a:ext cx="16891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Narrow" charset="0"/>
              </a:rPr>
              <a:t>©  EBibleTeacher.com  </a:t>
            </a:r>
          </a:p>
        </p:txBody>
      </p:sp>
      <p:sp>
        <p:nvSpPr>
          <p:cNvPr id="47121" name="Rectangle 17"/>
          <p:cNvSpPr>
            <a:spLocks noGrp="1" noChangeArrowheads="1"/>
          </p:cNvSpPr>
          <p:nvPr>
            <p:ph type="title" idx="4294967295"/>
          </p:nvPr>
        </p:nvSpPr>
        <p:spPr>
          <a:xfrm>
            <a:off x="7639050" y="609600"/>
            <a:ext cx="1257300" cy="400050"/>
          </a:xfrm>
          <a:effectLst/>
        </p:spPr>
        <p:txBody>
          <a:bodyPr/>
          <a:lstStyle/>
          <a:p>
            <a:pPr>
              <a:defRPr/>
            </a:pPr>
            <a:r>
              <a:rPr lang="en-US" sz="100" b="0" u="none" smtClean="0">
                <a:solidFill>
                  <a:srgbClr val="000066"/>
                </a:solidFill>
                <a:effectLst/>
                <a:latin typeface="Arial Narrow" pitchFamily="34" charset="0"/>
                <a:ea typeface="+mj-ea"/>
                <a:cs typeface="+mj-cs"/>
              </a:rPr>
              <a:t>Bible Lands Blank Map</a:t>
            </a:r>
            <a:endParaRPr lang="en-US" sz="100" smtClean="0">
              <a:solidFill>
                <a:srgbClr val="000066"/>
              </a:solidFill>
              <a:ea typeface="+mj-ea"/>
              <a:cs typeface="+mj-cs"/>
            </a:endParaRPr>
          </a:p>
        </p:txBody>
      </p:sp>
      <p:sp>
        <p:nvSpPr>
          <p:cNvPr id="112645" name="Text Box 18"/>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89" name="Group 16"/>
          <p:cNvGrpSpPr>
            <a:grpSpLocks/>
          </p:cNvGrpSpPr>
          <p:nvPr/>
        </p:nvGrpSpPr>
        <p:grpSpPr bwMode="auto">
          <a:xfrm>
            <a:off x="2074863" y="114300"/>
            <a:ext cx="7048500" cy="6788150"/>
            <a:chOff x="1307" y="72"/>
            <a:chExt cx="4440" cy="4276"/>
          </a:xfrm>
        </p:grpSpPr>
        <p:grpSp>
          <p:nvGrpSpPr>
            <p:cNvPr id="114692" name="Group 2"/>
            <p:cNvGrpSpPr>
              <a:grpSpLocks/>
            </p:cNvGrpSpPr>
            <p:nvPr/>
          </p:nvGrpSpPr>
          <p:grpSpPr bwMode="auto">
            <a:xfrm>
              <a:off x="1307" y="72"/>
              <a:ext cx="4440" cy="4276"/>
              <a:chOff x="3270" y="2011"/>
              <a:chExt cx="2111" cy="2033"/>
            </a:xfrm>
          </p:grpSpPr>
          <p:sp>
            <p:nvSpPr>
              <p:cNvPr id="113667" name="Freeform 3"/>
              <p:cNvSpPr>
                <a:spLocks/>
              </p:cNvSpPr>
              <p:nvPr/>
            </p:nvSpPr>
            <p:spPr bwMode="auto">
              <a:xfrm>
                <a:off x="3270" y="2028"/>
                <a:ext cx="2106" cy="2016"/>
              </a:xfrm>
              <a:custGeom>
                <a:avLst/>
                <a:gdLst/>
                <a:ahLst/>
                <a:cxnLst>
                  <a:cxn ang="0">
                    <a:pos x="144" y="2016"/>
                  </a:cxn>
                  <a:cxn ang="0">
                    <a:pos x="90" y="1890"/>
                  </a:cxn>
                  <a:cxn ang="0">
                    <a:pos x="54" y="1746"/>
                  </a:cxn>
                  <a:cxn ang="0">
                    <a:pos x="18" y="1620"/>
                  </a:cxn>
                  <a:cxn ang="0">
                    <a:pos x="18" y="1440"/>
                  </a:cxn>
                  <a:cxn ang="0">
                    <a:pos x="0" y="1278"/>
                  </a:cxn>
                  <a:cxn ang="0">
                    <a:pos x="36" y="936"/>
                  </a:cxn>
                  <a:cxn ang="0">
                    <a:pos x="108" y="720"/>
                  </a:cxn>
                  <a:cxn ang="0">
                    <a:pos x="216" y="450"/>
                  </a:cxn>
                  <a:cxn ang="0">
                    <a:pos x="306" y="288"/>
                  </a:cxn>
                  <a:cxn ang="0">
                    <a:pos x="432" y="108"/>
                  </a:cxn>
                  <a:cxn ang="0">
                    <a:pos x="504" y="0"/>
                  </a:cxn>
                  <a:cxn ang="0">
                    <a:pos x="2106" y="0"/>
                  </a:cxn>
                  <a:cxn ang="0">
                    <a:pos x="2106" y="1998"/>
                  </a:cxn>
                  <a:cxn ang="0">
                    <a:pos x="108" y="1998"/>
                  </a:cxn>
                </a:cxnLst>
                <a:rect l="0" t="0" r="r" b="b"/>
                <a:pathLst>
                  <a:path w="2106" h="2016">
                    <a:moveTo>
                      <a:pt x="144" y="2016"/>
                    </a:moveTo>
                    <a:lnTo>
                      <a:pt x="90" y="1890"/>
                    </a:lnTo>
                    <a:lnTo>
                      <a:pt x="54" y="1746"/>
                    </a:lnTo>
                    <a:lnTo>
                      <a:pt x="18" y="1620"/>
                    </a:lnTo>
                    <a:lnTo>
                      <a:pt x="18" y="1440"/>
                    </a:lnTo>
                    <a:lnTo>
                      <a:pt x="0" y="1278"/>
                    </a:lnTo>
                    <a:lnTo>
                      <a:pt x="36" y="936"/>
                    </a:lnTo>
                    <a:lnTo>
                      <a:pt x="108" y="720"/>
                    </a:lnTo>
                    <a:lnTo>
                      <a:pt x="216" y="450"/>
                    </a:lnTo>
                    <a:lnTo>
                      <a:pt x="306" y="288"/>
                    </a:lnTo>
                    <a:lnTo>
                      <a:pt x="432" y="108"/>
                    </a:lnTo>
                    <a:lnTo>
                      <a:pt x="504" y="0"/>
                    </a:lnTo>
                    <a:lnTo>
                      <a:pt x="2106" y="0"/>
                    </a:lnTo>
                    <a:lnTo>
                      <a:pt x="2106" y="1998"/>
                    </a:lnTo>
                    <a:lnTo>
                      <a:pt x="108" y="1998"/>
                    </a:lnTo>
                  </a:path>
                </a:pathLst>
              </a:custGeom>
              <a:solidFill>
                <a:srgbClr val="0000FF"/>
              </a:solidFill>
              <a:ln w="12700" cap="flat" cmpd="sng">
                <a:solidFill>
                  <a:srgbClr val="0000FF"/>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3668" name="Freeform 4"/>
              <p:cNvSpPr>
                <a:spLocks/>
              </p:cNvSpPr>
              <p:nvPr/>
            </p:nvSpPr>
            <p:spPr bwMode="auto">
              <a:xfrm>
                <a:off x="3906" y="2956"/>
                <a:ext cx="36" cy="42"/>
              </a:xfrm>
              <a:custGeom>
                <a:avLst/>
                <a:gdLst/>
                <a:ahLst/>
                <a:cxnLst>
                  <a:cxn ang="0">
                    <a:pos x="0" y="6"/>
                  </a:cxn>
                  <a:cxn ang="0">
                    <a:pos x="18" y="0"/>
                  </a:cxn>
                  <a:cxn ang="0">
                    <a:pos x="30" y="12"/>
                  </a:cxn>
                  <a:cxn ang="0">
                    <a:pos x="36" y="24"/>
                  </a:cxn>
                  <a:cxn ang="0">
                    <a:pos x="30" y="42"/>
                  </a:cxn>
                  <a:cxn ang="0">
                    <a:pos x="12" y="24"/>
                  </a:cxn>
                  <a:cxn ang="0">
                    <a:pos x="0" y="6"/>
                  </a:cxn>
                </a:cxnLst>
                <a:rect l="0" t="0" r="r" b="b"/>
                <a:pathLst>
                  <a:path w="36" h="42">
                    <a:moveTo>
                      <a:pt x="0" y="6"/>
                    </a:moveTo>
                    <a:lnTo>
                      <a:pt x="18" y="0"/>
                    </a:lnTo>
                    <a:lnTo>
                      <a:pt x="30" y="12"/>
                    </a:lnTo>
                    <a:lnTo>
                      <a:pt x="36" y="24"/>
                    </a:lnTo>
                    <a:lnTo>
                      <a:pt x="30" y="42"/>
                    </a:lnTo>
                    <a:lnTo>
                      <a:pt x="12" y="24"/>
                    </a:lnTo>
                    <a:lnTo>
                      <a:pt x="0" y="6"/>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3669" name="Freeform 5"/>
              <p:cNvSpPr>
                <a:spLocks/>
              </p:cNvSpPr>
              <p:nvPr/>
            </p:nvSpPr>
            <p:spPr bwMode="auto">
              <a:xfrm>
                <a:off x="3834" y="2884"/>
                <a:ext cx="24" cy="48"/>
              </a:xfrm>
              <a:custGeom>
                <a:avLst/>
                <a:gdLst/>
                <a:ahLst/>
                <a:cxnLst>
                  <a:cxn ang="0">
                    <a:pos x="0" y="18"/>
                  </a:cxn>
                  <a:cxn ang="0">
                    <a:pos x="18" y="0"/>
                  </a:cxn>
                  <a:cxn ang="0">
                    <a:pos x="24" y="12"/>
                  </a:cxn>
                  <a:cxn ang="0">
                    <a:pos x="24" y="48"/>
                  </a:cxn>
                  <a:cxn ang="0">
                    <a:pos x="0" y="48"/>
                  </a:cxn>
                  <a:cxn ang="0">
                    <a:pos x="0" y="18"/>
                  </a:cxn>
                </a:cxnLst>
                <a:rect l="0" t="0" r="r" b="b"/>
                <a:pathLst>
                  <a:path w="24" h="48">
                    <a:moveTo>
                      <a:pt x="0" y="18"/>
                    </a:moveTo>
                    <a:lnTo>
                      <a:pt x="18" y="0"/>
                    </a:lnTo>
                    <a:lnTo>
                      <a:pt x="24" y="12"/>
                    </a:lnTo>
                    <a:lnTo>
                      <a:pt x="24" y="48"/>
                    </a:lnTo>
                    <a:lnTo>
                      <a:pt x="0" y="48"/>
                    </a:lnTo>
                    <a:lnTo>
                      <a:pt x="0" y="18"/>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3670" name="Freeform 6"/>
              <p:cNvSpPr>
                <a:spLocks/>
              </p:cNvSpPr>
              <p:nvPr/>
            </p:nvSpPr>
            <p:spPr bwMode="auto">
              <a:xfrm>
                <a:off x="3840" y="2842"/>
                <a:ext cx="12" cy="30"/>
              </a:xfrm>
              <a:custGeom>
                <a:avLst/>
                <a:gdLst/>
                <a:ahLst/>
                <a:cxnLst>
                  <a:cxn ang="0">
                    <a:pos x="0" y="6"/>
                  </a:cxn>
                  <a:cxn ang="0">
                    <a:pos x="12" y="0"/>
                  </a:cxn>
                  <a:cxn ang="0">
                    <a:pos x="12" y="24"/>
                  </a:cxn>
                  <a:cxn ang="0">
                    <a:pos x="0" y="30"/>
                  </a:cxn>
                  <a:cxn ang="0">
                    <a:pos x="0" y="6"/>
                  </a:cxn>
                </a:cxnLst>
                <a:rect l="0" t="0" r="r" b="b"/>
                <a:pathLst>
                  <a:path w="12" h="30">
                    <a:moveTo>
                      <a:pt x="0" y="6"/>
                    </a:moveTo>
                    <a:lnTo>
                      <a:pt x="12" y="0"/>
                    </a:lnTo>
                    <a:lnTo>
                      <a:pt x="12" y="24"/>
                    </a:lnTo>
                    <a:lnTo>
                      <a:pt x="0" y="30"/>
                    </a:lnTo>
                    <a:lnTo>
                      <a:pt x="0" y="6"/>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3671" name="Freeform 7"/>
              <p:cNvSpPr>
                <a:spLocks/>
              </p:cNvSpPr>
              <p:nvPr/>
            </p:nvSpPr>
            <p:spPr bwMode="auto">
              <a:xfrm>
                <a:off x="3642" y="2506"/>
                <a:ext cx="72" cy="78"/>
              </a:xfrm>
              <a:custGeom>
                <a:avLst/>
                <a:gdLst/>
                <a:ahLst/>
                <a:cxnLst>
                  <a:cxn ang="0">
                    <a:pos x="6" y="54"/>
                  </a:cxn>
                  <a:cxn ang="0">
                    <a:pos x="60" y="0"/>
                  </a:cxn>
                  <a:cxn ang="0">
                    <a:pos x="72" y="0"/>
                  </a:cxn>
                  <a:cxn ang="0">
                    <a:pos x="72" y="12"/>
                  </a:cxn>
                  <a:cxn ang="0">
                    <a:pos x="54" y="30"/>
                  </a:cxn>
                  <a:cxn ang="0">
                    <a:pos x="60" y="48"/>
                  </a:cxn>
                  <a:cxn ang="0">
                    <a:pos x="48" y="72"/>
                  </a:cxn>
                  <a:cxn ang="0">
                    <a:pos x="36" y="72"/>
                  </a:cxn>
                  <a:cxn ang="0">
                    <a:pos x="0" y="78"/>
                  </a:cxn>
                  <a:cxn ang="0">
                    <a:pos x="6" y="54"/>
                  </a:cxn>
                </a:cxnLst>
                <a:rect l="0" t="0" r="r" b="b"/>
                <a:pathLst>
                  <a:path w="72" h="78">
                    <a:moveTo>
                      <a:pt x="6" y="54"/>
                    </a:moveTo>
                    <a:lnTo>
                      <a:pt x="60" y="0"/>
                    </a:lnTo>
                    <a:lnTo>
                      <a:pt x="72" y="0"/>
                    </a:lnTo>
                    <a:lnTo>
                      <a:pt x="72" y="12"/>
                    </a:lnTo>
                    <a:lnTo>
                      <a:pt x="54" y="30"/>
                    </a:lnTo>
                    <a:lnTo>
                      <a:pt x="60" y="48"/>
                    </a:lnTo>
                    <a:lnTo>
                      <a:pt x="48" y="72"/>
                    </a:lnTo>
                    <a:lnTo>
                      <a:pt x="36" y="72"/>
                    </a:lnTo>
                    <a:lnTo>
                      <a:pt x="0" y="78"/>
                    </a:lnTo>
                    <a:lnTo>
                      <a:pt x="6" y="54"/>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3672" name="Freeform 8"/>
              <p:cNvSpPr>
                <a:spLocks/>
              </p:cNvSpPr>
              <p:nvPr/>
            </p:nvSpPr>
            <p:spPr bwMode="auto">
              <a:xfrm>
                <a:off x="3688" y="2448"/>
                <a:ext cx="120" cy="198"/>
              </a:xfrm>
              <a:custGeom>
                <a:avLst/>
                <a:gdLst/>
                <a:ahLst/>
                <a:cxnLst>
                  <a:cxn ang="0">
                    <a:pos x="12" y="198"/>
                  </a:cxn>
                  <a:cxn ang="0">
                    <a:pos x="54" y="186"/>
                  </a:cxn>
                  <a:cxn ang="0">
                    <a:pos x="96" y="186"/>
                  </a:cxn>
                  <a:cxn ang="0">
                    <a:pos x="120" y="162"/>
                  </a:cxn>
                  <a:cxn ang="0">
                    <a:pos x="84" y="114"/>
                  </a:cxn>
                  <a:cxn ang="0">
                    <a:pos x="84" y="48"/>
                  </a:cxn>
                  <a:cxn ang="0">
                    <a:pos x="114" y="24"/>
                  </a:cxn>
                  <a:cxn ang="0">
                    <a:pos x="78" y="24"/>
                  </a:cxn>
                  <a:cxn ang="0">
                    <a:pos x="96" y="0"/>
                  </a:cxn>
                  <a:cxn ang="0">
                    <a:pos x="72" y="0"/>
                  </a:cxn>
                  <a:cxn ang="0">
                    <a:pos x="36" y="36"/>
                  </a:cxn>
                  <a:cxn ang="0">
                    <a:pos x="42" y="96"/>
                  </a:cxn>
                  <a:cxn ang="0">
                    <a:pos x="48" y="132"/>
                  </a:cxn>
                  <a:cxn ang="0">
                    <a:pos x="24" y="132"/>
                  </a:cxn>
                  <a:cxn ang="0">
                    <a:pos x="30" y="156"/>
                  </a:cxn>
                  <a:cxn ang="0">
                    <a:pos x="0" y="192"/>
                  </a:cxn>
                  <a:cxn ang="0">
                    <a:pos x="12" y="198"/>
                  </a:cxn>
                </a:cxnLst>
                <a:rect l="0" t="0" r="r" b="b"/>
                <a:pathLst>
                  <a:path w="120" h="198">
                    <a:moveTo>
                      <a:pt x="12" y="198"/>
                    </a:moveTo>
                    <a:cubicBezTo>
                      <a:pt x="27" y="193"/>
                      <a:pt x="38" y="186"/>
                      <a:pt x="54" y="186"/>
                    </a:cubicBezTo>
                    <a:lnTo>
                      <a:pt x="96" y="186"/>
                    </a:lnTo>
                    <a:lnTo>
                      <a:pt x="120" y="162"/>
                    </a:lnTo>
                    <a:lnTo>
                      <a:pt x="84" y="114"/>
                    </a:lnTo>
                    <a:lnTo>
                      <a:pt x="84" y="48"/>
                    </a:lnTo>
                    <a:lnTo>
                      <a:pt x="114" y="24"/>
                    </a:lnTo>
                    <a:lnTo>
                      <a:pt x="78" y="24"/>
                    </a:lnTo>
                    <a:lnTo>
                      <a:pt x="96" y="0"/>
                    </a:lnTo>
                    <a:lnTo>
                      <a:pt x="72" y="0"/>
                    </a:lnTo>
                    <a:lnTo>
                      <a:pt x="36" y="36"/>
                    </a:lnTo>
                    <a:lnTo>
                      <a:pt x="42" y="96"/>
                    </a:lnTo>
                    <a:lnTo>
                      <a:pt x="48" y="132"/>
                    </a:lnTo>
                    <a:lnTo>
                      <a:pt x="24" y="132"/>
                    </a:lnTo>
                    <a:lnTo>
                      <a:pt x="30" y="156"/>
                    </a:lnTo>
                    <a:lnTo>
                      <a:pt x="0" y="192"/>
                    </a:lnTo>
                    <a:lnTo>
                      <a:pt x="12" y="198"/>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3673" name="Freeform 9"/>
              <p:cNvSpPr>
                <a:spLocks/>
              </p:cNvSpPr>
              <p:nvPr/>
            </p:nvSpPr>
            <p:spPr bwMode="auto">
              <a:xfrm>
                <a:off x="3581" y="2011"/>
                <a:ext cx="1800" cy="1771"/>
              </a:xfrm>
              <a:custGeom>
                <a:avLst/>
                <a:gdLst/>
                <a:ahLst/>
                <a:cxnLst>
                  <a:cxn ang="0">
                    <a:pos x="1742" y="1383"/>
                  </a:cxn>
                  <a:cxn ang="0">
                    <a:pos x="1627" y="1656"/>
                  </a:cxn>
                  <a:cxn ang="0">
                    <a:pos x="1541" y="1771"/>
                  </a:cxn>
                  <a:cxn ang="0">
                    <a:pos x="1397" y="1397"/>
                  </a:cxn>
                  <a:cxn ang="0">
                    <a:pos x="1281" y="1426"/>
                  </a:cxn>
                  <a:cxn ang="0">
                    <a:pos x="1195" y="1267"/>
                  </a:cxn>
                  <a:cxn ang="0">
                    <a:pos x="878" y="1167"/>
                  </a:cxn>
                  <a:cxn ang="0">
                    <a:pos x="993" y="1325"/>
                  </a:cxn>
                  <a:cxn ang="0">
                    <a:pos x="921" y="1426"/>
                  </a:cxn>
                  <a:cxn ang="0">
                    <a:pos x="792" y="1411"/>
                  </a:cxn>
                  <a:cxn ang="0">
                    <a:pos x="590" y="1123"/>
                  </a:cxn>
                  <a:cxn ang="0">
                    <a:pos x="691" y="1051"/>
                  </a:cxn>
                  <a:cxn ang="0">
                    <a:pos x="677" y="951"/>
                  </a:cxn>
                  <a:cxn ang="0">
                    <a:pos x="576" y="965"/>
                  </a:cxn>
                  <a:cxn ang="0">
                    <a:pos x="533" y="879"/>
                  </a:cxn>
                  <a:cxn ang="0">
                    <a:pos x="619" y="850"/>
                  </a:cxn>
                  <a:cxn ang="0">
                    <a:pos x="662" y="763"/>
                  </a:cxn>
                  <a:cxn ang="0">
                    <a:pos x="648" y="763"/>
                  </a:cxn>
                  <a:cxn ang="0">
                    <a:pos x="590" y="735"/>
                  </a:cxn>
                  <a:cxn ang="0">
                    <a:pos x="561" y="807"/>
                  </a:cxn>
                  <a:cxn ang="0">
                    <a:pos x="561" y="864"/>
                  </a:cxn>
                  <a:cxn ang="0">
                    <a:pos x="489" y="922"/>
                  </a:cxn>
                  <a:cxn ang="0">
                    <a:pos x="461" y="994"/>
                  </a:cxn>
                  <a:cxn ang="0">
                    <a:pos x="446" y="907"/>
                  </a:cxn>
                  <a:cxn ang="0">
                    <a:pos x="374" y="807"/>
                  </a:cxn>
                  <a:cxn ang="0">
                    <a:pos x="331" y="792"/>
                  </a:cxn>
                  <a:cxn ang="0">
                    <a:pos x="403" y="907"/>
                  </a:cxn>
                  <a:cxn ang="0">
                    <a:pos x="374" y="965"/>
                  </a:cxn>
                  <a:cxn ang="0">
                    <a:pos x="331" y="879"/>
                  </a:cxn>
                  <a:cxn ang="0">
                    <a:pos x="273" y="792"/>
                  </a:cxn>
                  <a:cxn ang="0">
                    <a:pos x="86" y="936"/>
                  </a:cxn>
                  <a:cxn ang="0">
                    <a:pos x="0" y="893"/>
                  </a:cxn>
                  <a:cxn ang="0">
                    <a:pos x="0" y="807"/>
                  </a:cxn>
                  <a:cxn ang="0">
                    <a:pos x="72" y="749"/>
                  </a:cxn>
                  <a:cxn ang="0">
                    <a:pos x="144" y="735"/>
                  </a:cxn>
                  <a:cxn ang="0">
                    <a:pos x="129" y="663"/>
                  </a:cxn>
                  <a:cxn ang="0">
                    <a:pos x="273" y="576"/>
                  </a:cxn>
                  <a:cxn ang="0">
                    <a:pos x="317" y="519"/>
                  </a:cxn>
                  <a:cxn ang="0">
                    <a:pos x="345" y="562"/>
                  </a:cxn>
                  <a:cxn ang="0">
                    <a:pos x="417" y="562"/>
                  </a:cxn>
                  <a:cxn ang="0">
                    <a:pos x="533" y="475"/>
                  </a:cxn>
                  <a:cxn ang="0">
                    <a:pos x="461" y="403"/>
                  </a:cxn>
                  <a:cxn ang="0">
                    <a:pos x="504" y="274"/>
                  </a:cxn>
                  <a:cxn ang="0">
                    <a:pos x="417" y="475"/>
                  </a:cxn>
                  <a:cxn ang="0">
                    <a:pos x="374" y="547"/>
                  </a:cxn>
                  <a:cxn ang="0">
                    <a:pos x="317" y="490"/>
                  </a:cxn>
                  <a:cxn ang="0">
                    <a:pos x="288" y="403"/>
                  </a:cxn>
                  <a:cxn ang="0">
                    <a:pos x="547" y="159"/>
                  </a:cxn>
                  <a:cxn ang="0">
                    <a:pos x="662" y="259"/>
                  </a:cxn>
                  <a:cxn ang="0">
                    <a:pos x="677" y="346"/>
                  </a:cxn>
                  <a:cxn ang="0">
                    <a:pos x="835" y="187"/>
                  </a:cxn>
                  <a:cxn ang="0">
                    <a:pos x="979" y="87"/>
                  </a:cxn>
                  <a:cxn ang="0">
                    <a:pos x="893" y="231"/>
                  </a:cxn>
                  <a:cxn ang="0">
                    <a:pos x="1123" y="130"/>
                  </a:cxn>
                  <a:cxn ang="0">
                    <a:pos x="1800" y="0"/>
                  </a:cxn>
                </a:cxnLst>
                <a:rect l="0" t="0" r="r" b="b"/>
                <a:pathLst>
                  <a:path w="1800" h="1771">
                    <a:moveTo>
                      <a:pt x="1800" y="1383"/>
                    </a:moveTo>
                    <a:lnTo>
                      <a:pt x="1742" y="1383"/>
                    </a:lnTo>
                    <a:lnTo>
                      <a:pt x="1613" y="1555"/>
                    </a:lnTo>
                    <a:lnTo>
                      <a:pt x="1627" y="1656"/>
                    </a:lnTo>
                    <a:lnTo>
                      <a:pt x="1584" y="1771"/>
                    </a:lnTo>
                    <a:lnTo>
                      <a:pt x="1541" y="1771"/>
                    </a:lnTo>
                    <a:lnTo>
                      <a:pt x="1397" y="1512"/>
                    </a:lnTo>
                    <a:lnTo>
                      <a:pt x="1397" y="1397"/>
                    </a:lnTo>
                    <a:lnTo>
                      <a:pt x="1353" y="1426"/>
                    </a:lnTo>
                    <a:lnTo>
                      <a:pt x="1281" y="1426"/>
                    </a:lnTo>
                    <a:lnTo>
                      <a:pt x="1325" y="1354"/>
                    </a:lnTo>
                    <a:lnTo>
                      <a:pt x="1195" y="1267"/>
                    </a:lnTo>
                    <a:lnTo>
                      <a:pt x="1065" y="1267"/>
                    </a:lnTo>
                    <a:lnTo>
                      <a:pt x="878" y="1167"/>
                    </a:lnTo>
                    <a:lnTo>
                      <a:pt x="878" y="1267"/>
                    </a:lnTo>
                    <a:lnTo>
                      <a:pt x="993" y="1325"/>
                    </a:lnTo>
                    <a:lnTo>
                      <a:pt x="1037" y="1325"/>
                    </a:lnTo>
                    <a:lnTo>
                      <a:pt x="921" y="1426"/>
                    </a:lnTo>
                    <a:lnTo>
                      <a:pt x="792" y="1483"/>
                    </a:lnTo>
                    <a:lnTo>
                      <a:pt x="792" y="1411"/>
                    </a:lnTo>
                    <a:lnTo>
                      <a:pt x="677" y="1239"/>
                    </a:lnTo>
                    <a:lnTo>
                      <a:pt x="590" y="1123"/>
                    </a:lnTo>
                    <a:lnTo>
                      <a:pt x="619" y="1095"/>
                    </a:lnTo>
                    <a:lnTo>
                      <a:pt x="691" y="1051"/>
                    </a:lnTo>
                    <a:lnTo>
                      <a:pt x="677" y="1008"/>
                    </a:lnTo>
                    <a:lnTo>
                      <a:pt x="677" y="951"/>
                    </a:lnTo>
                    <a:lnTo>
                      <a:pt x="633" y="979"/>
                    </a:lnTo>
                    <a:lnTo>
                      <a:pt x="576" y="965"/>
                    </a:lnTo>
                    <a:lnTo>
                      <a:pt x="533" y="951"/>
                    </a:lnTo>
                    <a:lnTo>
                      <a:pt x="533" y="879"/>
                    </a:lnTo>
                    <a:lnTo>
                      <a:pt x="561" y="893"/>
                    </a:lnTo>
                    <a:lnTo>
                      <a:pt x="619" y="850"/>
                    </a:lnTo>
                    <a:lnTo>
                      <a:pt x="734" y="821"/>
                    </a:lnTo>
                    <a:lnTo>
                      <a:pt x="662" y="763"/>
                    </a:lnTo>
                    <a:lnTo>
                      <a:pt x="662" y="720"/>
                    </a:lnTo>
                    <a:lnTo>
                      <a:pt x="648" y="763"/>
                    </a:lnTo>
                    <a:lnTo>
                      <a:pt x="619" y="763"/>
                    </a:lnTo>
                    <a:lnTo>
                      <a:pt x="590" y="735"/>
                    </a:lnTo>
                    <a:lnTo>
                      <a:pt x="561" y="763"/>
                    </a:lnTo>
                    <a:lnTo>
                      <a:pt x="561" y="807"/>
                    </a:lnTo>
                    <a:lnTo>
                      <a:pt x="547" y="835"/>
                    </a:lnTo>
                    <a:lnTo>
                      <a:pt x="561" y="864"/>
                    </a:lnTo>
                    <a:lnTo>
                      <a:pt x="533" y="864"/>
                    </a:lnTo>
                    <a:lnTo>
                      <a:pt x="489" y="922"/>
                    </a:lnTo>
                    <a:lnTo>
                      <a:pt x="489" y="965"/>
                    </a:lnTo>
                    <a:lnTo>
                      <a:pt x="461" y="994"/>
                    </a:lnTo>
                    <a:lnTo>
                      <a:pt x="446" y="951"/>
                    </a:lnTo>
                    <a:lnTo>
                      <a:pt x="446" y="907"/>
                    </a:lnTo>
                    <a:lnTo>
                      <a:pt x="432" y="879"/>
                    </a:lnTo>
                    <a:lnTo>
                      <a:pt x="374" y="807"/>
                    </a:lnTo>
                    <a:lnTo>
                      <a:pt x="360" y="778"/>
                    </a:lnTo>
                    <a:lnTo>
                      <a:pt x="331" y="792"/>
                    </a:lnTo>
                    <a:lnTo>
                      <a:pt x="331" y="821"/>
                    </a:lnTo>
                    <a:lnTo>
                      <a:pt x="403" y="907"/>
                    </a:lnTo>
                    <a:lnTo>
                      <a:pt x="374" y="936"/>
                    </a:lnTo>
                    <a:lnTo>
                      <a:pt x="374" y="965"/>
                    </a:lnTo>
                    <a:lnTo>
                      <a:pt x="360" y="922"/>
                    </a:lnTo>
                    <a:lnTo>
                      <a:pt x="331" y="879"/>
                    </a:lnTo>
                    <a:lnTo>
                      <a:pt x="317" y="835"/>
                    </a:lnTo>
                    <a:lnTo>
                      <a:pt x="273" y="792"/>
                    </a:lnTo>
                    <a:lnTo>
                      <a:pt x="187" y="807"/>
                    </a:lnTo>
                    <a:lnTo>
                      <a:pt x="86" y="936"/>
                    </a:lnTo>
                    <a:lnTo>
                      <a:pt x="57" y="936"/>
                    </a:lnTo>
                    <a:lnTo>
                      <a:pt x="0" y="893"/>
                    </a:lnTo>
                    <a:lnTo>
                      <a:pt x="0" y="850"/>
                    </a:lnTo>
                    <a:lnTo>
                      <a:pt x="0" y="807"/>
                    </a:lnTo>
                    <a:lnTo>
                      <a:pt x="14" y="749"/>
                    </a:lnTo>
                    <a:lnTo>
                      <a:pt x="72" y="749"/>
                    </a:lnTo>
                    <a:lnTo>
                      <a:pt x="115" y="778"/>
                    </a:lnTo>
                    <a:lnTo>
                      <a:pt x="144" y="735"/>
                    </a:lnTo>
                    <a:lnTo>
                      <a:pt x="144" y="706"/>
                    </a:lnTo>
                    <a:lnTo>
                      <a:pt x="129" y="663"/>
                    </a:lnTo>
                    <a:lnTo>
                      <a:pt x="187" y="663"/>
                    </a:lnTo>
                    <a:lnTo>
                      <a:pt x="273" y="576"/>
                    </a:lnTo>
                    <a:lnTo>
                      <a:pt x="317" y="576"/>
                    </a:lnTo>
                    <a:lnTo>
                      <a:pt x="317" y="519"/>
                    </a:lnTo>
                    <a:lnTo>
                      <a:pt x="345" y="533"/>
                    </a:lnTo>
                    <a:lnTo>
                      <a:pt x="345" y="562"/>
                    </a:lnTo>
                    <a:lnTo>
                      <a:pt x="403" y="591"/>
                    </a:lnTo>
                    <a:lnTo>
                      <a:pt x="417" y="562"/>
                    </a:lnTo>
                    <a:lnTo>
                      <a:pt x="475" y="504"/>
                    </a:lnTo>
                    <a:lnTo>
                      <a:pt x="533" y="475"/>
                    </a:lnTo>
                    <a:lnTo>
                      <a:pt x="475" y="461"/>
                    </a:lnTo>
                    <a:lnTo>
                      <a:pt x="461" y="403"/>
                    </a:lnTo>
                    <a:lnTo>
                      <a:pt x="518" y="303"/>
                    </a:lnTo>
                    <a:lnTo>
                      <a:pt x="504" y="274"/>
                    </a:lnTo>
                    <a:lnTo>
                      <a:pt x="403" y="403"/>
                    </a:lnTo>
                    <a:lnTo>
                      <a:pt x="417" y="475"/>
                    </a:lnTo>
                    <a:lnTo>
                      <a:pt x="403" y="504"/>
                    </a:lnTo>
                    <a:lnTo>
                      <a:pt x="374" y="547"/>
                    </a:lnTo>
                    <a:lnTo>
                      <a:pt x="360" y="461"/>
                    </a:lnTo>
                    <a:lnTo>
                      <a:pt x="317" y="490"/>
                    </a:lnTo>
                    <a:lnTo>
                      <a:pt x="288" y="490"/>
                    </a:lnTo>
                    <a:lnTo>
                      <a:pt x="288" y="403"/>
                    </a:lnTo>
                    <a:lnTo>
                      <a:pt x="446" y="202"/>
                    </a:lnTo>
                    <a:lnTo>
                      <a:pt x="547" y="159"/>
                    </a:lnTo>
                    <a:lnTo>
                      <a:pt x="648" y="187"/>
                    </a:lnTo>
                    <a:lnTo>
                      <a:pt x="662" y="259"/>
                    </a:lnTo>
                    <a:lnTo>
                      <a:pt x="619" y="259"/>
                    </a:lnTo>
                    <a:lnTo>
                      <a:pt x="677" y="346"/>
                    </a:lnTo>
                    <a:lnTo>
                      <a:pt x="864" y="245"/>
                    </a:lnTo>
                    <a:lnTo>
                      <a:pt x="835" y="187"/>
                    </a:lnTo>
                    <a:lnTo>
                      <a:pt x="921" y="87"/>
                    </a:lnTo>
                    <a:lnTo>
                      <a:pt x="979" y="87"/>
                    </a:lnTo>
                    <a:lnTo>
                      <a:pt x="893" y="130"/>
                    </a:lnTo>
                    <a:lnTo>
                      <a:pt x="893" y="231"/>
                    </a:lnTo>
                    <a:lnTo>
                      <a:pt x="993" y="303"/>
                    </a:lnTo>
                    <a:lnTo>
                      <a:pt x="1123" y="130"/>
                    </a:lnTo>
                    <a:lnTo>
                      <a:pt x="1425" y="0"/>
                    </a:lnTo>
                    <a:lnTo>
                      <a:pt x="1800" y="0"/>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3674" name="Freeform 10"/>
              <p:cNvSpPr>
                <a:spLocks/>
              </p:cNvSpPr>
              <p:nvPr/>
            </p:nvSpPr>
            <p:spPr bwMode="auto">
              <a:xfrm>
                <a:off x="3318" y="2958"/>
                <a:ext cx="1233" cy="1071"/>
              </a:xfrm>
              <a:custGeom>
                <a:avLst/>
                <a:gdLst/>
                <a:ahLst/>
                <a:cxnLst>
                  <a:cxn ang="0">
                    <a:pos x="522" y="1071"/>
                  </a:cxn>
                  <a:cxn ang="0">
                    <a:pos x="504" y="1053"/>
                  </a:cxn>
                  <a:cxn ang="0">
                    <a:pos x="513" y="1044"/>
                  </a:cxn>
                  <a:cxn ang="0">
                    <a:pos x="459" y="882"/>
                  </a:cxn>
                  <a:cxn ang="0">
                    <a:pos x="450" y="792"/>
                  </a:cxn>
                  <a:cxn ang="0">
                    <a:pos x="468" y="729"/>
                  </a:cxn>
                  <a:cxn ang="0">
                    <a:pos x="342" y="693"/>
                  </a:cxn>
                  <a:cxn ang="0">
                    <a:pos x="189" y="693"/>
                  </a:cxn>
                  <a:cxn ang="0">
                    <a:pos x="162" y="729"/>
                  </a:cxn>
                  <a:cxn ang="0">
                    <a:pos x="90" y="666"/>
                  </a:cxn>
                  <a:cxn ang="0">
                    <a:pos x="0" y="531"/>
                  </a:cxn>
                  <a:cxn ang="0">
                    <a:pos x="18" y="477"/>
                  </a:cxn>
                  <a:cxn ang="0">
                    <a:pos x="36" y="423"/>
                  </a:cxn>
                  <a:cxn ang="0">
                    <a:pos x="36" y="351"/>
                  </a:cxn>
                  <a:cxn ang="0">
                    <a:pos x="90" y="243"/>
                  </a:cxn>
                  <a:cxn ang="0">
                    <a:pos x="117" y="234"/>
                  </a:cxn>
                  <a:cxn ang="0">
                    <a:pos x="144" y="198"/>
                  </a:cxn>
                  <a:cxn ang="0">
                    <a:pos x="171" y="126"/>
                  </a:cxn>
                  <a:cxn ang="0">
                    <a:pos x="315" y="0"/>
                  </a:cxn>
                  <a:cxn ang="0">
                    <a:pos x="414" y="54"/>
                  </a:cxn>
                  <a:cxn ang="0">
                    <a:pos x="504" y="36"/>
                  </a:cxn>
                  <a:cxn ang="0">
                    <a:pos x="522" y="117"/>
                  </a:cxn>
                  <a:cxn ang="0">
                    <a:pos x="576" y="117"/>
                  </a:cxn>
                  <a:cxn ang="0">
                    <a:pos x="630" y="162"/>
                  </a:cxn>
                  <a:cxn ang="0">
                    <a:pos x="684" y="135"/>
                  </a:cxn>
                  <a:cxn ang="0">
                    <a:pos x="783" y="171"/>
                  </a:cxn>
                  <a:cxn ang="0">
                    <a:pos x="855" y="171"/>
                  </a:cxn>
                  <a:cxn ang="0">
                    <a:pos x="873" y="171"/>
                  </a:cxn>
                  <a:cxn ang="0">
                    <a:pos x="864" y="261"/>
                  </a:cxn>
                  <a:cxn ang="0">
                    <a:pos x="927" y="324"/>
                  </a:cxn>
                  <a:cxn ang="0">
                    <a:pos x="954" y="441"/>
                  </a:cxn>
                  <a:cxn ang="0">
                    <a:pos x="981" y="468"/>
                  </a:cxn>
                  <a:cxn ang="0">
                    <a:pos x="1026" y="513"/>
                  </a:cxn>
                  <a:cxn ang="0">
                    <a:pos x="1062" y="531"/>
                  </a:cxn>
                  <a:cxn ang="0">
                    <a:pos x="1053" y="576"/>
                  </a:cxn>
                  <a:cxn ang="0">
                    <a:pos x="1116" y="612"/>
                  </a:cxn>
                  <a:cxn ang="0">
                    <a:pos x="1215" y="558"/>
                  </a:cxn>
                  <a:cxn ang="0">
                    <a:pos x="1233" y="585"/>
                  </a:cxn>
                  <a:cxn ang="0">
                    <a:pos x="1161" y="756"/>
                  </a:cxn>
                  <a:cxn ang="0">
                    <a:pos x="1035" y="846"/>
                  </a:cxn>
                  <a:cxn ang="0">
                    <a:pos x="1044" y="873"/>
                  </a:cxn>
                  <a:cxn ang="0">
                    <a:pos x="1044" y="918"/>
                  </a:cxn>
                  <a:cxn ang="0">
                    <a:pos x="981" y="981"/>
                  </a:cxn>
                  <a:cxn ang="0">
                    <a:pos x="1008" y="1008"/>
                  </a:cxn>
                  <a:cxn ang="0">
                    <a:pos x="1035" y="1071"/>
                  </a:cxn>
                </a:cxnLst>
                <a:rect l="0" t="0" r="r" b="b"/>
                <a:pathLst>
                  <a:path w="1233" h="1071">
                    <a:moveTo>
                      <a:pt x="522" y="1071"/>
                    </a:moveTo>
                    <a:cubicBezTo>
                      <a:pt x="516" y="1065"/>
                      <a:pt x="510" y="1059"/>
                      <a:pt x="504" y="1053"/>
                    </a:cubicBezTo>
                    <a:cubicBezTo>
                      <a:pt x="501" y="1050"/>
                      <a:pt x="513" y="1044"/>
                      <a:pt x="513" y="1044"/>
                    </a:cubicBezTo>
                    <a:lnTo>
                      <a:pt x="459" y="882"/>
                    </a:lnTo>
                    <a:lnTo>
                      <a:pt x="450" y="792"/>
                    </a:lnTo>
                    <a:lnTo>
                      <a:pt x="468" y="729"/>
                    </a:lnTo>
                    <a:lnTo>
                      <a:pt x="342" y="693"/>
                    </a:lnTo>
                    <a:lnTo>
                      <a:pt x="189" y="693"/>
                    </a:lnTo>
                    <a:lnTo>
                      <a:pt x="162" y="729"/>
                    </a:lnTo>
                    <a:lnTo>
                      <a:pt x="90" y="666"/>
                    </a:lnTo>
                    <a:lnTo>
                      <a:pt x="0" y="531"/>
                    </a:lnTo>
                    <a:lnTo>
                      <a:pt x="18" y="477"/>
                    </a:lnTo>
                    <a:lnTo>
                      <a:pt x="36" y="423"/>
                    </a:lnTo>
                    <a:lnTo>
                      <a:pt x="36" y="351"/>
                    </a:lnTo>
                    <a:lnTo>
                      <a:pt x="90" y="243"/>
                    </a:lnTo>
                    <a:lnTo>
                      <a:pt x="117" y="234"/>
                    </a:lnTo>
                    <a:lnTo>
                      <a:pt x="144" y="198"/>
                    </a:lnTo>
                    <a:lnTo>
                      <a:pt x="171" y="126"/>
                    </a:lnTo>
                    <a:lnTo>
                      <a:pt x="315" y="0"/>
                    </a:lnTo>
                    <a:lnTo>
                      <a:pt x="414" y="54"/>
                    </a:lnTo>
                    <a:lnTo>
                      <a:pt x="504" y="36"/>
                    </a:lnTo>
                    <a:lnTo>
                      <a:pt x="522" y="117"/>
                    </a:lnTo>
                    <a:lnTo>
                      <a:pt x="576" y="117"/>
                    </a:lnTo>
                    <a:lnTo>
                      <a:pt x="630" y="162"/>
                    </a:lnTo>
                    <a:lnTo>
                      <a:pt x="684" y="135"/>
                    </a:lnTo>
                    <a:lnTo>
                      <a:pt x="783" y="171"/>
                    </a:lnTo>
                    <a:lnTo>
                      <a:pt x="855" y="171"/>
                    </a:lnTo>
                    <a:lnTo>
                      <a:pt x="873" y="171"/>
                    </a:lnTo>
                    <a:lnTo>
                      <a:pt x="864" y="261"/>
                    </a:lnTo>
                    <a:lnTo>
                      <a:pt x="927" y="324"/>
                    </a:lnTo>
                    <a:lnTo>
                      <a:pt x="954" y="441"/>
                    </a:lnTo>
                    <a:lnTo>
                      <a:pt x="981" y="468"/>
                    </a:lnTo>
                    <a:lnTo>
                      <a:pt x="1026" y="513"/>
                    </a:lnTo>
                    <a:lnTo>
                      <a:pt x="1062" y="531"/>
                    </a:lnTo>
                    <a:lnTo>
                      <a:pt x="1053" y="576"/>
                    </a:lnTo>
                    <a:lnTo>
                      <a:pt x="1116" y="612"/>
                    </a:lnTo>
                    <a:lnTo>
                      <a:pt x="1215" y="558"/>
                    </a:lnTo>
                    <a:lnTo>
                      <a:pt x="1233" y="585"/>
                    </a:lnTo>
                    <a:lnTo>
                      <a:pt x="1161" y="756"/>
                    </a:lnTo>
                    <a:lnTo>
                      <a:pt x="1035" y="846"/>
                    </a:lnTo>
                    <a:lnTo>
                      <a:pt x="1044" y="873"/>
                    </a:lnTo>
                    <a:lnTo>
                      <a:pt x="1044" y="918"/>
                    </a:lnTo>
                    <a:lnTo>
                      <a:pt x="981" y="981"/>
                    </a:lnTo>
                    <a:lnTo>
                      <a:pt x="1008" y="1008"/>
                    </a:lnTo>
                    <a:lnTo>
                      <a:pt x="1035" y="1071"/>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3675" name="Freeform 11"/>
              <p:cNvSpPr>
                <a:spLocks/>
              </p:cNvSpPr>
              <p:nvPr/>
            </p:nvSpPr>
            <p:spPr bwMode="auto">
              <a:xfrm>
                <a:off x="4028" y="2994"/>
                <a:ext cx="30" cy="12"/>
              </a:xfrm>
              <a:custGeom>
                <a:avLst/>
                <a:gdLst/>
                <a:ahLst/>
                <a:cxnLst>
                  <a:cxn ang="0">
                    <a:pos x="0" y="0"/>
                  </a:cxn>
                  <a:cxn ang="0">
                    <a:pos x="24" y="0"/>
                  </a:cxn>
                  <a:cxn ang="0">
                    <a:pos x="30" y="12"/>
                  </a:cxn>
                  <a:cxn ang="0">
                    <a:pos x="18" y="12"/>
                  </a:cxn>
                  <a:cxn ang="0">
                    <a:pos x="6" y="12"/>
                  </a:cxn>
                </a:cxnLst>
                <a:rect l="0" t="0" r="r" b="b"/>
                <a:pathLst>
                  <a:path w="30" h="12">
                    <a:moveTo>
                      <a:pt x="0" y="0"/>
                    </a:moveTo>
                    <a:lnTo>
                      <a:pt x="24" y="0"/>
                    </a:lnTo>
                    <a:lnTo>
                      <a:pt x="30" y="12"/>
                    </a:lnTo>
                    <a:lnTo>
                      <a:pt x="18" y="12"/>
                    </a:lnTo>
                    <a:lnTo>
                      <a:pt x="6" y="12"/>
                    </a:lnTo>
                  </a:path>
                </a:pathLst>
              </a:custGeom>
              <a:solidFill>
                <a:srgbClr val="008000"/>
              </a:solidFill>
              <a:ln w="254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3676" name="Freeform 12"/>
              <p:cNvSpPr>
                <a:spLocks/>
              </p:cNvSpPr>
              <p:nvPr/>
            </p:nvSpPr>
            <p:spPr bwMode="auto">
              <a:xfrm>
                <a:off x="4214" y="3005"/>
                <a:ext cx="24" cy="13"/>
              </a:xfrm>
              <a:custGeom>
                <a:avLst/>
                <a:gdLst/>
                <a:ahLst/>
                <a:cxnLst>
                  <a:cxn ang="0">
                    <a:pos x="0" y="7"/>
                  </a:cxn>
                  <a:cxn ang="0">
                    <a:pos x="24" y="1"/>
                  </a:cxn>
                  <a:cxn ang="0">
                    <a:pos x="18" y="13"/>
                  </a:cxn>
                  <a:cxn ang="0">
                    <a:pos x="0" y="7"/>
                  </a:cxn>
                </a:cxnLst>
                <a:rect l="0" t="0" r="r" b="b"/>
                <a:pathLst>
                  <a:path w="24" h="13">
                    <a:moveTo>
                      <a:pt x="0" y="7"/>
                    </a:moveTo>
                    <a:cubicBezTo>
                      <a:pt x="20" y="0"/>
                      <a:pt x="12" y="1"/>
                      <a:pt x="24" y="1"/>
                    </a:cubicBezTo>
                    <a:lnTo>
                      <a:pt x="18" y="13"/>
                    </a:lnTo>
                    <a:lnTo>
                      <a:pt x="0" y="7"/>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114693" name="Rectangle 15"/>
            <p:cNvSpPr>
              <a:spLocks noChangeArrowheads="1"/>
            </p:cNvSpPr>
            <p:nvPr/>
          </p:nvSpPr>
          <p:spPr bwMode="auto">
            <a:xfrm>
              <a:off x="1587" y="4081"/>
              <a:ext cx="106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1400" b="0" u="none">
                  <a:solidFill>
                    <a:srgbClr val="000000"/>
                  </a:solidFill>
                  <a:latin typeface="Arial Narrow" charset="0"/>
                </a:rPr>
                <a:t>©  EBibleTeacher.com  </a:t>
              </a:r>
            </a:p>
          </p:txBody>
        </p:sp>
      </p:grpSp>
      <p:sp>
        <p:nvSpPr>
          <p:cNvPr id="114690" name="Rectangle 14"/>
          <p:cNvSpPr>
            <a:spLocks noChangeArrowheads="1"/>
          </p:cNvSpPr>
          <p:nvPr/>
        </p:nvSpPr>
        <p:spPr bwMode="auto">
          <a:xfrm>
            <a:off x="157163" y="200025"/>
            <a:ext cx="26797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3200" b="0" u="none">
                <a:solidFill>
                  <a:schemeClr val="tx1"/>
                </a:solidFill>
                <a:latin typeface="Arial Black" charset="0"/>
              </a:rPr>
              <a:t>Use this to Make your own map.</a:t>
            </a:r>
          </a:p>
        </p:txBody>
      </p:sp>
      <p:sp>
        <p:nvSpPr>
          <p:cNvPr id="114691" name="Text Box 17"/>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16738" name="Rectangle 13"/>
          <p:cNvSpPr>
            <a:spLocks noChangeArrowheads="1"/>
          </p:cNvSpPr>
          <p:nvPr/>
        </p:nvSpPr>
        <p:spPr bwMode="auto">
          <a:xfrm>
            <a:off x="157163" y="200025"/>
            <a:ext cx="26797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3200" b="0" u="none">
                <a:solidFill>
                  <a:schemeClr val="tx1"/>
                </a:solidFill>
                <a:latin typeface="Arial Black" charset="0"/>
              </a:rPr>
              <a:t>Use this to Make your own map.</a:t>
            </a:r>
          </a:p>
        </p:txBody>
      </p:sp>
      <p:grpSp>
        <p:nvGrpSpPr>
          <p:cNvPr id="116739" name="Group 31"/>
          <p:cNvGrpSpPr>
            <a:grpSpLocks/>
          </p:cNvGrpSpPr>
          <p:nvPr/>
        </p:nvGrpSpPr>
        <p:grpSpPr bwMode="auto">
          <a:xfrm>
            <a:off x="57150" y="1714500"/>
            <a:ext cx="9086850" cy="5086350"/>
            <a:chOff x="36" y="1080"/>
            <a:chExt cx="5724" cy="3204"/>
          </a:xfrm>
        </p:grpSpPr>
        <p:sp>
          <p:nvSpPr>
            <p:cNvPr id="115728" name="Rectangle 16"/>
            <p:cNvSpPr>
              <a:spLocks noChangeArrowheads="1"/>
            </p:cNvSpPr>
            <p:nvPr/>
          </p:nvSpPr>
          <p:spPr bwMode="auto">
            <a:xfrm>
              <a:off x="36" y="1092"/>
              <a:ext cx="5688" cy="3132"/>
            </a:xfrm>
            <a:prstGeom prst="rect">
              <a:avLst/>
            </a:prstGeom>
            <a:solidFill>
              <a:srgbClr val="114FFB"/>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5715" name="Freeform 3"/>
            <p:cNvSpPr>
              <a:spLocks/>
            </p:cNvSpPr>
            <p:nvPr/>
          </p:nvSpPr>
          <p:spPr bwMode="auto">
            <a:xfrm>
              <a:off x="1752" y="2243"/>
              <a:ext cx="60" cy="109"/>
            </a:xfrm>
            <a:custGeom>
              <a:avLst/>
              <a:gdLst/>
              <a:ahLst/>
              <a:cxnLst>
                <a:cxn ang="0">
                  <a:pos x="60" y="1"/>
                </a:cxn>
                <a:cxn ang="0">
                  <a:pos x="6" y="37"/>
                </a:cxn>
                <a:cxn ang="0">
                  <a:pos x="6" y="73"/>
                </a:cxn>
                <a:cxn ang="0">
                  <a:pos x="24" y="109"/>
                </a:cxn>
                <a:cxn ang="0">
                  <a:pos x="60" y="109"/>
                </a:cxn>
                <a:cxn ang="0">
                  <a:pos x="60" y="1"/>
                </a:cxn>
              </a:cxnLst>
              <a:rect l="0" t="0" r="r" b="b"/>
              <a:pathLst>
                <a:path w="60" h="109">
                  <a:moveTo>
                    <a:pt x="60" y="1"/>
                  </a:moveTo>
                  <a:cubicBezTo>
                    <a:pt x="0" y="21"/>
                    <a:pt x="6" y="0"/>
                    <a:pt x="6" y="37"/>
                  </a:cubicBezTo>
                  <a:lnTo>
                    <a:pt x="6" y="73"/>
                  </a:lnTo>
                  <a:lnTo>
                    <a:pt x="24" y="109"/>
                  </a:lnTo>
                  <a:lnTo>
                    <a:pt x="60" y="109"/>
                  </a:lnTo>
                  <a:lnTo>
                    <a:pt x="60" y="1"/>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5716" name="Freeform 4"/>
            <p:cNvSpPr>
              <a:spLocks/>
            </p:cNvSpPr>
            <p:nvPr/>
          </p:nvSpPr>
          <p:spPr bwMode="auto">
            <a:xfrm>
              <a:off x="36" y="2696"/>
              <a:ext cx="3384" cy="1588"/>
            </a:xfrm>
            <a:custGeom>
              <a:avLst/>
              <a:gdLst/>
              <a:ahLst/>
              <a:cxnLst>
                <a:cxn ang="0">
                  <a:pos x="3384" y="1552"/>
                </a:cxn>
                <a:cxn ang="0">
                  <a:pos x="3348" y="1228"/>
                </a:cxn>
                <a:cxn ang="0">
                  <a:pos x="3060" y="976"/>
                </a:cxn>
                <a:cxn ang="0">
                  <a:pos x="3080" y="820"/>
                </a:cxn>
                <a:cxn ang="0">
                  <a:pos x="3092" y="664"/>
                </a:cxn>
                <a:cxn ang="0">
                  <a:pos x="2988" y="652"/>
                </a:cxn>
                <a:cxn ang="0">
                  <a:pos x="2916" y="616"/>
                </a:cxn>
                <a:cxn ang="0">
                  <a:pos x="2808" y="652"/>
                </a:cxn>
                <a:cxn ang="0">
                  <a:pos x="2376" y="472"/>
                </a:cxn>
                <a:cxn ang="0">
                  <a:pos x="2240" y="516"/>
                </a:cxn>
                <a:cxn ang="0">
                  <a:pos x="2228" y="624"/>
                </a:cxn>
                <a:cxn ang="0">
                  <a:pos x="1692" y="400"/>
                </a:cxn>
                <a:cxn ang="0">
                  <a:pos x="1652" y="156"/>
                </a:cxn>
                <a:cxn ang="0">
                  <a:pos x="1296" y="184"/>
                </a:cxn>
                <a:cxn ang="0">
                  <a:pos x="904" y="0"/>
                </a:cxn>
                <a:cxn ang="0">
                  <a:pos x="576" y="184"/>
                </a:cxn>
                <a:cxn ang="0">
                  <a:pos x="288" y="472"/>
                </a:cxn>
                <a:cxn ang="0">
                  <a:pos x="288" y="544"/>
                </a:cxn>
                <a:cxn ang="0">
                  <a:pos x="216" y="652"/>
                </a:cxn>
                <a:cxn ang="0">
                  <a:pos x="72" y="832"/>
                </a:cxn>
                <a:cxn ang="0">
                  <a:pos x="0" y="868"/>
                </a:cxn>
                <a:cxn ang="0">
                  <a:pos x="0" y="1588"/>
                </a:cxn>
              </a:cxnLst>
              <a:rect l="0" t="0" r="r" b="b"/>
              <a:pathLst>
                <a:path w="3384" h="1588">
                  <a:moveTo>
                    <a:pt x="3384" y="1552"/>
                  </a:moveTo>
                  <a:lnTo>
                    <a:pt x="3348" y="1228"/>
                  </a:lnTo>
                  <a:lnTo>
                    <a:pt x="3060" y="976"/>
                  </a:lnTo>
                  <a:lnTo>
                    <a:pt x="3080" y="820"/>
                  </a:lnTo>
                  <a:lnTo>
                    <a:pt x="3092" y="664"/>
                  </a:lnTo>
                  <a:lnTo>
                    <a:pt x="2988" y="652"/>
                  </a:lnTo>
                  <a:lnTo>
                    <a:pt x="2916" y="616"/>
                  </a:lnTo>
                  <a:lnTo>
                    <a:pt x="2808" y="652"/>
                  </a:lnTo>
                  <a:lnTo>
                    <a:pt x="2376" y="472"/>
                  </a:lnTo>
                  <a:lnTo>
                    <a:pt x="2240" y="516"/>
                  </a:lnTo>
                  <a:lnTo>
                    <a:pt x="2228" y="624"/>
                  </a:lnTo>
                  <a:lnTo>
                    <a:pt x="1692" y="400"/>
                  </a:lnTo>
                  <a:lnTo>
                    <a:pt x="1652" y="156"/>
                  </a:lnTo>
                  <a:lnTo>
                    <a:pt x="1296" y="184"/>
                  </a:lnTo>
                  <a:lnTo>
                    <a:pt x="904" y="0"/>
                  </a:lnTo>
                  <a:lnTo>
                    <a:pt x="576" y="184"/>
                  </a:lnTo>
                  <a:lnTo>
                    <a:pt x="288" y="472"/>
                  </a:lnTo>
                  <a:lnTo>
                    <a:pt x="288" y="544"/>
                  </a:lnTo>
                  <a:lnTo>
                    <a:pt x="216" y="652"/>
                  </a:lnTo>
                  <a:lnTo>
                    <a:pt x="72" y="832"/>
                  </a:lnTo>
                  <a:lnTo>
                    <a:pt x="0" y="868"/>
                  </a:lnTo>
                  <a:lnTo>
                    <a:pt x="0" y="1588"/>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6744" name="Rectangle 6"/>
            <p:cNvSpPr>
              <a:spLocks noChangeArrowheads="1"/>
            </p:cNvSpPr>
            <p:nvPr/>
          </p:nvSpPr>
          <p:spPr bwMode="auto">
            <a:xfrm>
              <a:off x="39" y="4071"/>
              <a:ext cx="108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0" u="none">
                  <a:solidFill>
                    <a:srgbClr val="000000"/>
                  </a:solidFill>
                  <a:latin typeface="Arial Narrow" charset="0"/>
                </a:rPr>
                <a:t>©  EBibleTeacher.com  </a:t>
              </a:r>
            </a:p>
          </p:txBody>
        </p:sp>
        <p:sp>
          <p:nvSpPr>
            <p:cNvPr id="115719" name="Freeform 7"/>
            <p:cNvSpPr>
              <a:spLocks/>
            </p:cNvSpPr>
            <p:nvPr/>
          </p:nvSpPr>
          <p:spPr bwMode="auto">
            <a:xfrm>
              <a:off x="1746" y="2468"/>
              <a:ext cx="72" cy="148"/>
            </a:xfrm>
            <a:custGeom>
              <a:avLst/>
              <a:gdLst/>
              <a:ahLst/>
              <a:cxnLst>
                <a:cxn ang="0">
                  <a:pos x="70" y="0"/>
                </a:cxn>
                <a:cxn ang="0">
                  <a:pos x="0" y="4"/>
                </a:cxn>
                <a:cxn ang="0">
                  <a:pos x="0" y="148"/>
                </a:cxn>
                <a:cxn ang="0">
                  <a:pos x="54" y="148"/>
                </a:cxn>
                <a:cxn ang="0">
                  <a:pos x="72" y="76"/>
                </a:cxn>
                <a:cxn ang="0">
                  <a:pos x="70" y="0"/>
                </a:cxn>
              </a:cxnLst>
              <a:rect l="0" t="0" r="r" b="b"/>
              <a:pathLst>
                <a:path w="72" h="148">
                  <a:moveTo>
                    <a:pt x="70" y="0"/>
                  </a:moveTo>
                  <a:lnTo>
                    <a:pt x="0" y="4"/>
                  </a:lnTo>
                  <a:lnTo>
                    <a:pt x="0" y="148"/>
                  </a:lnTo>
                  <a:lnTo>
                    <a:pt x="54" y="148"/>
                  </a:lnTo>
                  <a:lnTo>
                    <a:pt x="72" y="76"/>
                  </a:lnTo>
                  <a:lnTo>
                    <a:pt x="70" y="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5720" name="Freeform 8"/>
            <p:cNvSpPr>
              <a:spLocks/>
            </p:cNvSpPr>
            <p:nvPr/>
          </p:nvSpPr>
          <p:spPr bwMode="auto">
            <a:xfrm>
              <a:off x="1944" y="2684"/>
              <a:ext cx="172" cy="60"/>
            </a:xfrm>
            <a:custGeom>
              <a:avLst/>
              <a:gdLst/>
              <a:ahLst/>
              <a:cxnLst>
                <a:cxn ang="0">
                  <a:pos x="96" y="0"/>
                </a:cxn>
                <a:cxn ang="0">
                  <a:pos x="172" y="0"/>
                </a:cxn>
                <a:cxn ang="0">
                  <a:pos x="148" y="36"/>
                </a:cxn>
                <a:cxn ang="0">
                  <a:pos x="136" y="60"/>
                </a:cxn>
                <a:cxn ang="0">
                  <a:pos x="0" y="12"/>
                </a:cxn>
                <a:cxn ang="0">
                  <a:pos x="96" y="0"/>
                </a:cxn>
              </a:cxnLst>
              <a:rect l="0" t="0" r="r" b="b"/>
              <a:pathLst>
                <a:path w="172" h="60">
                  <a:moveTo>
                    <a:pt x="96" y="0"/>
                  </a:moveTo>
                  <a:lnTo>
                    <a:pt x="172" y="0"/>
                  </a:lnTo>
                  <a:lnTo>
                    <a:pt x="148" y="36"/>
                  </a:lnTo>
                  <a:lnTo>
                    <a:pt x="136" y="60"/>
                  </a:lnTo>
                  <a:lnTo>
                    <a:pt x="0" y="12"/>
                  </a:lnTo>
                  <a:lnTo>
                    <a:pt x="96" y="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5721" name="Freeform 9"/>
            <p:cNvSpPr>
              <a:spLocks/>
            </p:cNvSpPr>
            <p:nvPr/>
          </p:nvSpPr>
          <p:spPr bwMode="auto">
            <a:xfrm>
              <a:off x="2559" y="2925"/>
              <a:ext cx="141" cy="59"/>
            </a:xfrm>
            <a:custGeom>
              <a:avLst/>
              <a:gdLst/>
              <a:ahLst/>
              <a:cxnLst>
                <a:cxn ang="0">
                  <a:pos x="0" y="0"/>
                </a:cxn>
                <a:cxn ang="0">
                  <a:pos x="69" y="11"/>
                </a:cxn>
                <a:cxn ang="0">
                  <a:pos x="141" y="47"/>
                </a:cxn>
                <a:cxn ang="0">
                  <a:pos x="69" y="59"/>
                </a:cxn>
                <a:cxn ang="0">
                  <a:pos x="0" y="36"/>
                </a:cxn>
                <a:cxn ang="0">
                  <a:pos x="0" y="0"/>
                </a:cxn>
              </a:cxnLst>
              <a:rect l="0" t="0" r="r" b="b"/>
              <a:pathLst>
                <a:path w="141" h="59">
                  <a:moveTo>
                    <a:pt x="0" y="0"/>
                  </a:moveTo>
                  <a:lnTo>
                    <a:pt x="69" y="11"/>
                  </a:lnTo>
                  <a:lnTo>
                    <a:pt x="141" y="47"/>
                  </a:lnTo>
                  <a:lnTo>
                    <a:pt x="69" y="59"/>
                  </a:lnTo>
                  <a:lnTo>
                    <a:pt x="0" y="36"/>
                  </a:lnTo>
                  <a:lnTo>
                    <a:pt x="0" y="0"/>
                  </a:lnTo>
                  <a:close/>
                </a:path>
              </a:pathLst>
            </a:custGeom>
            <a:solidFill>
              <a:srgbClr val="008000"/>
            </a:solidFill>
            <a:ln w="254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5722" name="Freeform 10"/>
            <p:cNvSpPr>
              <a:spLocks/>
            </p:cNvSpPr>
            <p:nvPr/>
          </p:nvSpPr>
          <p:spPr bwMode="auto">
            <a:xfrm>
              <a:off x="3240" y="2840"/>
              <a:ext cx="132" cy="144"/>
            </a:xfrm>
            <a:custGeom>
              <a:avLst/>
              <a:gdLst/>
              <a:ahLst/>
              <a:cxnLst>
                <a:cxn ang="0">
                  <a:pos x="0" y="108"/>
                </a:cxn>
                <a:cxn ang="0">
                  <a:pos x="72" y="46"/>
                </a:cxn>
                <a:cxn ang="0">
                  <a:pos x="132" y="0"/>
                </a:cxn>
                <a:cxn ang="0">
                  <a:pos x="108" y="100"/>
                </a:cxn>
                <a:cxn ang="0">
                  <a:pos x="60" y="144"/>
                </a:cxn>
                <a:cxn ang="0">
                  <a:pos x="0" y="108"/>
                </a:cxn>
              </a:cxnLst>
              <a:rect l="0" t="0" r="r" b="b"/>
              <a:pathLst>
                <a:path w="132" h="144">
                  <a:moveTo>
                    <a:pt x="0" y="108"/>
                  </a:moveTo>
                  <a:lnTo>
                    <a:pt x="72" y="46"/>
                  </a:lnTo>
                  <a:lnTo>
                    <a:pt x="132" y="0"/>
                  </a:lnTo>
                  <a:lnTo>
                    <a:pt x="108" y="100"/>
                  </a:lnTo>
                  <a:lnTo>
                    <a:pt x="60" y="144"/>
                  </a:lnTo>
                  <a:lnTo>
                    <a:pt x="0" y="108"/>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5723" name="Freeform 11"/>
            <p:cNvSpPr>
              <a:spLocks/>
            </p:cNvSpPr>
            <p:nvPr/>
          </p:nvSpPr>
          <p:spPr bwMode="auto">
            <a:xfrm>
              <a:off x="1062" y="1086"/>
              <a:ext cx="504" cy="450"/>
            </a:xfrm>
            <a:custGeom>
              <a:avLst/>
              <a:gdLst/>
              <a:ahLst/>
              <a:cxnLst>
                <a:cxn ang="0">
                  <a:pos x="0" y="396"/>
                </a:cxn>
                <a:cxn ang="0">
                  <a:pos x="54" y="450"/>
                </a:cxn>
                <a:cxn ang="0">
                  <a:pos x="198" y="378"/>
                </a:cxn>
                <a:cxn ang="0">
                  <a:pos x="396" y="396"/>
                </a:cxn>
                <a:cxn ang="0">
                  <a:pos x="504" y="288"/>
                </a:cxn>
                <a:cxn ang="0">
                  <a:pos x="342" y="72"/>
                </a:cxn>
                <a:cxn ang="0">
                  <a:pos x="342" y="0"/>
                </a:cxn>
                <a:cxn ang="0">
                  <a:pos x="180" y="0"/>
                </a:cxn>
                <a:cxn ang="0">
                  <a:pos x="180" y="162"/>
                </a:cxn>
                <a:cxn ang="0">
                  <a:pos x="108" y="162"/>
                </a:cxn>
                <a:cxn ang="0">
                  <a:pos x="126" y="270"/>
                </a:cxn>
                <a:cxn ang="0">
                  <a:pos x="0" y="396"/>
                </a:cxn>
              </a:cxnLst>
              <a:rect l="0" t="0" r="r" b="b"/>
              <a:pathLst>
                <a:path w="504" h="450">
                  <a:moveTo>
                    <a:pt x="0" y="396"/>
                  </a:moveTo>
                  <a:lnTo>
                    <a:pt x="54" y="450"/>
                  </a:lnTo>
                  <a:lnTo>
                    <a:pt x="198" y="378"/>
                  </a:lnTo>
                  <a:lnTo>
                    <a:pt x="396" y="396"/>
                  </a:lnTo>
                  <a:lnTo>
                    <a:pt x="504" y="288"/>
                  </a:lnTo>
                  <a:lnTo>
                    <a:pt x="342" y="72"/>
                  </a:lnTo>
                  <a:lnTo>
                    <a:pt x="342" y="0"/>
                  </a:lnTo>
                  <a:lnTo>
                    <a:pt x="180" y="0"/>
                  </a:lnTo>
                  <a:lnTo>
                    <a:pt x="180" y="162"/>
                  </a:lnTo>
                  <a:lnTo>
                    <a:pt x="108" y="162"/>
                  </a:lnTo>
                  <a:lnTo>
                    <a:pt x="126" y="270"/>
                  </a:lnTo>
                  <a:lnTo>
                    <a:pt x="0" y="396"/>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5724" name="Freeform 12"/>
            <p:cNvSpPr>
              <a:spLocks/>
            </p:cNvSpPr>
            <p:nvPr/>
          </p:nvSpPr>
          <p:spPr bwMode="auto">
            <a:xfrm>
              <a:off x="882" y="1098"/>
              <a:ext cx="252" cy="198"/>
            </a:xfrm>
            <a:custGeom>
              <a:avLst/>
              <a:gdLst/>
              <a:ahLst/>
              <a:cxnLst>
                <a:cxn ang="0">
                  <a:pos x="126" y="0"/>
                </a:cxn>
                <a:cxn ang="0">
                  <a:pos x="234" y="0"/>
                </a:cxn>
                <a:cxn ang="0">
                  <a:pos x="252" y="90"/>
                </a:cxn>
                <a:cxn ang="0">
                  <a:pos x="234" y="162"/>
                </a:cxn>
                <a:cxn ang="0">
                  <a:pos x="54" y="198"/>
                </a:cxn>
                <a:cxn ang="0">
                  <a:pos x="0" y="180"/>
                </a:cxn>
                <a:cxn ang="0">
                  <a:pos x="18" y="108"/>
                </a:cxn>
                <a:cxn ang="0">
                  <a:pos x="126" y="0"/>
                </a:cxn>
              </a:cxnLst>
              <a:rect l="0" t="0" r="r" b="b"/>
              <a:pathLst>
                <a:path w="252" h="198">
                  <a:moveTo>
                    <a:pt x="126" y="0"/>
                  </a:moveTo>
                  <a:lnTo>
                    <a:pt x="234" y="0"/>
                  </a:lnTo>
                  <a:lnTo>
                    <a:pt x="252" y="90"/>
                  </a:lnTo>
                  <a:lnTo>
                    <a:pt x="234" y="162"/>
                  </a:lnTo>
                  <a:lnTo>
                    <a:pt x="54" y="198"/>
                  </a:lnTo>
                  <a:lnTo>
                    <a:pt x="0" y="180"/>
                  </a:lnTo>
                  <a:lnTo>
                    <a:pt x="18" y="108"/>
                  </a:lnTo>
                  <a:lnTo>
                    <a:pt x="126" y="0"/>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5717" name="Freeform 5"/>
            <p:cNvSpPr>
              <a:spLocks/>
            </p:cNvSpPr>
            <p:nvPr/>
          </p:nvSpPr>
          <p:spPr bwMode="auto">
            <a:xfrm>
              <a:off x="604" y="1080"/>
              <a:ext cx="5156" cy="3168"/>
            </a:xfrm>
            <a:custGeom>
              <a:avLst/>
              <a:gdLst/>
              <a:ahLst/>
              <a:cxnLst>
                <a:cxn ang="0">
                  <a:pos x="4940" y="2916"/>
                </a:cxn>
                <a:cxn ang="0">
                  <a:pos x="3728" y="2460"/>
                </a:cxn>
                <a:cxn ang="0">
                  <a:pos x="4112" y="3168"/>
                </a:cxn>
                <a:cxn ang="0">
                  <a:pos x="2560" y="2448"/>
                </a:cxn>
                <a:cxn ang="0">
                  <a:pos x="2708" y="2160"/>
                </a:cxn>
                <a:cxn ang="0">
                  <a:pos x="2864" y="1904"/>
                </a:cxn>
                <a:cxn ang="0">
                  <a:pos x="2636" y="1700"/>
                </a:cxn>
                <a:cxn ang="0">
                  <a:pos x="2264" y="1448"/>
                </a:cxn>
                <a:cxn ang="0">
                  <a:pos x="2564" y="1260"/>
                </a:cxn>
                <a:cxn ang="0">
                  <a:pos x="3200" y="1052"/>
                </a:cxn>
                <a:cxn ang="0">
                  <a:pos x="2816" y="756"/>
                </a:cxn>
                <a:cxn ang="0">
                  <a:pos x="2600" y="920"/>
                </a:cxn>
                <a:cxn ang="0">
                  <a:pos x="2396" y="1064"/>
                </a:cxn>
                <a:cxn ang="0">
                  <a:pos x="2420" y="1260"/>
                </a:cxn>
                <a:cxn ang="0">
                  <a:pos x="2276" y="1388"/>
                </a:cxn>
                <a:cxn ang="0">
                  <a:pos x="2060" y="1548"/>
                </a:cxn>
                <a:cxn ang="0">
                  <a:pos x="1964" y="1772"/>
                </a:cxn>
                <a:cxn ang="0">
                  <a:pos x="1880" y="1476"/>
                </a:cxn>
                <a:cxn ang="0">
                  <a:pos x="1556" y="944"/>
                </a:cxn>
                <a:cxn ang="0">
                  <a:pos x="1508" y="1136"/>
                </a:cxn>
                <a:cxn ang="0">
                  <a:pos x="1673" y="1452"/>
                </a:cxn>
                <a:cxn ang="0">
                  <a:pos x="1601" y="1479"/>
                </a:cxn>
                <a:cxn ang="0">
                  <a:pos x="1538" y="1533"/>
                </a:cxn>
                <a:cxn ang="0">
                  <a:pos x="1412" y="1260"/>
                </a:cxn>
                <a:cxn ang="0">
                  <a:pos x="908" y="1008"/>
                </a:cxn>
                <a:cxn ang="0">
                  <a:pos x="228" y="1496"/>
                </a:cxn>
                <a:cxn ang="0">
                  <a:pos x="116" y="1044"/>
                </a:cxn>
                <a:cxn ang="0">
                  <a:pos x="276" y="800"/>
                </a:cxn>
                <a:cxn ang="0">
                  <a:pos x="728" y="756"/>
                </a:cxn>
                <a:cxn ang="0">
                  <a:pos x="908" y="504"/>
                </a:cxn>
                <a:cxn ang="0">
                  <a:pos x="1196" y="180"/>
                </a:cxn>
                <a:cxn ang="0">
                  <a:pos x="1388" y="12"/>
                </a:cxn>
                <a:cxn ang="0">
                  <a:pos x="1520" y="108"/>
                </a:cxn>
                <a:cxn ang="0">
                  <a:pos x="1844" y="0"/>
                </a:cxn>
              </a:cxnLst>
              <a:rect l="0" t="0" r="r" b="b"/>
              <a:pathLst>
                <a:path w="5156" h="3168">
                  <a:moveTo>
                    <a:pt x="5156" y="3096"/>
                  </a:moveTo>
                  <a:lnTo>
                    <a:pt x="4940" y="2916"/>
                  </a:lnTo>
                  <a:lnTo>
                    <a:pt x="4436" y="2916"/>
                  </a:lnTo>
                  <a:lnTo>
                    <a:pt x="3728" y="2460"/>
                  </a:lnTo>
                  <a:lnTo>
                    <a:pt x="3404" y="2532"/>
                  </a:lnTo>
                  <a:lnTo>
                    <a:pt x="4112" y="3168"/>
                  </a:lnTo>
                  <a:lnTo>
                    <a:pt x="3032" y="3168"/>
                  </a:lnTo>
                  <a:lnTo>
                    <a:pt x="2560" y="2448"/>
                  </a:lnTo>
                  <a:lnTo>
                    <a:pt x="2528" y="2268"/>
                  </a:lnTo>
                  <a:lnTo>
                    <a:pt x="2708" y="2160"/>
                  </a:lnTo>
                  <a:lnTo>
                    <a:pt x="2816" y="2036"/>
                  </a:lnTo>
                  <a:lnTo>
                    <a:pt x="2864" y="1904"/>
                  </a:lnTo>
                  <a:lnTo>
                    <a:pt x="2816" y="1620"/>
                  </a:lnTo>
                  <a:lnTo>
                    <a:pt x="2636" y="1700"/>
                  </a:lnTo>
                  <a:lnTo>
                    <a:pt x="2240" y="1656"/>
                  </a:lnTo>
                  <a:lnTo>
                    <a:pt x="2264" y="1448"/>
                  </a:lnTo>
                  <a:lnTo>
                    <a:pt x="2348" y="1404"/>
                  </a:lnTo>
                  <a:lnTo>
                    <a:pt x="2564" y="1260"/>
                  </a:lnTo>
                  <a:lnTo>
                    <a:pt x="3164" y="1184"/>
                  </a:lnTo>
                  <a:lnTo>
                    <a:pt x="3200" y="1052"/>
                  </a:lnTo>
                  <a:lnTo>
                    <a:pt x="2780" y="900"/>
                  </a:lnTo>
                  <a:lnTo>
                    <a:pt x="2816" y="756"/>
                  </a:lnTo>
                  <a:lnTo>
                    <a:pt x="2720" y="920"/>
                  </a:lnTo>
                  <a:lnTo>
                    <a:pt x="2600" y="920"/>
                  </a:lnTo>
                  <a:lnTo>
                    <a:pt x="2528" y="944"/>
                  </a:lnTo>
                  <a:lnTo>
                    <a:pt x="2396" y="1064"/>
                  </a:lnTo>
                  <a:lnTo>
                    <a:pt x="2480" y="1244"/>
                  </a:lnTo>
                  <a:lnTo>
                    <a:pt x="2420" y="1260"/>
                  </a:lnTo>
                  <a:lnTo>
                    <a:pt x="2372" y="1256"/>
                  </a:lnTo>
                  <a:lnTo>
                    <a:pt x="2276" y="1388"/>
                  </a:lnTo>
                  <a:lnTo>
                    <a:pt x="2060" y="1400"/>
                  </a:lnTo>
                  <a:lnTo>
                    <a:pt x="2060" y="1548"/>
                  </a:lnTo>
                  <a:lnTo>
                    <a:pt x="2060" y="1656"/>
                  </a:lnTo>
                  <a:lnTo>
                    <a:pt x="1964" y="1772"/>
                  </a:lnTo>
                  <a:lnTo>
                    <a:pt x="1880" y="1728"/>
                  </a:lnTo>
                  <a:lnTo>
                    <a:pt x="1880" y="1476"/>
                  </a:lnTo>
                  <a:lnTo>
                    <a:pt x="1880" y="1404"/>
                  </a:lnTo>
                  <a:lnTo>
                    <a:pt x="1556" y="944"/>
                  </a:lnTo>
                  <a:lnTo>
                    <a:pt x="1484" y="1016"/>
                  </a:lnTo>
                  <a:lnTo>
                    <a:pt x="1508" y="1136"/>
                  </a:lnTo>
                  <a:lnTo>
                    <a:pt x="1691" y="1389"/>
                  </a:lnTo>
                  <a:lnTo>
                    <a:pt x="1673" y="1452"/>
                  </a:lnTo>
                  <a:lnTo>
                    <a:pt x="1604" y="1388"/>
                  </a:lnTo>
                  <a:lnTo>
                    <a:pt x="1601" y="1479"/>
                  </a:lnTo>
                  <a:lnTo>
                    <a:pt x="1556" y="1551"/>
                  </a:lnTo>
                  <a:lnTo>
                    <a:pt x="1538" y="1533"/>
                  </a:lnTo>
                  <a:lnTo>
                    <a:pt x="1529" y="1407"/>
                  </a:lnTo>
                  <a:lnTo>
                    <a:pt x="1412" y="1260"/>
                  </a:lnTo>
                  <a:lnTo>
                    <a:pt x="1232" y="1008"/>
                  </a:lnTo>
                  <a:lnTo>
                    <a:pt x="908" y="1008"/>
                  </a:lnTo>
                  <a:lnTo>
                    <a:pt x="512" y="1548"/>
                  </a:lnTo>
                  <a:lnTo>
                    <a:pt x="228" y="1496"/>
                  </a:lnTo>
                  <a:lnTo>
                    <a:pt x="0" y="1292"/>
                  </a:lnTo>
                  <a:lnTo>
                    <a:pt x="116" y="1044"/>
                  </a:lnTo>
                  <a:lnTo>
                    <a:pt x="188" y="828"/>
                  </a:lnTo>
                  <a:lnTo>
                    <a:pt x="276" y="800"/>
                  </a:lnTo>
                  <a:lnTo>
                    <a:pt x="584" y="936"/>
                  </a:lnTo>
                  <a:lnTo>
                    <a:pt x="728" y="756"/>
                  </a:lnTo>
                  <a:lnTo>
                    <a:pt x="584" y="504"/>
                  </a:lnTo>
                  <a:lnTo>
                    <a:pt x="908" y="504"/>
                  </a:lnTo>
                  <a:lnTo>
                    <a:pt x="944" y="360"/>
                  </a:lnTo>
                  <a:lnTo>
                    <a:pt x="1196" y="180"/>
                  </a:lnTo>
                  <a:lnTo>
                    <a:pt x="1412" y="108"/>
                  </a:lnTo>
                  <a:lnTo>
                    <a:pt x="1388" y="12"/>
                  </a:lnTo>
                  <a:lnTo>
                    <a:pt x="1484" y="12"/>
                  </a:lnTo>
                  <a:lnTo>
                    <a:pt x="1520" y="108"/>
                  </a:lnTo>
                  <a:lnTo>
                    <a:pt x="1736" y="252"/>
                  </a:lnTo>
                  <a:lnTo>
                    <a:pt x="1844" y="0"/>
                  </a:lnTo>
                  <a:lnTo>
                    <a:pt x="5156" y="0"/>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5732" name="Freeform 20"/>
            <p:cNvSpPr>
              <a:spLocks/>
            </p:cNvSpPr>
            <p:nvPr/>
          </p:nvSpPr>
          <p:spPr bwMode="auto">
            <a:xfrm>
              <a:off x="3176" y="3400"/>
              <a:ext cx="80" cy="164"/>
            </a:xfrm>
            <a:custGeom>
              <a:avLst/>
              <a:gdLst>
                <a:gd name="T0" fmla="*/ 0 w 80"/>
                <a:gd name="T1" fmla="*/ 140 h 164"/>
                <a:gd name="T2" fmla="*/ 80 w 80"/>
                <a:gd name="T3" fmla="*/ 0 h 164"/>
                <a:gd name="T4" fmla="*/ 80 w 80"/>
                <a:gd name="T5" fmla="*/ 24 h 164"/>
                <a:gd name="T6" fmla="*/ 12 w 80"/>
                <a:gd name="T7" fmla="*/ 164 h 164"/>
                <a:gd name="T8" fmla="*/ 0 60000 65536"/>
                <a:gd name="T9" fmla="*/ 0 60000 65536"/>
                <a:gd name="T10" fmla="*/ 0 60000 65536"/>
                <a:gd name="T11" fmla="*/ 0 60000 65536"/>
                <a:gd name="T12" fmla="*/ 0 w 80"/>
                <a:gd name="T13" fmla="*/ 0 h 164"/>
                <a:gd name="T14" fmla="*/ 80 w 80"/>
                <a:gd name="T15" fmla="*/ 164 h 164"/>
              </a:gdLst>
              <a:ahLst/>
              <a:cxnLst>
                <a:cxn ang="T8">
                  <a:pos x="T0" y="T1"/>
                </a:cxn>
                <a:cxn ang="T9">
                  <a:pos x="T2" y="T3"/>
                </a:cxn>
                <a:cxn ang="T10">
                  <a:pos x="T4" y="T5"/>
                </a:cxn>
                <a:cxn ang="T11">
                  <a:pos x="T6" y="T7"/>
                </a:cxn>
              </a:cxnLst>
              <a:rect l="T12" t="T13" r="T14" b="T15"/>
              <a:pathLst>
                <a:path w="80" h="164">
                  <a:moveTo>
                    <a:pt x="0" y="140"/>
                  </a:moveTo>
                  <a:lnTo>
                    <a:pt x="80" y="0"/>
                  </a:lnTo>
                  <a:lnTo>
                    <a:pt x="80" y="24"/>
                  </a:lnTo>
                  <a:lnTo>
                    <a:pt x="12" y="164"/>
                  </a:lnTo>
                </a:path>
              </a:pathLst>
            </a:custGeom>
            <a:solidFill>
              <a:srgbClr val="114FFB"/>
            </a:solidFill>
            <a:ln w="12700" cap="flat" cmpd="sng">
              <a:solidFill>
                <a:srgbClr val="000000"/>
              </a:solidFill>
              <a:prstDash val="solid"/>
              <a:round/>
              <a:headEnd/>
              <a:tailEnd/>
            </a:ln>
            <a:effectLst>
              <a:outerShdw blurRad="63500" dist="35921" dir="2700000" algn="ctr" rotWithShape="0">
                <a:srgbClr val="000000"/>
              </a:outerShdw>
            </a:effectLst>
          </p:spPr>
          <p:txBody>
            <a:bodyPr wrap="none" lIns="90488" tIns="44450" rIns="90488" bIns="44450" anchor="ctr"/>
            <a:lstStyle/>
            <a:p>
              <a:pPr>
                <a:defRPr/>
              </a:pPr>
              <a:endParaRPr lang="en-US">
                <a:cs typeface="+mn-cs"/>
              </a:endParaRPr>
            </a:p>
          </p:txBody>
        </p:sp>
        <p:sp>
          <p:nvSpPr>
            <p:cNvPr id="115736" name="Freeform 24"/>
            <p:cNvSpPr>
              <a:spLocks/>
            </p:cNvSpPr>
            <p:nvPr/>
          </p:nvSpPr>
          <p:spPr bwMode="auto">
            <a:xfrm>
              <a:off x="3928" y="1664"/>
              <a:ext cx="420" cy="588"/>
            </a:xfrm>
            <a:custGeom>
              <a:avLst/>
              <a:gdLst/>
              <a:ahLst/>
              <a:cxnLst>
                <a:cxn ang="0">
                  <a:pos x="0" y="252"/>
                </a:cxn>
                <a:cxn ang="0">
                  <a:pos x="48" y="132"/>
                </a:cxn>
                <a:cxn ang="0">
                  <a:pos x="252" y="0"/>
                </a:cxn>
                <a:cxn ang="0">
                  <a:pos x="300" y="60"/>
                </a:cxn>
                <a:cxn ang="0">
                  <a:pos x="228" y="156"/>
                </a:cxn>
                <a:cxn ang="0">
                  <a:pos x="288" y="192"/>
                </a:cxn>
                <a:cxn ang="0">
                  <a:pos x="348" y="300"/>
                </a:cxn>
                <a:cxn ang="0">
                  <a:pos x="384" y="276"/>
                </a:cxn>
                <a:cxn ang="0">
                  <a:pos x="420" y="348"/>
                </a:cxn>
                <a:cxn ang="0">
                  <a:pos x="396" y="360"/>
                </a:cxn>
                <a:cxn ang="0">
                  <a:pos x="372" y="336"/>
                </a:cxn>
                <a:cxn ang="0">
                  <a:pos x="420" y="480"/>
                </a:cxn>
                <a:cxn ang="0">
                  <a:pos x="336" y="564"/>
                </a:cxn>
                <a:cxn ang="0">
                  <a:pos x="300" y="564"/>
                </a:cxn>
                <a:cxn ang="0">
                  <a:pos x="276" y="540"/>
                </a:cxn>
                <a:cxn ang="0">
                  <a:pos x="252" y="588"/>
                </a:cxn>
                <a:cxn ang="0">
                  <a:pos x="120" y="516"/>
                </a:cxn>
                <a:cxn ang="0">
                  <a:pos x="120" y="420"/>
                </a:cxn>
                <a:cxn ang="0">
                  <a:pos x="120" y="360"/>
                </a:cxn>
                <a:cxn ang="0">
                  <a:pos x="48" y="324"/>
                </a:cxn>
                <a:cxn ang="0">
                  <a:pos x="0" y="252"/>
                </a:cxn>
              </a:cxnLst>
              <a:rect l="0" t="0" r="r" b="b"/>
              <a:pathLst>
                <a:path w="420" h="588">
                  <a:moveTo>
                    <a:pt x="0" y="252"/>
                  </a:moveTo>
                  <a:lnTo>
                    <a:pt x="48" y="132"/>
                  </a:lnTo>
                  <a:lnTo>
                    <a:pt x="252" y="0"/>
                  </a:lnTo>
                  <a:lnTo>
                    <a:pt x="300" y="60"/>
                  </a:lnTo>
                  <a:lnTo>
                    <a:pt x="228" y="156"/>
                  </a:lnTo>
                  <a:lnTo>
                    <a:pt x="288" y="192"/>
                  </a:lnTo>
                  <a:lnTo>
                    <a:pt x="348" y="300"/>
                  </a:lnTo>
                  <a:lnTo>
                    <a:pt x="384" y="276"/>
                  </a:lnTo>
                  <a:lnTo>
                    <a:pt x="420" y="348"/>
                  </a:lnTo>
                  <a:lnTo>
                    <a:pt x="396" y="360"/>
                  </a:lnTo>
                  <a:lnTo>
                    <a:pt x="372" y="336"/>
                  </a:lnTo>
                  <a:lnTo>
                    <a:pt x="420" y="480"/>
                  </a:lnTo>
                  <a:lnTo>
                    <a:pt x="336" y="564"/>
                  </a:lnTo>
                  <a:lnTo>
                    <a:pt x="300" y="564"/>
                  </a:lnTo>
                  <a:lnTo>
                    <a:pt x="276" y="540"/>
                  </a:lnTo>
                  <a:lnTo>
                    <a:pt x="252" y="588"/>
                  </a:lnTo>
                  <a:lnTo>
                    <a:pt x="120" y="516"/>
                  </a:lnTo>
                  <a:lnTo>
                    <a:pt x="120" y="420"/>
                  </a:lnTo>
                  <a:lnTo>
                    <a:pt x="120" y="360"/>
                  </a:lnTo>
                  <a:lnTo>
                    <a:pt x="48" y="324"/>
                  </a:lnTo>
                  <a:lnTo>
                    <a:pt x="0" y="252"/>
                  </a:lnTo>
                  <a:close/>
                </a:path>
              </a:pathLst>
            </a:custGeom>
            <a:solidFill>
              <a:srgbClr val="114FFB"/>
            </a:solidFill>
            <a:ln w="25400" cap="flat" cmpd="sng">
              <a:solidFill>
                <a:srgbClr val="000000"/>
              </a:solidFill>
              <a:prstDash val="solid"/>
              <a:round/>
              <a:headEnd/>
              <a:tailEnd/>
            </a:ln>
            <a:effectLst/>
          </p:spPr>
          <p:txBody>
            <a:bodyPr wrap="none" lIns="90488" tIns="44450" rIns="90488" bIns="44450"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116740" name="Text Box 32"/>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4" descr="STS034-086-096GreeceE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475" y="68263"/>
            <a:ext cx="7156450" cy="678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6" name="Rectangle 3"/>
          <p:cNvSpPr>
            <a:spLocks noChangeArrowheads="1"/>
          </p:cNvSpPr>
          <p:nvPr/>
        </p:nvSpPr>
        <p:spPr bwMode="auto">
          <a:xfrm>
            <a:off x="157163" y="200025"/>
            <a:ext cx="26797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3200" b="0" u="none">
                <a:solidFill>
                  <a:schemeClr val="tx1"/>
                </a:solidFill>
                <a:latin typeface="Arial Black" charset="0"/>
              </a:rPr>
              <a:t>Use this to Make your own map.</a:t>
            </a:r>
          </a:p>
          <a:p>
            <a:r>
              <a:rPr lang="en-US" sz="3200" b="0" u="none">
                <a:solidFill>
                  <a:schemeClr val="tx1"/>
                </a:solidFill>
                <a:latin typeface="Arial Black" charset="0"/>
              </a:rPr>
              <a:t>(Greece)</a:t>
            </a:r>
          </a:p>
        </p:txBody>
      </p:sp>
      <p:sp>
        <p:nvSpPr>
          <p:cNvPr id="118787" name="Text Box 5"/>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6"/>
          <p:cNvSpPr>
            <a:spLocks noChangeArrowheads="1"/>
          </p:cNvSpPr>
          <p:nvPr/>
        </p:nvSpPr>
        <p:spPr bwMode="auto">
          <a:xfrm>
            <a:off x="0" y="347663"/>
            <a:ext cx="23241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4000" b="0" u="none">
                <a:solidFill>
                  <a:srgbClr val="FFFFFF"/>
                </a:solidFill>
                <a:latin typeface="Arial" charset="0"/>
              </a:rPr>
              <a:t>GREECE</a:t>
            </a:r>
          </a:p>
        </p:txBody>
      </p:sp>
      <p:grpSp>
        <p:nvGrpSpPr>
          <p:cNvPr id="120834" name="Group 15"/>
          <p:cNvGrpSpPr>
            <a:grpSpLocks/>
          </p:cNvGrpSpPr>
          <p:nvPr/>
        </p:nvGrpSpPr>
        <p:grpSpPr bwMode="auto">
          <a:xfrm>
            <a:off x="2768600" y="0"/>
            <a:ext cx="5360988" cy="6858000"/>
            <a:chOff x="1068" y="0"/>
            <a:chExt cx="3377" cy="4320"/>
          </a:xfrm>
        </p:grpSpPr>
        <p:pic>
          <p:nvPicPr>
            <p:cNvPr id="120838" name="Picture 5" descr="STS036-151-095Ath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 y="0"/>
              <a:ext cx="336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9" name="Rectangle 10"/>
            <p:cNvSpPr>
              <a:spLocks noChangeArrowheads="1"/>
            </p:cNvSpPr>
            <p:nvPr/>
          </p:nvSpPr>
          <p:spPr bwMode="auto">
            <a:xfrm>
              <a:off x="3276" y="0"/>
              <a:ext cx="116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0" u="none">
                  <a:solidFill>
                    <a:srgbClr val="FFFFFF"/>
                  </a:solidFill>
                  <a:latin typeface="Arial" charset="0"/>
                </a:rPr>
                <a:t>Photo Courtesy of NASA</a:t>
              </a:r>
            </a:p>
          </p:txBody>
        </p:sp>
        <p:sp>
          <p:nvSpPr>
            <p:cNvPr id="148491" name="Rectangle 11"/>
            <p:cNvSpPr>
              <a:spLocks noChangeArrowheads="1"/>
            </p:cNvSpPr>
            <p:nvPr/>
          </p:nvSpPr>
          <p:spPr bwMode="auto">
            <a:xfrm>
              <a:off x="1100" y="4149"/>
              <a:ext cx="1128" cy="171"/>
            </a:xfrm>
            <a:prstGeom prst="rect">
              <a:avLst/>
            </a:prstGeom>
            <a:noFill/>
            <a:ln w="12700">
              <a:noFill/>
              <a:miter lim="800000"/>
              <a:headEnd/>
              <a:tailEnd/>
            </a:ln>
            <a:effectLst/>
          </p:spPr>
          <p:txBody>
            <a:bodyPr wrap="none" lIns="90488" tIns="44450" rIns="90488" bIns="44450">
              <a:spAutoFit/>
            </a:bodyPr>
            <a:lstStyle/>
            <a:p>
              <a:pPr>
                <a:defRPr/>
              </a:pPr>
              <a:r>
                <a:rPr lang="en-US" sz="1200" b="0" u="none">
                  <a:solidFill>
                    <a:srgbClr val="FFFFFF"/>
                  </a:solidFill>
                  <a:effectLst>
                    <a:outerShdw blurRad="38100" dist="38100" dir="2700000" algn="tl">
                      <a:srgbClr val="000000"/>
                    </a:outerShdw>
                  </a:effectLst>
                  <a:latin typeface="Arial" charset="0"/>
                  <a:cs typeface="+mn-cs"/>
                </a:rPr>
                <a:t>©  EBibleTeacher.com  </a:t>
              </a:r>
            </a:p>
          </p:txBody>
        </p:sp>
      </p:grpSp>
      <p:sp>
        <p:nvSpPr>
          <p:cNvPr id="148492" name="Rectangle 12"/>
          <p:cNvSpPr>
            <a:spLocks noGrp="1" noChangeArrowheads="1"/>
          </p:cNvSpPr>
          <p:nvPr>
            <p:ph type="title"/>
          </p:nvPr>
        </p:nvSpPr>
        <p:spPr/>
        <p:txBody>
          <a:bodyPr/>
          <a:lstStyle/>
          <a:p>
            <a:pPr>
              <a:defRPr/>
            </a:pPr>
            <a:r>
              <a:rPr lang="en-US" sz="100" b="0" u="none" smtClean="0">
                <a:solidFill>
                  <a:srgbClr val="000000"/>
                </a:solidFill>
                <a:effectLst/>
                <a:latin typeface="Arial Narrow" pitchFamily="34" charset="0"/>
                <a:ea typeface="+mj-ea"/>
                <a:cs typeface="+mj-cs"/>
              </a:rPr>
              <a:t>Athens</a:t>
            </a:r>
            <a:endParaRPr lang="en-US" smtClean="0">
              <a:ea typeface="+mj-ea"/>
              <a:cs typeface="+mj-cs"/>
            </a:endParaRPr>
          </a:p>
        </p:txBody>
      </p:sp>
      <p:sp>
        <p:nvSpPr>
          <p:cNvPr id="120836" name="Text Box 13"/>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
        <p:nvSpPr>
          <p:cNvPr id="148496" name="Text Box 16"/>
          <p:cNvSpPr txBox="1">
            <a:spLocks noChangeArrowheads="1"/>
          </p:cNvSpPr>
          <p:nvPr/>
        </p:nvSpPr>
        <p:spPr bwMode="auto">
          <a:xfrm>
            <a:off x="430213" y="2147888"/>
            <a:ext cx="1811337" cy="20383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6000" b="1" u="sng">
                <a:solidFill>
                  <a:srgbClr val="FAFD00"/>
                </a:solidFill>
                <a:latin typeface="Times New Roman" charset="0"/>
                <a:ea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pPr>
              <a:defRPr/>
            </a:pPr>
            <a:r>
              <a:rPr lang="en-US" sz="3200" u="none" smtClean="0">
                <a:solidFill>
                  <a:schemeClr val="tx1"/>
                </a:solidFill>
                <a:effectLst>
                  <a:outerShdw blurRad="38100" dist="38100" dir="2700000" algn="tl">
                    <a:srgbClr val="000000"/>
                  </a:outerShdw>
                </a:effectLst>
                <a:cs typeface="+mn-cs"/>
              </a:rPr>
              <a:t>Use this to make your own map</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50" descr="TurkeyHighEdit"/>
          <p:cNvPicPr>
            <a:picLocks noChangeAspect="1" noChangeArrowheads="1"/>
          </p:cNvPicPr>
          <p:nvPr/>
        </p:nvPicPr>
        <p:blipFill>
          <a:blip r:embed="rId3">
            <a:extLst>
              <a:ext uri="{28A0092B-C50C-407E-A947-70E740481C1C}">
                <a14:useLocalDpi xmlns:a14="http://schemas.microsoft.com/office/drawing/2010/main" val="0"/>
              </a:ext>
            </a:extLst>
          </a:blip>
          <a:srcRect t="417" r="-2" b="-20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 name="Rectangle 47"/>
          <p:cNvSpPr>
            <a:spLocks noChangeArrowheads="1"/>
          </p:cNvSpPr>
          <p:nvPr/>
        </p:nvSpPr>
        <p:spPr bwMode="auto">
          <a:xfrm>
            <a:off x="157163" y="200025"/>
            <a:ext cx="26797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sz="3200" b="0" u="none">
                <a:solidFill>
                  <a:schemeClr val="tx1"/>
                </a:solidFill>
                <a:latin typeface="Arial Black" charset="0"/>
              </a:rPr>
              <a:t>Use this to Make your own map.</a:t>
            </a:r>
          </a:p>
        </p:txBody>
      </p:sp>
      <p:sp>
        <p:nvSpPr>
          <p:cNvPr id="122883" name="Text Box 51"/>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900113" y="266700"/>
            <a:ext cx="7904162" cy="638175"/>
          </a:xfrm>
          <a:prstGeom prst="rect">
            <a:avLst/>
          </a:prstGeom>
          <a:noFill/>
          <a:ln w="12700">
            <a:noFill/>
            <a:miter lim="800000"/>
            <a:headEnd/>
            <a:tailEnd/>
          </a:ln>
          <a:effectLst/>
        </p:spPr>
        <p:txBody>
          <a:bodyPr wrap="none" lIns="90488" tIns="44450" rIns="90488" bIns="44450">
            <a:spAutoFit/>
          </a:bodyPr>
          <a:lstStyle/>
          <a:p>
            <a:pPr>
              <a:defRPr/>
            </a:pPr>
            <a:r>
              <a:rPr lang="en-US" sz="3600">
                <a:effectLst>
                  <a:outerShdw blurRad="38100" dist="38100" dir="2700000" algn="tl">
                    <a:srgbClr val="000000"/>
                  </a:outerShdw>
                </a:effectLst>
                <a:latin typeface="Arial" charset="0"/>
                <a:cs typeface="+mn-cs"/>
              </a:rPr>
              <a:t>Những vùng đất trong Kinh Thánh  </a:t>
            </a:r>
          </a:p>
        </p:txBody>
      </p:sp>
      <p:sp>
        <p:nvSpPr>
          <p:cNvPr id="8204" name="Rectangle 12"/>
          <p:cNvSpPr>
            <a:spLocks noGrp="1" noChangeArrowheads="1"/>
          </p:cNvSpPr>
          <p:nvPr>
            <p:ph type="title" idx="4294967295"/>
          </p:nvPr>
        </p:nvSpPr>
        <p:spPr>
          <a:xfrm>
            <a:off x="7124700" y="609600"/>
            <a:ext cx="1771650" cy="571500"/>
          </a:xfrm>
        </p:spPr>
        <p:txBody>
          <a:bodyPr/>
          <a:lstStyle/>
          <a:p>
            <a:pPr>
              <a:defRPr/>
            </a:pPr>
            <a:r>
              <a:rPr lang="en-US" sz="100" b="0" u="none" smtClean="0">
                <a:solidFill>
                  <a:srgbClr val="000000"/>
                </a:solidFill>
                <a:effectLst/>
                <a:latin typeface="Arial Narrow" pitchFamily="34" charset="0"/>
                <a:ea typeface="+mj-ea"/>
                <a:cs typeface="+mj-cs"/>
              </a:rPr>
              <a:t>Continents &amp; Land Masses</a:t>
            </a:r>
            <a:endParaRPr lang="en-US" sz="100" smtClean="0">
              <a:ea typeface="+mj-ea"/>
              <a:cs typeface="+mj-cs"/>
            </a:endParaRPr>
          </a:p>
        </p:txBody>
      </p:sp>
      <p:sp>
        <p:nvSpPr>
          <p:cNvPr id="14339" name="Text Box 13"/>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14340" name="Group 42"/>
          <p:cNvGrpSpPr>
            <a:grpSpLocks/>
          </p:cNvGrpSpPr>
          <p:nvPr/>
        </p:nvGrpSpPr>
        <p:grpSpPr bwMode="auto">
          <a:xfrm>
            <a:off x="57150" y="1409700"/>
            <a:ext cx="9086850" cy="5143500"/>
            <a:chOff x="36" y="888"/>
            <a:chExt cx="5724" cy="3240"/>
          </a:xfrm>
        </p:grpSpPr>
        <p:grpSp>
          <p:nvGrpSpPr>
            <p:cNvPr id="14341" name="Group 39"/>
            <p:cNvGrpSpPr>
              <a:grpSpLocks/>
            </p:cNvGrpSpPr>
            <p:nvPr/>
          </p:nvGrpSpPr>
          <p:grpSpPr bwMode="auto">
            <a:xfrm>
              <a:off x="36" y="888"/>
              <a:ext cx="5724" cy="3240"/>
              <a:chOff x="-648" y="600"/>
              <a:chExt cx="5724" cy="3240"/>
            </a:xfrm>
          </p:grpSpPr>
          <p:sp>
            <p:nvSpPr>
              <p:cNvPr id="8229" name="Rectangle 37"/>
              <p:cNvSpPr>
                <a:spLocks noChangeArrowheads="1"/>
              </p:cNvSpPr>
              <p:nvPr/>
            </p:nvSpPr>
            <p:spPr bwMode="auto">
              <a:xfrm>
                <a:off x="-648" y="612"/>
                <a:ext cx="5724" cy="3168"/>
              </a:xfrm>
              <a:prstGeom prst="rect">
                <a:avLst/>
              </a:prstGeom>
              <a:solidFill>
                <a:srgbClr val="114FFB"/>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nvGrpSpPr>
              <p:cNvPr id="14345" name="Group 25"/>
              <p:cNvGrpSpPr>
                <a:grpSpLocks/>
              </p:cNvGrpSpPr>
              <p:nvPr/>
            </p:nvGrpSpPr>
            <p:grpSpPr bwMode="auto">
              <a:xfrm>
                <a:off x="-648" y="600"/>
                <a:ext cx="5724" cy="3240"/>
                <a:chOff x="0" y="996"/>
                <a:chExt cx="5724" cy="3240"/>
              </a:xfrm>
            </p:grpSpPr>
            <p:sp>
              <p:nvSpPr>
                <p:cNvPr id="8218" name="Freeform 26"/>
                <p:cNvSpPr>
                  <a:spLocks/>
                </p:cNvSpPr>
                <p:nvPr/>
              </p:nvSpPr>
              <p:spPr bwMode="auto">
                <a:xfrm>
                  <a:off x="1716" y="2195"/>
                  <a:ext cx="60" cy="109"/>
                </a:xfrm>
                <a:custGeom>
                  <a:avLst/>
                  <a:gdLst/>
                  <a:ahLst/>
                  <a:cxnLst>
                    <a:cxn ang="0">
                      <a:pos x="60" y="1"/>
                    </a:cxn>
                    <a:cxn ang="0">
                      <a:pos x="6" y="37"/>
                    </a:cxn>
                    <a:cxn ang="0">
                      <a:pos x="6" y="73"/>
                    </a:cxn>
                    <a:cxn ang="0">
                      <a:pos x="24" y="109"/>
                    </a:cxn>
                    <a:cxn ang="0">
                      <a:pos x="60" y="109"/>
                    </a:cxn>
                    <a:cxn ang="0">
                      <a:pos x="60" y="1"/>
                    </a:cxn>
                  </a:cxnLst>
                  <a:rect l="0" t="0" r="r" b="b"/>
                  <a:pathLst>
                    <a:path w="60" h="109">
                      <a:moveTo>
                        <a:pt x="60" y="1"/>
                      </a:moveTo>
                      <a:cubicBezTo>
                        <a:pt x="0" y="21"/>
                        <a:pt x="6" y="0"/>
                        <a:pt x="6" y="37"/>
                      </a:cubicBezTo>
                      <a:lnTo>
                        <a:pt x="6" y="73"/>
                      </a:lnTo>
                      <a:lnTo>
                        <a:pt x="24" y="109"/>
                      </a:lnTo>
                      <a:lnTo>
                        <a:pt x="60" y="109"/>
                      </a:lnTo>
                      <a:lnTo>
                        <a:pt x="60" y="1"/>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8219" name="Freeform 27"/>
                <p:cNvSpPr>
                  <a:spLocks/>
                </p:cNvSpPr>
                <p:nvPr/>
              </p:nvSpPr>
              <p:spPr bwMode="auto">
                <a:xfrm>
                  <a:off x="0" y="2648"/>
                  <a:ext cx="3384" cy="1588"/>
                </a:xfrm>
                <a:custGeom>
                  <a:avLst/>
                  <a:gdLst/>
                  <a:ahLst/>
                  <a:cxnLst>
                    <a:cxn ang="0">
                      <a:pos x="3384" y="1552"/>
                    </a:cxn>
                    <a:cxn ang="0">
                      <a:pos x="3348" y="1228"/>
                    </a:cxn>
                    <a:cxn ang="0">
                      <a:pos x="3060" y="976"/>
                    </a:cxn>
                    <a:cxn ang="0">
                      <a:pos x="3132" y="724"/>
                    </a:cxn>
                    <a:cxn ang="0">
                      <a:pos x="3060" y="580"/>
                    </a:cxn>
                    <a:cxn ang="0">
                      <a:pos x="2988" y="652"/>
                    </a:cxn>
                    <a:cxn ang="0">
                      <a:pos x="2916" y="616"/>
                    </a:cxn>
                    <a:cxn ang="0">
                      <a:pos x="2808" y="652"/>
                    </a:cxn>
                    <a:cxn ang="0">
                      <a:pos x="2376" y="472"/>
                    </a:cxn>
                    <a:cxn ang="0">
                      <a:pos x="2240" y="516"/>
                    </a:cxn>
                    <a:cxn ang="0">
                      <a:pos x="2228" y="624"/>
                    </a:cxn>
                    <a:cxn ang="0">
                      <a:pos x="1692" y="400"/>
                    </a:cxn>
                    <a:cxn ang="0">
                      <a:pos x="1652" y="156"/>
                    </a:cxn>
                    <a:cxn ang="0">
                      <a:pos x="1296" y="184"/>
                    </a:cxn>
                    <a:cxn ang="0">
                      <a:pos x="904" y="0"/>
                    </a:cxn>
                    <a:cxn ang="0">
                      <a:pos x="576" y="184"/>
                    </a:cxn>
                    <a:cxn ang="0">
                      <a:pos x="288" y="472"/>
                    </a:cxn>
                    <a:cxn ang="0">
                      <a:pos x="288" y="544"/>
                    </a:cxn>
                    <a:cxn ang="0">
                      <a:pos x="216" y="652"/>
                    </a:cxn>
                    <a:cxn ang="0">
                      <a:pos x="72" y="832"/>
                    </a:cxn>
                    <a:cxn ang="0">
                      <a:pos x="0" y="868"/>
                    </a:cxn>
                    <a:cxn ang="0">
                      <a:pos x="0" y="1588"/>
                    </a:cxn>
                  </a:cxnLst>
                  <a:rect l="0" t="0" r="r" b="b"/>
                  <a:pathLst>
                    <a:path w="3384" h="1588">
                      <a:moveTo>
                        <a:pt x="3384" y="1552"/>
                      </a:moveTo>
                      <a:lnTo>
                        <a:pt x="3348" y="1228"/>
                      </a:lnTo>
                      <a:lnTo>
                        <a:pt x="3060" y="976"/>
                      </a:lnTo>
                      <a:lnTo>
                        <a:pt x="3132" y="724"/>
                      </a:lnTo>
                      <a:lnTo>
                        <a:pt x="3060" y="580"/>
                      </a:lnTo>
                      <a:lnTo>
                        <a:pt x="2988" y="652"/>
                      </a:lnTo>
                      <a:lnTo>
                        <a:pt x="2916" y="616"/>
                      </a:lnTo>
                      <a:lnTo>
                        <a:pt x="2808" y="652"/>
                      </a:lnTo>
                      <a:lnTo>
                        <a:pt x="2376" y="472"/>
                      </a:lnTo>
                      <a:lnTo>
                        <a:pt x="2240" y="516"/>
                      </a:lnTo>
                      <a:lnTo>
                        <a:pt x="2228" y="624"/>
                      </a:lnTo>
                      <a:lnTo>
                        <a:pt x="1692" y="400"/>
                      </a:lnTo>
                      <a:lnTo>
                        <a:pt x="1652" y="156"/>
                      </a:lnTo>
                      <a:lnTo>
                        <a:pt x="1296" y="184"/>
                      </a:lnTo>
                      <a:lnTo>
                        <a:pt x="904" y="0"/>
                      </a:lnTo>
                      <a:lnTo>
                        <a:pt x="576" y="184"/>
                      </a:lnTo>
                      <a:lnTo>
                        <a:pt x="288" y="472"/>
                      </a:lnTo>
                      <a:lnTo>
                        <a:pt x="288" y="544"/>
                      </a:lnTo>
                      <a:lnTo>
                        <a:pt x="216" y="652"/>
                      </a:lnTo>
                      <a:lnTo>
                        <a:pt x="72" y="832"/>
                      </a:lnTo>
                      <a:lnTo>
                        <a:pt x="0" y="868"/>
                      </a:lnTo>
                      <a:lnTo>
                        <a:pt x="0" y="1588"/>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8220" name="Freeform 28"/>
                <p:cNvSpPr>
                  <a:spLocks/>
                </p:cNvSpPr>
                <p:nvPr/>
              </p:nvSpPr>
              <p:spPr bwMode="auto">
                <a:xfrm>
                  <a:off x="684" y="996"/>
                  <a:ext cx="5040" cy="3204"/>
                </a:xfrm>
                <a:custGeom>
                  <a:avLst/>
                  <a:gdLst/>
                  <a:ahLst/>
                  <a:cxnLst>
                    <a:cxn ang="0">
                      <a:pos x="4824" y="2952"/>
                    </a:cxn>
                    <a:cxn ang="0">
                      <a:pos x="3528" y="2556"/>
                    </a:cxn>
                    <a:cxn ang="0">
                      <a:pos x="3996" y="3204"/>
                    </a:cxn>
                    <a:cxn ang="0">
                      <a:pos x="2448" y="2484"/>
                    </a:cxn>
                    <a:cxn ang="0">
                      <a:pos x="2592" y="2196"/>
                    </a:cxn>
                    <a:cxn ang="0">
                      <a:pos x="2748" y="1940"/>
                    </a:cxn>
                    <a:cxn ang="0">
                      <a:pos x="2520" y="1736"/>
                    </a:cxn>
                    <a:cxn ang="0">
                      <a:pos x="2148" y="1484"/>
                    </a:cxn>
                    <a:cxn ang="0">
                      <a:pos x="2448" y="1296"/>
                    </a:cxn>
                    <a:cxn ang="0">
                      <a:pos x="3084" y="1088"/>
                    </a:cxn>
                    <a:cxn ang="0">
                      <a:pos x="2700" y="792"/>
                    </a:cxn>
                    <a:cxn ang="0">
                      <a:pos x="2484" y="956"/>
                    </a:cxn>
                    <a:cxn ang="0">
                      <a:pos x="2280" y="1100"/>
                    </a:cxn>
                    <a:cxn ang="0">
                      <a:pos x="2304" y="1296"/>
                    </a:cxn>
                    <a:cxn ang="0">
                      <a:pos x="2160" y="1424"/>
                    </a:cxn>
                    <a:cxn ang="0">
                      <a:pos x="1944" y="1584"/>
                    </a:cxn>
                    <a:cxn ang="0">
                      <a:pos x="1848" y="1808"/>
                    </a:cxn>
                    <a:cxn ang="0">
                      <a:pos x="1764" y="1512"/>
                    </a:cxn>
                    <a:cxn ang="0">
                      <a:pos x="1440" y="980"/>
                    </a:cxn>
                    <a:cxn ang="0">
                      <a:pos x="1392" y="1172"/>
                    </a:cxn>
                    <a:cxn ang="0">
                      <a:pos x="1557" y="1488"/>
                    </a:cxn>
                    <a:cxn ang="0">
                      <a:pos x="1485" y="1515"/>
                    </a:cxn>
                    <a:cxn ang="0">
                      <a:pos x="1422" y="1569"/>
                    </a:cxn>
                    <a:cxn ang="0">
                      <a:pos x="1296" y="1296"/>
                    </a:cxn>
                    <a:cxn ang="0">
                      <a:pos x="792" y="1044"/>
                    </a:cxn>
                    <a:cxn ang="0">
                      <a:pos x="252" y="1584"/>
                    </a:cxn>
                    <a:cxn ang="0">
                      <a:pos x="0" y="1080"/>
                    </a:cxn>
                    <a:cxn ang="0">
                      <a:pos x="252" y="864"/>
                    </a:cxn>
                    <a:cxn ang="0">
                      <a:pos x="612" y="792"/>
                    </a:cxn>
                    <a:cxn ang="0">
                      <a:pos x="792" y="540"/>
                    </a:cxn>
                    <a:cxn ang="0">
                      <a:pos x="1080" y="216"/>
                    </a:cxn>
                    <a:cxn ang="0">
                      <a:pos x="1260" y="0"/>
                    </a:cxn>
                    <a:cxn ang="0">
                      <a:pos x="1404" y="144"/>
                    </a:cxn>
                    <a:cxn ang="0">
                      <a:pos x="1728" y="36"/>
                    </a:cxn>
                  </a:cxnLst>
                  <a:rect l="0" t="0" r="r" b="b"/>
                  <a:pathLst>
                    <a:path w="5040" h="3204">
                      <a:moveTo>
                        <a:pt x="5040" y="3132"/>
                      </a:moveTo>
                      <a:lnTo>
                        <a:pt x="4824" y="2952"/>
                      </a:lnTo>
                      <a:lnTo>
                        <a:pt x="4320" y="2952"/>
                      </a:lnTo>
                      <a:lnTo>
                        <a:pt x="3528" y="2556"/>
                      </a:lnTo>
                      <a:lnTo>
                        <a:pt x="3528" y="2952"/>
                      </a:lnTo>
                      <a:lnTo>
                        <a:pt x="3996" y="3204"/>
                      </a:lnTo>
                      <a:lnTo>
                        <a:pt x="2916" y="3204"/>
                      </a:lnTo>
                      <a:lnTo>
                        <a:pt x="2448" y="2484"/>
                      </a:lnTo>
                      <a:lnTo>
                        <a:pt x="2412" y="2304"/>
                      </a:lnTo>
                      <a:lnTo>
                        <a:pt x="2592" y="2196"/>
                      </a:lnTo>
                      <a:lnTo>
                        <a:pt x="2700" y="2072"/>
                      </a:lnTo>
                      <a:lnTo>
                        <a:pt x="2748" y="1940"/>
                      </a:lnTo>
                      <a:lnTo>
                        <a:pt x="2700" y="1656"/>
                      </a:lnTo>
                      <a:lnTo>
                        <a:pt x="2520" y="1736"/>
                      </a:lnTo>
                      <a:lnTo>
                        <a:pt x="2124" y="1692"/>
                      </a:lnTo>
                      <a:lnTo>
                        <a:pt x="2148" y="1484"/>
                      </a:lnTo>
                      <a:lnTo>
                        <a:pt x="2232" y="1440"/>
                      </a:lnTo>
                      <a:lnTo>
                        <a:pt x="2448" y="1296"/>
                      </a:lnTo>
                      <a:lnTo>
                        <a:pt x="3048" y="1220"/>
                      </a:lnTo>
                      <a:lnTo>
                        <a:pt x="3084" y="1088"/>
                      </a:lnTo>
                      <a:lnTo>
                        <a:pt x="2664" y="936"/>
                      </a:lnTo>
                      <a:lnTo>
                        <a:pt x="2700" y="792"/>
                      </a:lnTo>
                      <a:lnTo>
                        <a:pt x="2604" y="956"/>
                      </a:lnTo>
                      <a:lnTo>
                        <a:pt x="2484" y="956"/>
                      </a:lnTo>
                      <a:lnTo>
                        <a:pt x="2412" y="980"/>
                      </a:lnTo>
                      <a:lnTo>
                        <a:pt x="2280" y="1100"/>
                      </a:lnTo>
                      <a:lnTo>
                        <a:pt x="2364" y="1280"/>
                      </a:lnTo>
                      <a:lnTo>
                        <a:pt x="2304" y="1296"/>
                      </a:lnTo>
                      <a:lnTo>
                        <a:pt x="2256" y="1292"/>
                      </a:lnTo>
                      <a:lnTo>
                        <a:pt x="2160" y="1424"/>
                      </a:lnTo>
                      <a:lnTo>
                        <a:pt x="1944" y="1436"/>
                      </a:lnTo>
                      <a:lnTo>
                        <a:pt x="1944" y="1584"/>
                      </a:lnTo>
                      <a:lnTo>
                        <a:pt x="1944" y="1692"/>
                      </a:lnTo>
                      <a:lnTo>
                        <a:pt x="1848" y="1808"/>
                      </a:lnTo>
                      <a:lnTo>
                        <a:pt x="1764" y="1764"/>
                      </a:lnTo>
                      <a:lnTo>
                        <a:pt x="1764" y="1512"/>
                      </a:lnTo>
                      <a:lnTo>
                        <a:pt x="1764" y="1440"/>
                      </a:lnTo>
                      <a:lnTo>
                        <a:pt x="1440" y="980"/>
                      </a:lnTo>
                      <a:lnTo>
                        <a:pt x="1368" y="1052"/>
                      </a:lnTo>
                      <a:lnTo>
                        <a:pt x="1392" y="1172"/>
                      </a:lnTo>
                      <a:lnTo>
                        <a:pt x="1575" y="1425"/>
                      </a:lnTo>
                      <a:lnTo>
                        <a:pt x="1557" y="1488"/>
                      </a:lnTo>
                      <a:lnTo>
                        <a:pt x="1488" y="1424"/>
                      </a:lnTo>
                      <a:lnTo>
                        <a:pt x="1485" y="1515"/>
                      </a:lnTo>
                      <a:lnTo>
                        <a:pt x="1440" y="1587"/>
                      </a:lnTo>
                      <a:lnTo>
                        <a:pt x="1422" y="1569"/>
                      </a:lnTo>
                      <a:lnTo>
                        <a:pt x="1413" y="1443"/>
                      </a:lnTo>
                      <a:lnTo>
                        <a:pt x="1296" y="1296"/>
                      </a:lnTo>
                      <a:lnTo>
                        <a:pt x="1116" y="1044"/>
                      </a:lnTo>
                      <a:lnTo>
                        <a:pt x="792" y="1044"/>
                      </a:lnTo>
                      <a:lnTo>
                        <a:pt x="396" y="1584"/>
                      </a:lnTo>
                      <a:lnTo>
                        <a:pt x="252" y="1584"/>
                      </a:lnTo>
                      <a:lnTo>
                        <a:pt x="36" y="1404"/>
                      </a:lnTo>
                      <a:lnTo>
                        <a:pt x="0" y="1080"/>
                      </a:lnTo>
                      <a:lnTo>
                        <a:pt x="72" y="864"/>
                      </a:lnTo>
                      <a:lnTo>
                        <a:pt x="252" y="864"/>
                      </a:lnTo>
                      <a:lnTo>
                        <a:pt x="468" y="972"/>
                      </a:lnTo>
                      <a:lnTo>
                        <a:pt x="612" y="792"/>
                      </a:lnTo>
                      <a:lnTo>
                        <a:pt x="468" y="540"/>
                      </a:lnTo>
                      <a:lnTo>
                        <a:pt x="792" y="540"/>
                      </a:lnTo>
                      <a:lnTo>
                        <a:pt x="828" y="396"/>
                      </a:lnTo>
                      <a:lnTo>
                        <a:pt x="1080" y="216"/>
                      </a:lnTo>
                      <a:lnTo>
                        <a:pt x="1296" y="144"/>
                      </a:lnTo>
                      <a:lnTo>
                        <a:pt x="1260" y="0"/>
                      </a:lnTo>
                      <a:lnTo>
                        <a:pt x="1368" y="0"/>
                      </a:lnTo>
                      <a:lnTo>
                        <a:pt x="1404" y="144"/>
                      </a:lnTo>
                      <a:lnTo>
                        <a:pt x="1620" y="288"/>
                      </a:lnTo>
                      <a:lnTo>
                        <a:pt x="1728" y="36"/>
                      </a:lnTo>
                      <a:lnTo>
                        <a:pt x="5040" y="36"/>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355" name="Rectangle 29"/>
                <p:cNvSpPr>
                  <a:spLocks noChangeArrowheads="1"/>
                </p:cNvSpPr>
                <p:nvPr/>
              </p:nvSpPr>
              <p:spPr bwMode="auto">
                <a:xfrm>
                  <a:off x="3" y="4023"/>
                  <a:ext cx="108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0" u="none">
                      <a:solidFill>
                        <a:srgbClr val="000000"/>
                      </a:solidFill>
                      <a:latin typeface="Arial Narrow" charset="0"/>
                    </a:rPr>
                    <a:t>©  EBibleTeacher.com  </a:t>
                  </a:r>
                </a:p>
              </p:txBody>
            </p:sp>
            <p:sp>
              <p:nvSpPr>
                <p:cNvPr id="8222" name="Freeform 30"/>
                <p:cNvSpPr>
                  <a:spLocks/>
                </p:cNvSpPr>
                <p:nvPr/>
              </p:nvSpPr>
              <p:spPr bwMode="auto">
                <a:xfrm>
                  <a:off x="1710" y="2370"/>
                  <a:ext cx="72" cy="198"/>
                </a:xfrm>
                <a:custGeom>
                  <a:avLst/>
                  <a:gdLst/>
                  <a:ahLst/>
                  <a:cxnLst>
                    <a:cxn ang="0">
                      <a:pos x="54" y="0"/>
                    </a:cxn>
                    <a:cxn ang="0">
                      <a:pos x="0" y="54"/>
                    </a:cxn>
                    <a:cxn ang="0">
                      <a:pos x="0" y="198"/>
                    </a:cxn>
                    <a:cxn ang="0">
                      <a:pos x="54" y="198"/>
                    </a:cxn>
                    <a:cxn ang="0">
                      <a:pos x="72" y="126"/>
                    </a:cxn>
                    <a:cxn ang="0">
                      <a:pos x="54" y="0"/>
                    </a:cxn>
                  </a:cxnLst>
                  <a:rect l="0" t="0" r="r" b="b"/>
                  <a:pathLst>
                    <a:path w="72" h="198">
                      <a:moveTo>
                        <a:pt x="54" y="0"/>
                      </a:moveTo>
                      <a:lnTo>
                        <a:pt x="0" y="54"/>
                      </a:lnTo>
                      <a:lnTo>
                        <a:pt x="0" y="198"/>
                      </a:lnTo>
                      <a:lnTo>
                        <a:pt x="54" y="198"/>
                      </a:lnTo>
                      <a:lnTo>
                        <a:pt x="72" y="126"/>
                      </a:lnTo>
                      <a:lnTo>
                        <a:pt x="54" y="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8223" name="Freeform 31"/>
                <p:cNvSpPr>
                  <a:spLocks/>
                </p:cNvSpPr>
                <p:nvPr/>
              </p:nvSpPr>
              <p:spPr bwMode="auto">
                <a:xfrm>
                  <a:off x="1908" y="2586"/>
                  <a:ext cx="162" cy="146"/>
                </a:xfrm>
                <a:custGeom>
                  <a:avLst/>
                  <a:gdLst/>
                  <a:ahLst/>
                  <a:cxnLst>
                    <a:cxn ang="0">
                      <a:pos x="96" y="50"/>
                    </a:cxn>
                    <a:cxn ang="0">
                      <a:pos x="162" y="0"/>
                    </a:cxn>
                    <a:cxn ang="0">
                      <a:pos x="156" y="74"/>
                    </a:cxn>
                    <a:cxn ang="0">
                      <a:pos x="108" y="146"/>
                    </a:cxn>
                    <a:cxn ang="0">
                      <a:pos x="0" y="62"/>
                    </a:cxn>
                    <a:cxn ang="0">
                      <a:pos x="96" y="50"/>
                    </a:cxn>
                  </a:cxnLst>
                  <a:rect l="0" t="0" r="r" b="b"/>
                  <a:pathLst>
                    <a:path w="162" h="146">
                      <a:moveTo>
                        <a:pt x="96" y="50"/>
                      </a:moveTo>
                      <a:lnTo>
                        <a:pt x="162" y="0"/>
                      </a:lnTo>
                      <a:lnTo>
                        <a:pt x="156" y="74"/>
                      </a:lnTo>
                      <a:lnTo>
                        <a:pt x="108" y="146"/>
                      </a:lnTo>
                      <a:lnTo>
                        <a:pt x="0" y="62"/>
                      </a:lnTo>
                      <a:lnTo>
                        <a:pt x="96" y="5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8224" name="Freeform 32"/>
                <p:cNvSpPr>
                  <a:spLocks/>
                </p:cNvSpPr>
                <p:nvPr/>
              </p:nvSpPr>
              <p:spPr bwMode="auto">
                <a:xfrm>
                  <a:off x="2523" y="2877"/>
                  <a:ext cx="141" cy="59"/>
                </a:xfrm>
                <a:custGeom>
                  <a:avLst/>
                  <a:gdLst/>
                  <a:ahLst/>
                  <a:cxnLst>
                    <a:cxn ang="0">
                      <a:pos x="0" y="0"/>
                    </a:cxn>
                    <a:cxn ang="0">
                      <a:pos x="69" y="11"/>
                    </a:cxn>
                    <a:cxn ang="0">
                      <a:pos x="141" y="47"/>
                    </a:cxn>
                    <a:cxn ang="0">
                      <a:pos x="69" y="59"/>
                    </a:cxn>
                    <a:cxn ang="0">
                      <a:pos x="0" y="36"/>
                    </a:cxn>
                    <a:cxn ang="0">
                      <a:pos x="0" y="0"/>
                    </a:cxn>
                  </a:cxnLst>
                  <a:rect l="0" t="0" r="r" b="b"/>
                  <a:pathLst>
                    <a:path w="141" h="59">
                      <a:moveTo>
                        <a:pt x="0" y="0"/>
                      </a:moveTo>
                      <a:lnTo>
                        <a:pt x="69" y="11"/>
                      </a:lnTo>
                      <a:lnTo>
                        <a:pt x="141" y="47"/>
                      </a:lnTo>
                      <a:lnTo>
                        <a:pt x="69" y="59"/>
                      </a:lnTo>
                      <a:lnTo>
                        <a:pt x="0" y="36"/>
                      </a:lnTo>
                      <a:lnTo>
                        <a:pt x="0" y="0"/>
                      </a:lnTo>
                      <a:close/>
                    </a:path>
                  </a:pathLst>
                </a:custGeom>
                <a:solidFill>
                  <a:srgbClr val="008000"/>
                </a:solidFill>
                <a:ln w="254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8225" name="Freeform 33"/>
                <p:cNvSpPr>
                  <a:spLocks/>
                </p:cNvSpPr>
                <p:nvPr/>
              </p:nvSpPr>
              <p:spPr bwMode="auto">
                <a:xfrm>
                  <a:off x="3204" y="2838"/>
                  <a:ext cx="108" cy="98"/>
                </a:xfrm>
                <a:custGeom>
                  <a:avLst/>
                  <a:gdLst/>
                  <a:ahLst/>
                  <a:cxnLst>
                    <a:cxn ang="0">
                      <a:pos x="0" y="62"/>
                    </a:cxn>
                    <a:cxn ang="0">
                      <a:pos x="72" y="0"/>
                    </a:cxn>
                    <a:cxn ang="0">
                      <a:pos x="108" y="0"/>
                    </a:cxn>
                    <a:cxn ang="0">
                      <a:pos x="108" y="54"/>
                    </a:cxn>
                    <a:cxn ang="0">
                      <a:pos x="60" y="98"/>
                    </a:cxn>
                    <a:cxn ang="0">
                      <a:pos x="0" y="62"/>
                    </a:cxn>
                  </a:cxnLst>
                  <a:rect l="0" t="0" r="r" b="b"/>
                  <a:pathLst>
                    <a:path w="108" h="98">
                      <a:moveTo>
                        <a:pt x="0" y="62"/>
                      </a:moveTo>
                      <a:lnTo>
                        <a:pt x="72" y="0"/>
                      </a:lnTo>
                      <a:lnTo>
                        <a:pt x="108" y="0"/>
                      </a:lnTo>
                      <a:lnTo>
                        <a:pt x="108" y="54"/>
                      </a:lnTo>
                      <a:lnTo>
                        <a:pt x="60" y="98"/>
                      </a:lnTo>
                      <a:lnTo>
                        <a:pt x="0" y="62"/>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8226" name="Freeform 34"/>
                <p:cNvSpPr>
                  <a:spLocks/>
                </p:cNvSpPr>
                <p:nvPr/>
              </p:nvSpPr>
              <p:spPr bwMode="auto">
                <a:xfrm>
                  <a:off x="1026" y="1002"/>
                  <a:ext cx="504" cy="450"/>
                </a:xfrm>
                <a:custGeom>
                  <a:avLst/>
                  <a:gdLst/>
                  <a:ahLst/>
                  <a:cxnLst>
                    <a:cxn ang="0">
                      <a:pos x="0" y="396"/>
                    </a:cxn>
                    <a:cxn ang="0">
                      <a:pos x="54" y="450"/>
                    </a:cxn>
                    <a:cxn ang="0">
                      <a:pos x="198" y="378"/>
                    </a:cxn>
                    <a:cxn ang="0">
                      <a:pos x="396" y="396"/>
                    </a:cxn>
                    <a:cxn ang="0">
                      <a:pos x="504" y="288"/>
                    </a:cxn>
                    <a:cxn ang="0">
                      <a:pos x="342" y="72"/>
                    </a:cxn>
                    <a:cxn ang="0">
                      <a:pos x="342" y="0"/>
                    </a:cxn>
                    <a:cxn ang="0">
                      <a:pos x="180" y="0"/>
                    </a:cxn>
                    <a:cxn ang="0">
                      <a:pos x="180" y="162"/>
                    </a:cxn>
                    <a:cxn ang="0">
                      <a:pos x="108" y="162"/>
                    </a:cxn>
                    <a:cxn ang="0">
                      <a:pos x="126" y="270"/>
                    </a:cxn>
                    <a:cxn ang="0">
                      <a:pos x="0" y="396"/>
                    </a:cxn>
                  </a:cxnLst>
                  <a:rect l="0" t="0" r="r" b="b"/>
                  <a:pathLst>
                    <a:path w="504" h="450">
                      <a:moveTo>
                        <a:pt x="0" y="396"/>
                      </a:moveTo>
                      <a:lnTo>
                        <a:pt x="54" y="450"/>
                      </a:lnTo>
                      <a:lnTo>
                        <a:pt x="198" y="378"/>
                      </a:lnTo>
                      <a:lnTo>
                        <a:pt x="396" y="396"/>
                      </a:lnTo>
                      <a:lnTo>
                        <a:pt x="504" y="288"/>
                      </a:lnTo>
                      <a:lnTo>
                        <a:pt x="342" y="72"/>
                      </a:lnTo>
                      <a:lnTo>
                        <a:pt x="342" y="0"/>
                      </a:lnTo>
                      <a:lnTo>
                        <a:pt x="180" y="0"/>
                      </a:lnTo>
                      <a:lnTo>
                        <a:pt x="180" y="162"/>
                      </a:lnTo>
                      <a:lnTo>
                        <a:pt x="108" y="162"/>
                      </a:lnTo>
                      <a:lnTo>
                        <a:pt x="126" y="270"/>
                      </a:lnTo>
                      <a:lnTo>
                        <a:pt x="0" y="396"/>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8227" name="Freeform 35"/>
                <p:cNvSpPr>
                  <a:spLocks/>
                </p:cNvSpPr>
                <p:nvPr/>
              </p:nvSpPr>
              <p:spPr bwMode="auto">
                <a:xfrm>
                  <a:off x="846" y="1038"/>
                  <a:ext cx="252" cy="198"/>
                </a:xfrm>
                <a:custGeom>
                  <a:avLst/>
                  <a:gdLst/>
                  <a:ahLst/>
                  <a:cxnLst>
                    <a:cxn ang="0">
                      <a:pos x="126" y="0"/>
                    </a:cxn>
                    <a:cxn ang="0">
                      <a:pos x="234" y="0"/>
                    </a:cxn>
                    <a:cxn ang="0">
                      <a:pos x="252" y="90"/>
                    </a:cxn>
                    <a:cxn ang="0">
                      <a:pos x="234" y="162"/>
                    </a:cxn>
                    <a:cxn ang="0">
                      <a:pos x="54" y="198"/>
                    </a:cxn>
                    <a:cxn ang="0">
                      <a:pos x="0" y="180"/>
                    </a:cxn>
                    <a:cxn ang="0">
                      <a:pos x="18" y="108"/>
                    </a:cxn>
                    <a:cxn ang="0">
                      <a:pos x="126" y="0"/>
                    </a:cxn>
                  </a:cxnLst>
                  <a:rect l="0" t="0" r="r" b="b"/>
                  <a:pathLst>
                    <a:path w="252" h="198">
                      <a:moveTo>
                        <a:pt x="126" y="0"/>
                      </a:moveTo>
                      <a:lnTo>
                        <a:pt x="234" y="0"/>
                      </a:lnTo>
                      <a:lnTo>
                        <a:pt x="252" y="90"/>
                      </a:lnTo>
                      <a:lnTo>
                        <a:pt x="234" y="162"/>
                      </a:lnTo>
                      <a:lnTo>
                        <a:pt x="54" y="198"/>
                      </a:lnTo>
                      <a:lnTo>
                        <a:pt x="0" y="180"/>
                      </a:lnTo>
                      <a:lnTo>
                        <a:pt x="18" y="108"/>
                      </a:lnTo>
                      <a:lnTo>
                        <a:pt x="126" y="0"/>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8196" name="Rectangle 4"/>
              <p:cNvSpPr>
                <a:spLocks noChangeArrowheads="1"/>
              </p:cNvSpPr>
              <p:nvPr/>
            </p:nvSpPr>
            <p:spPr bwMode="auto">
              <a:xfrm>
                <a:off x="207" y="1188"/>
                <a:ext cx="2067" cy="63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charset="0"/>
                    <a:cs typeface="+mn-cs"/>
                  </a:rPr>
                  <a:t>Nam </a:t>
                </a:r>
                <a:r>
                  <a:rPr lang="en-US" sz="4000" u="none">
                    <a:solidFill>
                      <a:srgbClr val="FFFFFF"/>
                    </a:solidFill>
                    <a:effectLst>
                      <a:outerShdw blurRad="38100" dist="38100" dir="2700000" algn="tl">
                        <a:srgbClr val="000000"/>
                      </a:outerShdw>
                    </a:effectLst>
                    <a:cs typeface="+mn-cs"/>
                  </a:rPr>
                  <a:t>Âu</a:t>
                </a:r>
                <a:r>
                  <a:rPr lang="en-US">
                    <a:effectLst>
                      <a:outerShdw blurRad="38100" dist="38100" dir="2700000" algn="tl">
                        <a:srgbClr val="000000"/>
                      </a:outerShdw>
                    </a:effectLst>
                    <a:cs typeface="+mn-cs"/>
                  </a:rPr>
                  <a:t> </a:t>
                </a:r>
                <a:r>
                  <a:rPr lang="en-US" sz="3600" u="none">
                    <a:solidFill>
                      <a:srgbClr val="FFFFFF"/>
                    </a:solidFill>
                    <a:effectLst>
                      <a:outerShdw blurRad="38100" dist="38100" dir="2700000" algn="tl">
                        <a:srgbClr val="000000"/>
                      </a:outerShdw>
                    </a:effectLst>
                    <a:latin typeface="Arial" charset="0"/>
                    <a:cs typeface="+mn-cs"/>
                  </a:rPr>
                  <a:t>Châu</a:t>
                </a:r>
              </a:p>
            </p:txBody>
          </p:sp>
          <p:sp>
            <p:nvSpPr>
              <p:cNvPr id="8197" name="Rectangle 5"/>
              <p:cNvSpPr>
                <a:spLocks noChangeArrowheads="1"/>
              </p:cNvSpPr>
              <p:nvPr/>
            </p:nvSpPr>
            <p:spPr bwMode="auto">
              <a:xfrm>
                <a:off x="2559" y="2628"/>
                <a:ext cx="1746"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charset="0"/>
                    <a:cs typeface="+mn-cs"/>
                  </a:rPr>
                  <a:t>Trung Đông</a:t>
                </a:r>
              </a:p>
            </p:txBody>
          </p:sp>
          <p:sp>
            <p:nvSpPr>
              <p:cNvPr id="8198" name="Rectangle 6"/>
              <p:cNvSpPr>
                <a:spLocks noChangeArrowheads="1"/>
              </p:cNvSpPr>
              <p:nvPr/>
            </p:nvSpPr>
            <p:spPr bwMode="auto">
              <a:xfrm>
                <a:off x="2343" y="1860"/>
                <a:ext cx="994"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charset="0"/>
                    <a:cs typeface="+mn-cs"/>
                  </a:rPr>
                  <a:t>Tiểu Á</a:t>
                </a:r>
              </a:p>
            </p:txBody>
          </p:sp>
          <p:sp>
            <p:nvSpPr>
              <p:cNvPr id="8199" name="Rectangle 7"/>
              <p:cNvSpPr>
                <a:spLocks noChangeArrowheads="1"/>
              </p:cNvSpPr>
              <p:nvPr/>
            </p:nvSpPr>
            <p:spPr bwMode="auto">
              <a:xfrm>
                <a:off x="15" y="3156"/>
                <a:ext cx="1170"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charset="0"/>
                    <a:cs typeface="+mn-cs"/>
                  </a:rPr>
                  <a:t>Bắc Phi</a:t>
                </a:r>
              </a:p>
            </p:txBody>
          </p:sp>
          <p:sp>
            <p:nvSpPr>
              <p:cNvPr id="8200" name="Rectangle 8"/>
              <p:cNvSpPr>
                <a:spLocks noChangeArrowheads="1"/>
              </p:cNvSpPr>
              <p:nvPr/>
            </p:nvSpPr>
            <p:spPr bwMode="auto">
              <a:xfrm>
                <a:off x="927" y="2322"/>
                <a:ext cx="1832" cy="302"/>
              </a:xfrm>
              <a:prstGeom prst="rect">
                <a:avLst/>
              </a:prstGeom>
              <a:noFill/>
              <a:ln w="12700">
                <a:noFill/>
                <a:miter lim="800000"/>
                <a:headEnd/>
                <a:tailEnd/>
              </a:ln>
              <a:effectLst/>
            </p:spPr>
            <p:txBody>
              <a:bodyPr lIns="90488" tIns="44450" rIns="90488" bIns="44450">
                <a:spAutoFit/>
              </a:bodyPr>
              <a:lstStyle/>
              <a:p>
                <a:pPr algn="ctr">
                  <a:lnSpc>
                    <a:spcPct val="80000"/>
                  </a:lnSpc>
                  <a:defRPr/>
                </a:pPr>
                <a:r>
                  <a:rPr lang="en-US" sz="3200" u="none">
                    <a:solidFill>
                      <a:srgbClr val="DADADA"/>
                    </a:solidFill>
                    <a:effectLst>
                      <a:outerShdw blurRad="38100" dist="38100" dir="2700000" algn="tl">
                        <a:srgbClr val="000000"/>
                      </a:outerShdw>
                    </a:effectLst>
                    <a:cs typeface="+mn-cs"/>
                  </a:rPr>
                  <a:t>Địa Trung Hải</a:t>
                </a:r>
              </a:p>
            </p:txBody>
          </p:sp>
          <p:sp>
            <p:nvSpPr>
              <p:cNvPr id="14351" name="Rectangle 9"/>
              <p:cNvSpPr>
                <a:spLocks noChangeArrowheads="1"/>
              </p:cNvSpPr>
              <p:nvPr/>
            </p:nvSpPr>
            <p:spPr bwMode="auto">
              <a:xfrm>
                <a:off x="1251" y="732"/>
                <a:ext cx="1154"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3600">
                    <a:latin typeface="Arial" charset="0"/>
                  </a:rPr>
                  <a:t>Lục Địa</a:t>
                </a:r>
              </a:p>
            </p:txBody>
          </p:sp>
        </p:grpSp>
        <p:sp>
          <p:nvSpPr>
            <p:cNvPr id="8232" name="Freeform 40"/>
            <p:cNvSpPr>
              <a:spLocks/>
            </p:cNvSpPr>
            <p:nvPr/>
          </p:nvSpPr>
          <p:spPr bwMode="auto">
            <a:xfrm>
              <a:off x="3212" y="3292"/>
              <a:ext cx="80" cy="164"/>
            </a:xfrm>
            <a:custGeom>
              <a:avLst/>
              <a:gdLst>
                <a:gd name="T0" fmla="*/ 0 w 80"/>
                <a:gd name="T1" fmla="*/ 140 h 164"/>
                <a:gd name="T2" fmla="*/ 80 w 80"/>
                <a:gd name="T3" fmla="*/ 0 h 164"/>
                <a:gd name="T4" fmla="*/ 80 w 80"/>
                <a:gd name="T5" fmla="*/ 24 h 164"/>
                <a:gd name="T6" fmla="*/ 12 w 80"/>
                <a:gd name="T7" fmla="*/ 164 h 164"/>
                <a:gd name="T8" fmla="*/ 0 60000 65536"/>
                <a:gd name="T9" fmla="*/ 0 60000 65536"/>
                <a:gd name="T10" fmla="*/ 0 60000 65536"/>
                <a:gd name="T11" fmla="*/ 0 60000 65536"/>
                <a:gd name="T12" fmla="*/ 0 w 80"/>
                <a:gd name="T13" fmla="*/ 0 h 164"/>
                <a:gd name="T14" fmla="*/ 80 w 80"/>
                <a:gd name="T15" fmla="*/ 164 h 164"/>
              </a:gdLst>
              <a:ahLst/>
              <a:cxnLst>
                <a:cxn ang="T8">
                  <a:pos x="T0" y="T1"/>
                </a:cxn>
                <a:cxn ang="T9">
                  <a:pos x="T2" y="T3"/>
                </a:cxn>
                <a:cxn ang="T10">
                  <a:pos x="T4" y="T5"/>
                </a:cxn>
                <a:cxn ang="T11">
                  <a:pos x="T6" y="T7"/>
                </a:cxn>
              </a:cxnLst>
              <a:rect l="T12" t="T13" r="T14" b="T15"/>
              <a:pathLst>
                <a:path w="80" h="164">
                  <a:moveTo>
                    <a:pt x="0" y="140"/>
                  </a:moveTo>
                  <a:lnTo>
                    <a:pt x="80" y="0"/>
                  </a:lnTo>
                  <a:lnTo>
                    <a:pt x="80" y="24"/>
                  </a:lnTo>
                  <a:lnTo>
                    <a:pt x="12" y="164"/>
                  </a:lnTo>
                </a:path>
              </a:pathLst>
            </a:custGeom>
            <a:solidFill>
              <a:srgbClr val="114FFB"/>
            </a:solidFill>
            <a:ln w="12700" cap="flat" cmpd="sng">
              <a:solidFill>
                <a:srgbClr val="000000"/>
              </a:solidFill>
              <a:prstDash val="solid"/>
              <a:round/>
              <a:headEnd/>
              <a:tailEnd/>
            </a:ln>
            <a:effectLst>
              <a:outerShdw blurRad="63500" dist="35921" dir="2700000" algn="ctr" rotWithShape="0">
                <a:srgbClr val="000000"/>
              </a:outerShdw>
            </a:effectLst>
          </p:spPr>
          <p:txBody>
            <a:bodyPr wrap="none" lIns="90488" tIns="44450" rIns="90488" bIns="44450" anchor="ctr"/>
            <a:lstStyle/>
            <a:p>
              <a:pPr>
                <a:defRPr/>
              </a:pPr>
              <a:endParaRPr lang="en-US">
                <a:cs typeface="+mn-cs"/>
              </a:endParaRPr>
            </a:p>
          </p:txBody>
        </p:sp>
        <p:sp>
          <p:nvSpPr>
            <p:cNvPr id="8233" name="Freeform 41"/>
            <p:cNvSpPr>
              <a:spLocks/>
            </p:cNvSpPr>
            <p:nvPr/>
          </p:nvSpPr>
          <p:spPr bwMode="auto">
            <a:xfrm>
              <a:off x="3964" y="1664"/>
              <a:ext cx="420" cy="588"/>
            </a:xfrm>
            <a:custGeom>
              <a:avLst/>
              <a:gdLst>
                <a:gd name="T0" fmla="*/ 0 w 420"/>
                <a:gd name="T1" fmla="*/ 252 h 588"/>
                <a:gd name="T2" fmla="*/ 48 w 420"/>
                <a:gd name="T3" fmla="*/ 132 h 588"/>
                <a:gd name="T4" fmla="*/ 252 w 420"/>
                <a:gd name="T5" fmla="*/ 0 h 588"/>
                <a:gd name="T6" fmla="*/ 300 w 420"/>
                <a:gd name="T7" fmla="*/ 60 h 588"/>
                <a:gd name="T8" fmla="*/ 228 w 420"/>
                <a:gd name="T9" fmla="*/ 156 h 588"/>
                <a:gd name="T10" fmla="*/ 288 w 420"/>
                <a:gd name="T11" fmla="*/ 192 h 588"/>
                <a:gd name="T12" fmla="*/ 348 w 420"/>
                <a:gd name="T13" fmla="*/ 300 h 588"/>
                <a:gd name="T14" fmla="*/ 384 w 420"/>
                <a:gd name="T15" fmla="*/ 276 h 588"/>
                <a:gd name="T16" fmla="*/ 420 w 420"/>
                <a:gd name="T17" fmla="*/ 348 h 588"/>
                <a:gd name="T18" fmla="*/ 396 w 420"/>
                <a:gd name="T19" fmla="*/ 360 h 588"/>
                <a:gd name="T20" fmla="*/ 372 w 420"/>
                <a:gd name="T21" fmla="*/ 336 h 588"/>
                <a:gd name="T22" fmla="*/ 420 w 420"/>
                <a:gd name="T23" fmla="*/ 480 h 588"/>
                <a:gd name="T24" fmla="*/ 336 w 420"/>
                <a:gd name="T25" fmla="*/ 564 h 588"/>
                <a:gd name="T26" fmla="*/ 300 w 420"/>
                <a:gd name="T27" fmla="*/ 564 h 588"/>
                <a:gd name="T28" fmla="*/ 276 w 420"/>
                <a:gd name="T29" fmla="*/ 540 h 588"/>
                <a:gd name="T30" fmla="*/ 252 w 420"/>
                <a:gd name="T31" fmla="*/ 588 h 588"/>
                <a:gd name="T32" fmla="*/ 120 w 420"/>
                <a:gd name="T33" fmla="*/ 516 h 588"/>
                <a:gd name="T34" fmla="*/ 120 w 420"/>
                <a:gd name="T35" fmla="*/ 420 h 588"/>
                <a:gd name="T36" fmla="*/ 120 w 420"/>
                <a:gd name="T37" fmla="*/ 360 h 588"/>
                <a:gd name="T38" fmla="*/ 48 w 420"/>
                <a:gd name="T39" fmla="*/ 324 h 588"/>
                <a:gd name="T40" fmla="*/ 0 w 420"/>
                <a:gd name="T41" fmla="*/ 252 h 5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0"/>
                <a:gd name="T64" fmla="*/ 0 h 588"/>
                <a:gd name="T65" fmla="*/ 420 w 420"/>
                <a:gd name="T66" fmla="*/ 588 h 5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0" h="588">
                  <a:moveTo>
                    <a:pt x="0" y="252"/>
                  </a:moveTo>
                  <a:lnTo>
                    <a:pt x="48" y="132"/>
                  </a:lnTo>
                  <a:lnTo>
                    <a:pt x="252" y="0"/>
                  </a:lnTo>
                  <a:lnTo>
                    <a:pt x="300" y="60"/>
                  </a:lnTo>
                  <a:lnTo>
                    <a:pt x="228" y="156"/>
                  </a:lnTo>
                  <a:lnTo>
                    <a:pt x="288" y="192"/>
                  </a:lnTo>
                  <a:lnTo>
                    <a:pt x="348" y="300"/>
                  </a:lnTo>
                  <a:lnTo>
                    <a:pt x="384" y="276"/>
                  </a:lnTo>
                  <a:lnTo>
                    <a:pt x="420" y="348"/>
                  </a:lnTo>
                  <a:lnTo>
                    <a:pt x="396" y="360"/>
                  </a:lnTo>
                  <a:lnTo>
                    <a:pt x="372" y="336"/>
                  </a:lnTo>
                  <a:lnTo>
                    <a:pt x="420" y="480"/>
                  </a:lnTo>
                  <a:lnTo>
                    <a:pt x="336" y="564"/>
                  </a:lnTo>
                  <a:lnTo>
                    <a:pt x="300" y="564"/>
                  </a:lnTo>
                  <a:lnTo>
                    <a:pt x="276" y="540"/>
                  </a:lnTo>
                  <a:lnTo>
                    <a:pt x="252" y="588"/>
                  </a:lnTo>
                  <a:lnTo>
                    <a:pt x="120" y="516"/>
                  </a:lnTo>
                  <a:lnTo>
                    <a:pt x="120" y="420"/>
                  </a:lnTo>
                  <a:lnTo>
                    <a:pt x="120" y="360"/>
                  </a:lnTo>
                  <a:lnTo>
                    <a:pt x="48" y="324"/>
                  </a:lnTo>
                  <a:lnTo>
                    <a:pt x="0" y="252"/>
                  </a:lnTo>
                  <a:close/>
                </a:path>
              </a:pathLst>
            </a:custGeom>
            <a:solidFill>
              <a:srgbClr val="114FFB"/>
            </a:solidFill>
            <a:ln w="25400" cap="flat" cmpd="sng">
              <a:solidFill>
                <a:srgbClr val="000000"/>
              </a:solidFill>
              <a:prstDash val="solid"/>
              <a:round/>
              <a:headEnd/>
              <a:tailEnd/>
            </a:ln>
            <a:effectLst>
              <a:outerShdw blurRad="63500" dist="35921" dir="2700000" algn="ctr" rotWithShape="0">
                <a:srgbClr val="000000"/>
              </a:outerShdw>
            </a:effectLst>
          </p:spPr>
          <p:txBody>
            <a:bodyPr wrap="none" lIns="90488" tIns="44450" rIns="90488" bIns="44450" anchor="ctr"/>
            <a:lstStyle/>
            <a:p>
              <a:pPr>
                <a:defRPr/>
              </a:pPr>
              <a:endParaRPr lang="en-US">
                <a:cs typeface="+mn-cs"/>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pPr>
              <a:defRPr/>
            </a:pPr>
            <a:r>
              <a:rPr lang="en-US" sz="500" b="0" u="none" smtClean="0">
                <a:solidFill>
                  <a:schemeClr val="bg2"/>
                </a:solidFill>
                <a:effectLst/>
                <a:latin typeface="Arial Narrow" pitchFamily="34" charset="0"/>
                <a:ea typeface="+mj-ea"/>
                <a:cs typeface="+mj-cs"/>
              </a:rPr>
              <a:t>Earth from Space</a:t>
            </a:r>
          </a:p>
        </p:txBody>
      </p:sp>
      <p:sp>
        <p:nvSpPr>
          <p:cNvPr id="124930" name="Text Box 9"/>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124931" name="Group 11"/>
          <p:cNvGrpSpPr>
            <a:grpSpLocks/>
          </p:cNvGrpSpPr>
          <p:nvPr/>
        </p:nvGrpSpPr>
        <p:grpSpPr bwMode="auto">
          <a:xfrm>
            <a:off x="0" y="0"/>
            <a:ext cx="9144000" cy="6858000"/>
            <a:chOff x="0" y="0"/>
            <a:chExt cx="5760" cy="4320"/>
          </a:xfrm>
        </p:grpSpPr>
        <p:pic>
          <p:nvPicPr>
            <p:cNvPr id="124932" name="Picture 8" descr="EarthAf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8" name="Text Box 10"/>
            <p:cNvSpPr txBox="1">
              <a:spLocks noChangeArrowheads="1"/>
            </p:cNvSpPr>
            <p:nvPr/>
          </p:nvSpPr>
          <p:spPr bwMode="auto">
            <a:xfrm>
              <a:off x="0" y="4168"/>
              <a:ext cx="503" cy="152"/>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6000" b="1" u="sng">
                  <a:solidFill>
                    <a:srgbClr val="FAFD00"/>
                  </a:solidFill>
                  <a:latin typeface="Times New Roman" charset="0"/>
                  <a:ea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pPr>
                <a:defRPr/>
              </a:pPr>
              <a:r>
                <a:rPr lang="en-US" sz="1000" smtClean="0">
                  <a:solidFill>
                    <a:srgbClr val="000066"/>
                  </a:solidFill>
                  <a:effectLst>
                    <a:outerShdw blurRad="38100" dist="38100" dir="2700000" algn="tl">
                      <a:srgbClr val="000000"/>
                    </a:outerShdw>
                  </a:effectLst>
                  <a:latin typeface="Arial Narrow" charset="0"/>
                  <a:cs typeface="+mn-cs"/>
                </a:rPr>
                <a:t>NASA Photo</a:t>
              </a:r>
            </a:p>
          </p:txBody>
        </p:sp>
      </p:gr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Box 24"/>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2" action="ppaction://hlinksldjump"/>
              </a:rPr>
              <a:t>INDEX</a:t>
            </a:r>
            <a:endParaRPr lang="en-US" sz="1800" b="0" u="none">
              <a:solidFill>
                <a:schemeClr val="tx1"/>
              </a:solidFill>
              <a:latin typeface="Franklin Gothic Heavy" charset="0"/>
            </a:endParaRPr>
          </a:p>
        </p:txBody>
      </p:sp>
      <p:sp>
        <p:nvSpPr>
          <p:cNvPr id="147482" name="Rectangle 26"/>
          <p:cNvSpPr>
            <a:spLocks noGrp="1" noChangeArrowheads="1"/>
          </p:cNvSpPr>
          <p:nvPr>
            <p:ph type="title"/>
          </p:nvPr>
        </p:nvSpPr>
        <p:spPr>
          <a:xfrm>
            <a:off x="2836863" y="347663"/>
            <a:ext cx="6075362" cy="1143000"/>
          </a:xfrm>
        </p:spPr>
        <p:txBody>
          <a:bodyPr/>
          <a:lstStyle/>
          <a:p>
            <a:pPr algn="r">
              <a:defRPr/>
            </a:pPr>
            <a:r>
              <a:rPr lang="en-US" sz="6000">
                <a:solidFill>
                  <a:srgbClr val="FFFF00"/>
                </a:solidFill>
                <a:latin typeface="Times New Roman" charset="0"/>
                <a:cs typeface="+mj-cs"/>
              </a:rPr>
              <a:t>Bề dài - Reed</a:t>
            </a:r>
          </a:p>
        </p:txBody>
      </p:sp>
      <p:sp>
        <p:nvSpPr>
          <p:cNvPr id="147484" name="Rectangle 28"/>
          <p:cNvSpPr>
            <a:spLocks noChangeArrowheads="1"/>
          </p:cNvSpPr>
          <p:nvPr/>
        </p:nvSpPr>
        <p:spPr bwMode="auto">
          <a:xfrm>
            <a:off x="596900" y="4492625"/>
            <a:ext cx="5084763" cy="2236788"/>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2"/>
              </a:buClr>
              <a:buSzPct val="75000"/>
              <a:buFont typeface="Monotype Sorts" charset="0"/>
              <a:buChar char="n"/>
              <a:defRPr/>
            </a:pPr>
            <a:r>
              <a:rPr lang="en-US" sz="3600" u="none">
                <a:solidFill>
                  <a:schemeClr val="tx1"/>
                </a:solidFill>
                <a:effectLst>
                  <a:outerShdw blurRad="38100" dist="38100" dir="2700000" algn="tl">
                    <a:srgbClr val="000000"/>
                  </a:outerShdw>
                </a:effectLst>
                <a:cs typeface="+mn-cs"/>
              </a:rPr>
              <a:t>The </a:t>
            </a:r>
            <a:r>
              <a:rPr lang="ja-JP" altLang="en-US" sz="3600" u="none">
                <a:solidFill>
                  <a:srgbClr val="FFFF00"/>
                </a:solidFill>
                <a:effectLst>
                  <a:outerShdw blurRad="38100" dist="38100" dir="2700000" algn="tl">
                    <a:srgbClr val="000000"/>
                  </a:outerShdw>
                </a:effectLst>
                <a:cs typeface="+mn-cs"/>
              </a:rPr>
              <a:t>“</a:t>
            </a:r>
            <a:r>
              <a:rPr lang="en-US" sz="3600" u="none">
                <a:solidFill>
                  <a:srgbClr val="FFFF00"/>
                </a:solidFill>
                <a:effectLst>
                  <a:outerShdw blurRad="38100" dist="38100" dir="2700000" algn="tl">
                    <a:srgbClr val="000000"/>
                  </a:outerShdw>
                </a:effectLst>
                <a:cs typeface="+mn-cs"/>
              </a:rPr>
              <a:t> R e e d </a:t>
            </a:r>
            <a:r>
              <a:rPr lang="ja-JP" altLang="en-US" sz="3600" u="none">
                <a:solidFill>
                  <a:srgbClr val="FFFF00"/>
                </a:solidFill>
                <a:effectLst>
                  <a:outerShdw blurRad="38100" dist="38100" dir="2700000" algn="tl">
                    <a:srgbClr val="000000"/>
                  </a:outerShdw>
                </a:effectLst>
                <a:cs typeface="+mn-cs"/>
              </a:rPr>
              <a:t>”</a:t>
            </a:r>
            <a:r>
              <a:rPr lang="en-US" sz="3600" u="none">
                <a:solidFill>
                  <a:srgbClr val="FFFF00"/>
                </a:solidFill>
                <a:effectLst>
                  <a:outerShdw blurRad="38100" dist="38100" dir="2700000" algn="tl">
                    <a:srgbClr val="000000"/>
                  </a:outerShdw>
                </a:effectLst>
                <a:cs typeface="+mn-cs"/>
              </a:rPr>
              <a:t>  </a:t>
            </a:r>
            <a:r>
              <a:rPr lang="en-US" sz="3600" u="none">
                <a:solidFill>
                  <a:schemeClr val="tx2"/>
                </a:solidFill>
                <a:effectLst>
                  <a:outerShdw blurRad="38100" dist="38100" dir="2700000" algn="tl">
                    <a:srgbClr val="000000"/>
                  </a:outerShdw>
                </a:effectLst>
                <a:cs typeface="+mn-cs"/>
              </a:rPr>
              <a:t>        </a:t>
            </a:r>
            <a:r>
              <a:rPr lang="en-US" sz="3600" u="none">
                <a:solidFill>
                  <a:schemeClr val="tx1"/>
                </a:solidFill>
                <a:effectLst>
                  <a:outerShdw blurRad="38100" dist="38100" dir="2700000" algn="tl">
                    <a:srgbClr val="000000"/>
                  </a:outerShdw>
                </a:effectLst>
                <a:cs typeface="+mn-cs"/>
              </a:rPr>
              <a:t>was used for longer measurements.</a:t>
            </a:r>
          </a:p>
        </p:txBody>
      </p:sp>
      <p:grpSp>
        <p:nvGrpSpPr>
          <p:cNvPr id="126980" name="Group 37"/>
          <p:cNvGrpSpPr>
            <a:grpSpLocks/>
          </p:cNvGrpSpPr>
          <p:nvPr/>
        </p:nvGrpSpPr>
        <p:grpSpPr bwMode="auto">
          <a:xfrm>
            <a:off x="1223963" y="839788"/>
            <a:ext cx="7358062" cy="5456237"/>
            <a:chOff x="771" y="529"/>
            <a:chExt cx="4635" cy="3437"/>
          </a:xfrm>
        </p:grpSpPr>
        <p:pic>
          <p:nvPicPr>
            <p:cNvPr id="126981" name="Picture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 y="529"/>
              <a:ext cx="711"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6982" name="Picture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 y="1044"/>
              <a:ext cx="711"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6983" name="Picture 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 y="1566"/>
              <a:ext cx="711"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6984" name="Picture 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 y="2072"/>
              <a:ext cx="711"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6985" name="Picture 3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 y="2577"/>
              <a:ext cx="711"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6986" name="Picture 3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 y="3100"/>
              <a:ext cx="711"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7491" name="Line 35"/>
            <p:cNvSpPr>
              <a:spLocks noChangeShapeType="1"/>
            </p:cNvSpPr>
            <p:nvPr/>
          </p:nvSpPr>
          <p:spPr bwMode="auto">
            <a:xfrm flipH="1" flipV="1">
              <a:off x="771" y="709"/>
              <a:ext cx="4500" cy="3257"/>
            </a:xfrm>
            <a:prstGeom prst="line">
              <a:avLst/>
            </a:prstGeom>
            <a:noFill/>
            <a:ln w="101600">
              <a:solidFill>
                <a:schemeClr val="tx2"/>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47492" name="Rectangle 36"/>
            <p:cNvSpPr>
              <a:spLocks noChangeArrowheads="1"/>
            </p:cNvSpPr>
            <p:nvPr/>
          </p:nvSpPr>
          <p:spPr bwMode="auto">
            <a:xfrm rot="2100000">
              <a:off x="861" y="2335"/>
              <a:ext cx="4018" cy="440"/>
            </a:xfrm>
            <a:prstGeom prst="rect">
              <a:avLst/>
            </a:prstGeom>
            <a:noFill/>
            <a:ln w="12700">
              <a:noFill/>
              <a:miter lim="800000"/>
              <a:headEnd/>
              <a:tailEnd/>
            </a:ln>
            <a:effectLst/>
          </p:spPr>
          <p:txBody>
            <a:bodyPr wrap="none" lIns="90488" tIns="44450" rIns="90488" bIns="44450">
              <a:spAutoFit/>
            </a:bodyPr>
            <a:lstStyle/>
            <a:p>
              <a:pPr>
                <a:defRPr/>
              </a:pPr>
              <a:r>
                <a:rPr lang="en-US" sz="4000" u="none">
                  <a:solidFill>
                    <a:schemeClr val="tx1"/>
                  </a:solidFill>
                  <a:effectLst>
                    <a:outerShdw blurRad="38100" dist="38100" dir="2700000" algn="tl">
                      <a:srgbClr val="000000"/>
                    </a:outerShdw>
                  </a:effectLst>
                  <a:latin typeface="Arial" charset="0"/>
                  <a:cs typeface="+mn-cs"/>
                </a:rPr>
                <a:t>6 Cubits = 1 Reed (9 Feet)</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84">
                                            <p:txEl>
                                              <p:pRg st="0" end="0"/>
                                            </p:txEl>
                                          </p:spTgt>
                                        </p:tgtEl>
                                        <p:attrNameLst>
                                          <p:attrName>style.visibility</p:attrName>
                                        </p:attrNameLst>
                                      </p:cBhvr>
                                      <p:to>
                                        <p:strVal val="visible"/>
                                      </p:to>
                                    </p:set>
                                    <p:anim calcmode="lin" valueType="num">
                                      <p:cBhvr additive="base">
                                        <p:cTn id="7" dur="500" fill="hold"/>
                                        <p:tgtEl>
                                          <p:spTgt spid="1474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8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84"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Box 24"/>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2" action="ppaction://hlinksldjump"/>
              </a:rPr>
              <a:t>INDEX</a:t>
            </a:r>
            <a:endParaRPr lang="en-US" sz="1800" b="0" u="none">
              <a:solidFill>
                <a:schemeClr val="tx1"/>
              </a:solidFill>
              <a:latin typeface="Franklin Gothic Heavy" charset="0"/>
            </a:endParaRPr>
          </a:p>
        </p:txBody>
      </p:sp>
      <p:sp>
        <p:nvSpPr>
          <p:cNvPr id="146458" name="Rectangle 26"/>
          <p:cNvSpPr>
            <a:spLocks noGrp="1" noChangeArrowheads="1"/>
          </p:cNvSpPr>
          <p:nvPr>
            <p:ph type="title"/>
          </p:nvPr>
        </p:nvSpPr>
        <p:spPr>
          <a:xfrm>
            <a:off x="1181100" y="349250"/>
            <a:ext cx="4957763" cy="1143000"/>
          </a:xfrm>
        </p:spPr>
        <p:txBody>
          <a:bodyPr/>
          <a:lstStyle/>
          <a:p>
            <a:pPr>
              <a:defRPr/>
            </a:pPr>
            <a:r>
              <a:rPr lang="en-US">
                <a:solidFill>
                  <a:srgbClr val="FFFF00"/>
                </a:solidFill>
                <a:latin typeface="Times New Roman" charset="0"/>
                <a:cs typeface="+mj-cs"/>
              </a:rPr>
              <a:t>BIBLE WEIGHTS</a:t>
            </a:r>
          </a:p>
        </p:txBody>
      </p:sp>
      <p:sp>
        <p:nvSpPr>
          <p:cNvPr id="128003" name="Rectangle 28"/>
          <p:cNvSpPr>
            <a:spLocks noChangeArrowheads="1"/>
          </p:cNvSpPr>
          <p:nvPr/>
        </p:nvSpPr>
        <p:spPr bwMode="auto">
          <a:xfrm>
            <a:off x="4724400" y="2057400"/>
            <a:ext cx="2743200" cy="4572000"/>
          </a:xfrm>
          <a:prstGeom prst="rect">
            <a:avLst/>
          </a:prstGeom>
          <a:gradFill rotWithShape="0">
            <a:gsLst>
              <a:gs pos="0">
                <a:srgbClr val="EDF801"/>
              </a:gs>
              <a:gs pos="100000">
                <a:srgbClr val="6E7300"/>
              </a:gs>
            </a:gsLst>
            <a:lin ang="5400000" scaled="1"/>
          </a:gradFill>
          <a:ln w="9525">
            <a:miter lim="800000"/>
            <a:headEnd/>
            <a:tailEnd/>
          </a:ln>
          <a:scene3d>
            <a:camera prst="legacyObliqueTopRight"/>
            <a:lightRig rig="legacyFlat3" dir="b"/>
          </a:scene3d>
          <a:sp3d extrusionH="3630600" prstMaterial="legacyMetal">
            <a:bevelT w="13500" h="13500" prst="angle"/>
            <a:bevelB w="13500" h="13500" prst="angle"/>
            <a:extrusionClr>
              <a:srgbClr val="EDF801"/>
            </a:extrusionClr>
          </a:sp3d>
        </p:spPr>
        <p:txBody>
          <a:bodyPr wrap="none" anchor="ctr">
            <a:flatTx/>
          </a:bodyPr>
          <a:lstStyle/>
          <a:p>
            <a:pPr algn="ctr"/>
            <a:r>
              <a:rPr lang="en-US" sz="3600" u="none">
                <a:solidFill>
                  <a:schemeClr val="tx1"/>
                </a:solidFill>
                <a:latin typeface="Arial Narrow" charset="0"/>
              </a:rPr>
              <a:t>60 Minas</a:t>
            </a:r>
          </a:p>
          <a:p>
            <a:pPr algn="ctr"/>
            <a:r>
              <a:rPr lang="en-US" sz="3600" u="none">
                <a:solidFill>
                  <a:schemeClr val="tx1"/>
                </a:solidFill>
                <a:latin typeface="Arial Narrow" charset="0"/>
              </a:rPr>
              <a:t> = 1 Talent</a:t>
            </a:r>
          </a:p>
          <a:p>
            <a:pPr algn="ctr"/>
            <a:endParaRPr lang="en-US" sz="2400" b="0" u="none">
              <a:solidFill>
                <a:schemeClr val="tx1"/>
              </a:solidFill>
            </a:endParaRPr>
          </a:p>
        </p:txBody>
      </p:sp>
      <p:sp>
        <p:nvSpPr>
          <p:cNvPr id="128004" name="Rectangle 29"/>
          <p:cNvSpPr>
            <a:spLocks noChangeArrowheads="1"/>
          </p:cNvSpPr>
          <p:nvPr/>
        </p:nvSpPr>
        <p:spPr bwMode="auto">
          <a:xfrm>
            <a:off x="2857500" y="5372100"/>
            <a:ext cx="914400" cy="838200"/>
          </a:xfrm>
          <a:prstGeom prst="rect">
            <a:avLst/>
          </a:prstGeom>
          <a:gradFill rotWithShape="0">
            <a:gsLst>
              <a:gs pos="0">
                <a:srgbClr val="EDF801"/>
              </a:gs>
              <a:gs pos="100000">
                <a:srgbClr val="959C01"/>
              </a:gs>
            </a:gsLst>
            <a:lin ang="5400000" scaled="1"/>
          </a:gradFill>
          <a:ln w="9525">
            <a:miter lim="800000"/>
            <a:headEnd/>
            <a:tailEnd/>
          </a:ln>
          <a:scene3d>
            <a:camera prst="legacyObliqueTopRight"/>
            <a:lightRig rig="legacyFlat3" dir="b"/>
          </a:scene3d>
          <a:sp3d extrusionH="887400" prstMaterial="legacyMetal">
            <a:bevelT w="13500" h="13500" prst="angle"/>
            <a:bevelB w="13500" h="13500" prst="angle"/>
            <a:extrusionClr>
              <a:srgbClr val="EDF801"/>
            </a:extrusionClr>
          </a:sp3d>
        </p:spPr>
        <p:txBody>
          <a:bodyPr wrap="none" anchor="ctr">
            <a:flatTx/>
          </a:bodyPr>
          <a:lstStyle/>
          <a:p>
            <a:pPr algn="ctr"/>
            <a:r>
              <a:rPr lang="en-US" sz="3600" u="none">
                <a:solidFill>
                  <a:schemeClr val="tx1"/>
                </a:solidFill>
                <a:latin typeface="Arial Narrow" charset="0"/>
              </a:rPr>
              <a:t>Mina</a:t>
            </a:r>
            <a:endParaRPr lang="en-US" sz="2400" b="0" u="none">
              <a:solidFill>
                <a:schemeClr val="tx1"/>
              </a:solidFill>
            </a:endParaRPr>
          </a:p>
        </p:txBody>
      </p:sp>
      <p:sp>
        <p:nvSpPr>
          <p:cNvPr id="146462" name="Rectangle 30"/>
          <p:cNvSpPr>
            <a:spLocks noChangeArrowheads="1"/>
          </p:cNvSpPr>
          <p:nvPr/>
        </p:nvSpPr>
        <p:spPr bwMode="auto">
          <a:xfrm>
            <a:off x="1524000" y="5867400"/>
            <a:ext cx="228600" cy="228600"/>
          </a:xfrm>
          <a:prstGeom prst="rect">
            <a:avLst/>
          </a:prstGeom>
          <a:gradFill rotWithShape="0">
            <a:gsLst>
              <a:gs pos="0">
                <a:srgbClr val="EDF801"/>
              </a:gs>
              <a:gs pos="100000">
                <a:srgbClr val="EDF801">
                  <a:gamma/>
                  <a:shade val="46275"/>
                  <a:invGamma/>
                </a:srgbClr>
              </a:gs>
            </a:gsLst>
            <a:lin ang="5400000" scaled="1"/>
          </a:gradFill>
          <a:ln w="12700">
            <a:miter lim="800000"/>
            <a:headEnd/>
            <a:tailEnd/>
          </a:ln>
          <a:effectLst/>
          <a:scene3d>
            <a:camera prst="legacyObliqueTopRight"/>
            <a:lightRig rig="legacyFlat3" dir="b"/>
          </a:scene3d>
          <a:sp3d extrusionH="277800" prstMaterial="legacyMetal">
            <a:bevelT w="13500" h="13500" prst="angle"/>
            <a:bevelB w="13500" h="13500" prst="angle"/>
            <a:extrusionClr>
              <a:srgbClr val="EDF801"/>
            </a:extrusionClr>
          </a:sp3d>
        </p:spPr>
        <p:txBody>
          <a:bodyPr wrap="none" anchor="ctr">
            <a:flatTx/>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8006" name="Text Box 31"/>
          <p:cNvSpPr txBox="1">
            <a:spLocks noChangeArrowheads="1"/>
          </p:cNvSpPr>
          <p:nvPr/>
        </p:nvSpPr>
        <p:spPr bwMode="auto">
          <a:xfrm>
            <a:off x="1085850" y="6019800"/>
            <a:ext cx="12588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3200" u="none">
                <a:solidFill>
                  <a:schemeClr val="tx1"/>
                </a:solidFill>
                <a:latin typeface="Arial Narrow" charset="0"/>
              </a:rPr>
              <a:t>Shekel</a:t>
            </a:r>
            <a:endParaRPr lang="en-US" sz="2400" b="0" u="none">
              <a:solidFill>
                <a:schemeClr val="tx1"/>
              </a:solidFill>
            </a:endParaRPr>
          </a:p>
        </p:txBody>
      </p:sp>
      <p:sp>
        <p:nvSpPr>
          <p:cNvPr id="128007" name="Text Box 32"/>
          <p:cNvSpPr txBox="1">
            <a:spLocks noChangeArrowheads="1"/>
          </p:cNvSpPr>
          <p:nvPr/>
        </p:nvSpPr>
        <p:spPr bwMode="auto">
          <a:xfrm>
            <a:off x="2611438" y="4019550"/>
            <a:ext cx="228758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pPr algn="ctr"/>
            <a:r>
              <a:rPr lang="en-US" sz="3200" u="none">
                <a:solidFill>
                  <a:schemeClr val="tx1"/>
                </a:solidFill>
                <a:latin typeface="Arial Narrow" charset="0"/>
              </a:rPr>
              <a:t>50 Shekels = </a:t>
            </a:r>
          </a:p>
          <a:p>
            <a:pPr algn="ctr"/>
            <a:r>
              <a:rPr lang="en-US" sz="3200" u="none">
                <a:solidFill>
                  <a:schemeClr val="tx1"/>
                </a:solidFill>
                <a:latin typeface="Arial Narrow" charset="0"/>
              </a:rPr>
              <a:t>1  Mina</a:t>
            </a:r>
          </a:p>
          <a:p>
            <a:pPr algn="ctr"/>
            <a:endParaRPr lang="en-US" sz="2400" b="0" u="none">
              <a:solidFill>
                <a:schemeClr val="tx1"/>
              </a:solidFill>
            </a:endParaRPr>
          </a:p>
        </p:txBody>
      </p:sp>
      <p:sp>
        <p:nvSpPr>
          <p:cNvPr id="146465" name="Rectangle 33"/>
          <p:cNvSpPr>
            <a:spLocks noChangeArrowheads="1"/>
          </p:cNvSpPr>
          <p:nvPr/>
        </p:nvSpPr>
        <p:spPr bwMode="auto">
          <a:xfrm>
            <a:off x="1090613" y="4048125"/>
            <a:ext cx="114300" cy="200025"/>
          </a:xfrm>
          <a:prstGeom prst="rect">
            <a:avLst/>
          </a:prstGeom>
          <a:gradFill rotWithShape="0">
            <a:gsLst>
              <a:gs pos="0">
                <a:srgbClr val="EDF801"/>
              </a:gs>
              <a:gs pos="100000">
                <a:srgbClr val="EDF801">
                  <a:gamma/>
                  <a:shade val="46275"/>
                  <a:invGamma/>
                </a:srgbClr>
              </a:gs>
            </a:gsLst>
            <a:lin ang="5400000" scaled="1"/>
          </a:gradFill>
          <a:ln w="12700">
            <a:miter lim="800000"/>
            <a:headEnd/>
            <a:tailEnd/>
          </a:ln>
          <a:effectLst/>
          <a:scene3d>
            <a:camera prst="legacyObliqueTopRight"/>
            <a:lightRig rig="legacyFlat3" dir="b"/>
          </a:scene3d>
          <a:sp3d extrusionH="277800" prstMaterial="legacyMetal">
            <a:bevelT w="13500" h="13500" prst="angle"/>
            <a:bevelB w="13500" h="13500" prst="angle"/>
            <a:extrusionClr>
              <a:srgbClr val="EDF801"/>
            </a:extrusionClr>
          </a:sp3d>
        </p:spPr>
        <p:txBody>
          <a:bodyPr wrap="none" anchor="ctr">
            <a:flatTx/>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8009" name="Text Box 34"/>
          <p:cNvSpPr txBox="1">
            <a:spLocks noChangeArrowheads="1"/>
          </p:cNvSpPr>
          <p:nvPr/>
        </p:nvSpPr>
        <p:spPr bwMode="auto">
          <a:xfrm>
            <a:off x="650875" y="4224338"/>
            <a:ext cx="9826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3200" u="none">
                <a:solidFill>
                  <a:schemeClr val="tx1"/>
                </a:solidFill>
                <a:latin typeface="Arial Narrow" charset="0"/>
              </a:rPr>
              <a:t>Beka</a:t>
            </a:r>
            <a:endParaRPr lang="en-US" sz="2400" b="0" u="none">
              <a:solidFill>
                <a:schemeClr val="tx1"/>
              </a:solidFill>
            </a:endParaRPr>
          </a:p>
        </p:txBody>
      </p:sp>
      <p:sp>
        <p:nvSpPr>
          <p:cNvPr id="128010" name="Text Box 35"/>
          <p:cNvSpPr txBox="1">
            <a:spLocks noChangeArrowheads="1"/>
          </p:cNvSpPr>
          <p:nvPr/>
        </p:nvSpPr>
        <p:spPr bwMode="auto">
          <a:xfrm>
            <a:off x="936625" y="4786313"/>
            <a:ext cx="16176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pPr algn="ctr"/>
            <a:r>
              <a:rPr lang="en-US" sz="2800" u="none">
                <a:solidFill>
                  <a:schemeClr val="tx1"/>
                </a:solidFill>
                <a:latin typeface="Arial Narrow" charset="0"/>
              </a:rPr>
              <a:t>2 Bekas</a:t>
            </a:r>
          </a:p>
          <a:p>
            <a:pPr algn="ctr"/>
            <a:r>
              <a:rPr lang="en-US" sz="2800" u="none">
                <a:solidFill>
                  <a:schemeClr val="tx1"/>
                </a:solidFill>
                <a:latin typeface="Arial Narrow" charset="0"/>
              </a:rPr>
              <a:t>= 1 Shekel</a:t>
            </a:r>
            <a:endParaRPr lang="en-US" sz="2400" b="0" u="none">
              <a:solidFill>
                <a:schemeClr val="tx1"/>
              </a:solidFill>
            </a:endParaRPr>
          </a:p>
        </p:txBody>
      </p:sp>
      <p:sp>
        <p:nvSpPr>
          <p:cNvPr id="146468" name="Rectangle 36"/>
          <p:cNvSpPr>
            <a:spLocks noChangeArrowheads="1"/>
          </p:cNvSpPr>
          <p:nvPr/>
        </p:nvSpPr>
        <p:spPr bwMode="auto">
          <a:xfrm>
            <a:off x="1085850" y="2995613"/>
            <a:ext cx="74613" cy="74612"/>
          </a:xfrm>
          <a:prstGeom prst="rect">
            <a:avLst/>
          </a:prstGeom>
          <a:solidFill>
            <a:srgbClr val="EDF801"/>
          </a:solidFill>
          <a:ln w="12700">
            <a:miter lim="800000"/>
            <a:headEnd/>
            <a:tailEnd/>
          </a:ln>
          <a:effectLst/>
          <a:scene3d>
            <a:camera prst="legacyObliqueTopRight"/>
            <a:lightRig rig="legacyFlat3" dir="b"/>
          </a:scene3d>
          <a:sp3d extrusionH="125400" prstMaterial="legacyMetal">
            <a:bevelT w="13500" h="13500" prst="angle"/>
            <a:bevelB w="13500" h="13500" prst="angle"/>
            <a:extrusionClr>
              <a:srgbClr val="EDF801"/>
            </a:extrusionClr>
          </a:sp3d>
        </p:spPr>
        <p:txBody>
          <a:bodyPr wrap="none" anchor="ctr">
            <a:flatTx/>
          </a:bodyP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28012" name="Text Box 37"/>
          <p:cNvSpPr txBox="1">
            <a:spLocks noChangeArrowheads="1"/>
          </p:cNvSpPr>
          <p:nvPr/>
        </p:nvSpPr>
        <p:spPr bwMode="auto">
          <a:xfrm>
            <a:off x="650875" y="3233738"/>
            <a:ext cx="11477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3200" u="none">
                <a:solidFill>
                  <a:schemeClr val="tx1"/>
                </a:solidFill>
                <a:latin typeface="Arial Narrow" charset="0"/>
              </a:rPr>
              <a:t>Gerah</a:t>
            </a:r>
            <a:endParaRPr lang="en-US" sz="2400" b="0" u="none">
              <a:solidFill>
                <a:schemeClr val="tx1"/>
              </a:solidFill>
            </a:endParaRPr>
          </a:p>
        </p:txBody>
      </p:sp>
      <p:sp>
        <p:nvSpPr>
          <p:cNvPr id="128013" name="Text Box 38"/>
          <p:cNvSpPr txBox="1">
            <a:spLocks noChangeArrowheads="1"/>
          </p:cNvSpPr>
          <p:nvPr/>
        </p:nvSpPr>
        <p:spPr bwMode="auto">
          <a:xfrm>
            <a:off x="1649413" y="2457450"/>
            <a:ext cx="18891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pPr algn="ctr"/>
            <a:r>
              <a:rPr lang="en-US" sz="3200" u="none">
                <a:solidFill>
                  <a:schemeClr val="tx1"/>
                </a:solidFill>
                <a:latin typeface="Arial Narrow" charset="0"/>
              </a:rPr>
              <a:t>10 Gerahs </a:t>
            </a:r>
          </a:p>
          <a:p>
            <a:pPr algn="ctr"/>
            <a:r>
              <a:rPr lang="en-US" sz="3200" u="none">
                <a:solidFill>
                  <a:schemeClr val="tx1"/>
                </a:solidFill>
                <a:latin typeface="Arial Narrow" charset="0"/>
              </a:rPr>
              <a:t>= 1  Beka</a:t>
            </a:r>
          </a:p>
          <a:p>
            <a:pPr algn="ctr"/>
            <a:endParaRPr lang="en-US" sz="2400" b="0" u="none">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381000"/>
            <a:ext cx="8763000" cy="990600"/>
          </a:xfrm>
        </p:spPr>
        <p:txBody>
          <a:bodyPr/>
          <a:lstStyle/>
          <a:p>
            <a:pPr algn="ctr">
              <a:defRPr/>
            </a:pPr>
            <a:r>
              <a:rPr lang="en-US" sz="4800">
                <a:solidFill>
                  <a:srgbClr val="FAFD00"/>
                </a:solidFill>
                <a:latin typeface="Times New Roman" charset="0"/>
                <a:cs typeface="+mj-cs"/>
              </a:rPr>
              <a:t>RESOURCES</a:t>
            </a:r>
            <a:r>
              <a:rPr lang="en-US" sz="4800" u="none">
                <a:solidFill>
                  <a:srgbClr val="FAFD00"/>
                </a:solidFill>
                <a:latin typeface="Times New Roman" charset="0"/>
                <a:cs typeface="+mj-cs"/>
              </a:rPr>
              <a:t/>
            </a:r>
            <a:br>
              <a:rPr lang="en-US" sz="4800" u="none">
                <a:solidFill>
                  <a:srgbClr val="FAFD00"/>
                </a:solidFill>
                <a:latin typeface="Times New Roman" charset="0"/>
                <a:cs typeface="+mj-cs"/>
              </a:rPr>
            </a:br>
            <a:r>
              <a:rPr lang="en-US" sz="3200">
                <a:solidFill>
                  <a:srgbClr val="FAFD00"/>
                </a:solidFill>
                <a:latin typeface="Times New Roman" charset="0"/>
                <a:cs typeface="+mj-cs"/>
              </a:rPr>
              <a:t>For Sunday School Teachers using Computers</a:t>
            </a:r>
          </a:p>
        </p:txBody>
      </p:sp>
      <p:sp>
        <p:nvSpPr>
          <p:cNvPr id="50179" name="Rectangle 3"/>
          <p:cNvSpPr>
            <a:spLocks noGrp="1" noChangeArrowheads="1"/>
          </p:cNvSpPr>
          <p:nvPr>
            <p:ph type="body" idx="1"/>
          </p:nvPr>
        </p:nvSpPr>
        <p:spPr>
          <a:xfrm>
            <a:off x="309563" y="1543050"/>
            <a:ext cx="8491537" cy="4267200"/>
          </a:xfrm>
        </p:spPr>
        <p:txBody>
          <a:bodyPr/>
          <a:lstStyle/>
          <a:p>
            <a:pPr>
              <a:lnSpc>
                <a:spcPct val="85000"/>
              </a:lnSpc>
              <a:spcBef>
                <a:spcPct val="10000"/>
              </a:spcBef>
              <a:buClr>
                <a:srgbClr val="FAFD00"/>
              </a:buClr>
              <a:buFontTx/>
              <a:buChar char="•"/>
              <a:defRPr/>
            </a:pPr>
            <a:r>
              <a:rPr lang="en-US" sz="2400" u="sng">
                <a:latin typeface="Times New Roman" charset="0"/>
                <a:cs typeface="+mn-cs"/>
                <a:hlinkClick r:id="rId3"/>
              </a:rPr>
              <a:t>Free graphics</a:t>
            </a:r>
            <a:r>
              <a:rPr lang="en-US" sz="2400">
                <a:latin typeface="Times New Roman" charset="0"/>
                <a:cs typeface="+mn-cs"/>
              </a:rPr>
              <a:t> and </a:t>
            </a:r>
            <a:r>
              <a:rPr lang="en-US" sz="2400" u="sng">
                <a:latin typeface="Times New Roman" charset="0"/>
                <a:cs typeface="+mn-cs"/>
              </a:rPr>
              <a:t>backgrounds</a:t>
            </a:r>
            <a:r>
              <a:rPr lang="en-US" sz="2400">
                <a:latin typeface="Times New Roman" charset="0"/>
                <a:cs typeface="+mn-cs"/>
              </a:rPr>
              <a:t> for Sunday School teachers.</a:t>
            </a:r>
          </a:p>
          <a:p>
            <a:pPr>
              <a:lnSpc>
                <a:spcPct val="85000"/>
              </a:lnSpc>
              <a:spcBef>
                <a:spcPct val="10000"/>
              </a:spcBef>
              <a:buClr>
                <a:srgbClr val="FAFD00"/>
              </a:buClr>
              <a:buFontTx/>
              <a:buChar char="•"/>
              <a:defRPr/>
            </a:pPr>
            <a:r>
              <a:rPr lang="en-US" sz="2400">
                <a:latin typeface="Times New Roman" charset="0"/>
                <a:cs typeface="+mn-cs"/>
                <a:hlinkClick r:id="rId4"/>
              </a:rPr>
              <a:t>How-to guides</a:t>
            </a:r>
            <a:r>
              <a:rPr lang="en-US" sz="2400">
                <a:latin typeface="Times New Roman" charset="0"/>
                <a:cs typeface="+mn-cs"/>
              </a:rPr>
              <a:t> for using video projectors, PC/TV converters and other electronic equipment.</a:t>
            </a:r>
          </a:p>
          <a:p>
            <a:pPr>
              <a:lnSpc>
                <a:spcPct val="85000"/>
              </a:lnSpc>
              <a:spcBef>
                <a:spcPct val="10000"/>
              </a:spcBef>
              <a:buClr>
                <a:srgbClr val="FAFD00"/>
              </a:buClr>
              <a:buFontTx/>
              <a:buChar char="•"/>
              <a:defRPr/>
            </a:pPr>
            <a:r>
              <a:rPr lang="en-US" sz="2400">
                <a:latin typeface="Times New Roman" charset="0"/>
                <a:cs typeface="+mn-cs"/>
                <a:hlinkClick r:id="rId5"/>
              </a:rPr>
              <a:t>Reviews</a:t>
            </a:r>
            <a:r>
              <a:rPr lang="en-US" sz="2400">
                <a:latin typeface="Times New Roman" charset="0"/>
                <a:cs typeface="+mn-cs"/>
              </a:rPr>
              <a:t> of software and hardware for use in the Sunday School.</a:t>
            </a:r>
          </a:p>
          <a:p>
            <a:pPr>
              <a:lnSpc>
                <a:spcPct val="85000"/>
              </a:lnSpc>
              <a:spcBef>
                <a:spcPct val="10000"/>
              </a:spcBef>
              <a:buClr>
                <a:srgbClr val="FAFD00"/>
              </a:buClr>
              <a:buFontTx/>
              <a:buChar char="•"/>
              <a:defRPr/>
            </a:pPr>
            <a:r>
              <a:rPr lang="en-US" sz="2400">
                <a:latin typeface="Times New Roman" charset="0"/>
                <a:cs typeface="+mn-cs"/>
              </a:rPr>
              <a:t>PowerPoint based Sunday School literature.</a:t>
            </a:r>
          </a:p>
          <a:p>
            <a:pPr lvl="1">
              <a:lnSpc>
                <a:spcPct val="85000"/>
              </a:lnSpc>
              <a:spcBef>
                <a:spcPct val="10000"/>
              </a:spcBef>
              <a:buClr>
                <a:srgbClr val="FAFD00"/>
              </a:buClr>
              <a:buFontTx/>
              <a:buChar char="•"/>
              <a:defRPr/>
            </a:pPr>
            <a:r>
              <a:rPr lang="ja-JP" altLang="en-US" sz="2000" i="1">
                <a:latin typeface="Times New Roman" charset="0"/>
              </a:rPr>
              <a:t>“</a:t>
            </a:r>
            <a:r>
              <a:rPr lang="en-US" sz="2000" i="1" u="sng">
                <a:latin typeface="Times New Roman" charset="0"/>
                <a:hlinkClick r:id="rId6"/>
              </a:rPr>
              <a:t>The Christian</a:t>
            </a:r>
            <a:r>
              <a:rPr lang="ja-JP" altLang="en-US" sz="2000" i="1" u="sng">
                <a:latin typeface="Times New Roman" charset="0"/>
                <a:hlinkClick r:id="rId6"/>
              </a:rPr>
              <a:t>’</a:t>
            </a:r>
            <a:r>
              <a:rPr lang="en-US" sz="2000" i="1" u="sng">
                <a:latin typeface="Times New Roman" charset="0"/>
                <a:hlinkClick r:id="rId6"/>
              </a:rPr>
              <a:t>s Personal Growth Class</a:t>
            </a:r>
            <a:r>
              <a:rPr lang="ja-JP" altLang="en-US" sz="2000" i="1">
                <a:latin typeface="Times New Roman" charset="0"/>
              </a:rPr>
              <a:t>”</a:t>
            </a:r>
            <a:r>
              <a:rPr lang="en-US" sz="2000" i="1">
                <a:latin typeface="Times New Roman" charset="0"/>
              </a:rPr>
              <a:t>  </a:t>
            </a:r>
            <a:r>
              <a:rPr lang="en-US" sz="2000">
                <a:latin typeface="Times New Roman" charset="0"/>
              </a:rPr>
              <a:t>300+ PowerPoint slides and a 30+ page teacher</a:t>
            </a:r>
            <a:r>
              <a:rPr lang="ja-JP" altLang="en-US" sz="2000">
                <a:latin typeface="Times New Roman" charset="0"/>
              </a:rPr>
              <a:t>’</a:t>
            </a:r>
            <a:r>
              <a:rPr lang="en-US" sz="2000">
                <a:latin typeface="Times New Roman" charset="0"/>
              </a:rPr>
              <a:t>s guide.  </a:t>
            </a:r>
            <a:r>
              <a:rPr lang="ja-JP" altLang="en-US" sz="2000">
                <a:latin typeface="Times New Roman" charset="0"/>
              </a:rPr>
              <a:t>“</a:t>
            </a:r>
            <a:r>
              <a:rPr lang="en-US" sz="2000" i="1" u="sng">
                <a:latin typeface="Times New Roman" charset="0"/>
                <a:hlinkClick r:id="rId6"/>
              </a:rPr>
              <a:t>Acts</a:t>
            </a:r>
            <a:r>
              <a:rPr lang="ja-JP" altLang="en-US" sz="2000" i="1">
                <a:latin typeface="Times New Roman" charset="0"/>
              </a:rPr>
              <a:t>”</a:t>
            </a:r>
            <a:r>
              <a:rPr lang="en-US" sz="2000" i="1">
                <a:latin typeface="Times New Roman" charset="0"/>
              </a:rPr>
              <a:t>  </a:t>
            </a:r>
            <a:r>
              <a:rPr lang="en-US" sz="2000">
                <a:latin typeface="Times New Roman" charset="0"/>
              </a:rPr>
              <a:t>650+ PowerPoint slides &amp; a 60+ page teacher</a:t>
            </a:r>
            <a:r>
              <a:rPr lang="ja-JP" altLang="en-US" sz="2000">
                <a:latin typeface="Times New Roman" charset="0"/>
              </a:rPr>
              <a:t>’</a:t>
            </a:r>
            <a:r>
              <a:rPr lang="en-US" sz="2000">
                <a:latin typeface="Times New Roman" charset="0"/>
              </a:rPr>
              <a:t>s guide.  </a:t>
            </a:r>
            <a:r>
              <a:rPr lang="ja-JP" altLang="en-US" sz="2000" i="1">
                <a:latin typeface="Times New Roman" charset="0"/>
              </a:rPr>
              <a:t>“</a:t>
            </a:r>
            <a:r>
              <a:rPr lang="en-US" sz="2000" i="1" u="sng">
                <a:latin typeface="Times New Roman" charset="0"/>
                <a:hlinkClick r:id="rId6"/>
              </a:rPr>
              <a:t>Romans</a:t>
            </a:r>
            <a:r>
              <a:rPr lang="ja-JP" altLang="en-US" sz="2000" i="1">
                <a:latin typeface="Times New Roman" charset="0"/>
              </a:rPr>
              <a:t>”</a:t>
            </a:r>
            <a:r>
              <a:rPr lang="en-US" sz="2000" i="1">
                <a:latin typeface="Times New Roman" charset="0"/>
              </a:rPr>
              <a:t> </a:t>
            </a:r>
            <a:r>
              <a:rPr lang="en-US" sz="2000">
                <a:latin typeface="Times New Roman" charset="0"/>
              </a:rPr>
              <a:t>300+ PowerPoint slides &amp; a 30+ page teacher</a:t>
            </a:r>
            <a:r>
              <a:rPr lang="ja-JP" altLang="en-US" sz="2000">
                <a:latin typeface="Times New Roman" charset="0"/>
              </a:rPr>
              <a:t>’</a:t>
            </a:r>
            <a:r>
              <a:rPr lang="en-US" sz="2000">
                <a:latin typeface="Times New Roman" charset="0"/>
              </a:rPr>
              <a:t>s guide.  </a:t>
            </a:r>
            <a:r>
              <a:rPr lang="ja-JP" altLang="en-US" sz="2000">
                <a:latin typeface="Times New Roman" charset="0"/>
              </a:rPr>
              <a:t>“</a:t>
            </a:r>
            <a:r>
              <a:rPr lang="en-US" sz="2000">
                <a:latin typeface="Times New Roman" charset="0"/>
              </a:rPr>
              <a:t>Misc</a:t>
            </a:r>
            <a:r>
              <a:rPr lang="ja-JP" altLang="en-US" sz="2000">
                <a:latin typeface="Times New Roman" charset="0"/>
              </a:rPr>
              <a:t>”</a:t>
            </a:r>
            <a:r>
              <a:rPr lang="en-US" sz="2000">
                <a:latin typeface="Times New Roman" charset="0"/>
              </a:rPr>
              <a:t> set and images 300+ slides, also </a:t>
            </a:r>
            <a:r>
              <a:rPr lang="en-US" sz="2000" i="1" u="sng">
                <a:latin typeface="Times New Roman" charset="0"/>
              </a:rPr>
              <a:t>1Cor</a:t>
            </a:r>
            <a:r>
              <a:rPr lang="en-US" sz="2000">
                <a:latin typeface="Times New Roman" charset="0"/>
              </a:rPr>
              <a:t>, </a:t>
            </a:r>
            <a:r>
              <a:rPr lang="en-US" sz="2000" i="1" u="sng">
                <a:latin typeface="Times New Roman" charset="0"/>
              </a:rPr>
              <a:t>Gal</a:t>
            </a:r>
            <a:r>
              <a:rPr lang="en-US" sz="2000">
                <a:latin typeface="Times New Roman" charset="0"/>
              </a:rPr>
              <a:t>, </a:t>
            </a:r>
            <a:r>
              <a:rPr lang="en-US" sz="2000" i="1" u="sng">
                <a:latin typeface="Times New Roman" charset="0"/>
              </a:rPr>
              <a:t>Eph</a:t>
            </a:r>
            <a:r>
              <a:rPr lang="en-US" sz="2000">
                <a:latin typeface="Times New Roman" charset="0"/>
              </a:rPr>
              <a:t>, </a:t>
            </a:r>
            <a:r>
              <a:rPr lang="en-US" sz="2000" i="1" u="sng">
                <a:latin typeface="Times New Roman" charset="0"/>
              </a:rPr>
              <a:t>Phil</a:t>
            </a:r>
            <a:r>
              <a:rPr lang="en-US" sz="2000">
                <a:latin typeface="Times New Roman" charset="0"/>
              </a:rPr>
              <a:t>, </a:t>
            </a:r>
            <a:r>
              <a:rPr lang="en-US" sz="2000" i="1" u="sng">
                <a:latin typeface="Times New Roman" charset="0"/>
              </a:rPr>
              <a:t>Col</a:t>
            </a:r>
            <a:r>
              <a:rPr lang="en-US" sz="2000" u="sng">
                <a:latin typeface="Times New Roman" charset="0"/>
              </a:rPr>
              <a:t> </a:t>
            </a:r>
            <a:r>
              <a:rPr lang="en-US" sz="2000">
                <a:latin typeface="Times New Roman" charset="0"/>
              </a:rPr>
              <a:t>and more!  Get nearly 4000 PowerPoint slides and over 100 printable pages of teacher</a:t>
            </a:r>
            <a:r>
              <a:rPr lang="ja-JP" altLang="en-US" sz="2000">
                <a:latin typeface="Times New Roman" charset="0"/>
              </a:rPr>
              <a:t>’</a:t>
            </a:r>
            <a:r>
              <a:rPr lang="en-US" sz="2000">
                <a:latin typeface="Times New Roman" charset="0"/>
              </a:rPr>
              <a:t>s guides total for a budget price. (Available 2004).</a:t>
            </a:r>
            <a:endParaRPr lang="en-US">
              <a:latin typeface="Times New Roman" charset="0"/>
            </a:endParaRPr>
          </a:p>
          <a:p>
            <a:pPr>
              <a:lnSpc>
                <a:spcPct val="85000"/>
              </a:lnSpc>
              <a:spcBef>
                <a:spcPct val="10000"/>
              </a:spcBef>
              <a:buClr>
                <a:srgbClr val="FAFD00"/>
              </a:buClr>
              <a:buFontTx/>
              <a:buChar char="•"/>
              <a:defRPr/>
            </a:pPr>
            <a:r>
              <a:rPr lang="en-US" sz="2400">
                <a:latin typeface="Times New Roman" charset="0"/>
                <a:cs typeface="+mn-cs"/>
              </a:rPr>
              <a:t>Visit eBibleTeacher.com at:</a:t>
            </a:r>
          </a:p>
        </p:txBody>
      </p:sp>
      <p:sp>
        <p:nvSpPr>
          <p:cNvPr id="50180" name="Rectangle 4"/>
          <p:cNvSpPr>
            <a:spLocks noChangeArrowheads="1"/>
          </p:cNvSpPr>
          <p:nvPr/>
        </p:nvSpPr>
        <p:spPr bwMode="auto">
          <a:xfrm>
            <a:off x="1108075" y="5678488"/>
            <a:ext cx="7023100" cy="1016000"/>
          </a:xfrm>
          <a:prstGeom prst="rect">
            <a:avLst/>
          </a:prstGeom>
          <a:noFill/>
          <a:ln w="12700">
            <a:noFill/>
            <a:miter lim="800000"/>
            <a:headEnd/>
            <a:tailEnd/>
          </a:ln>
          <a:effectLst/>
        </p:spPr>
        <p:txBody>
          <a:bodyPr lIns="90488" tIns="44450" rIns="90488" bIns="44450">
            <a:spAutoFit/>
          </a:bodyPr>
          <a:lstStyle/>
          <a:p>
            <a:pPr lvl="1" algn="ctr">
              <a:lnSpc>
                <a:spcPct val="95000"/>
              </a:lnSpc>
              <a:defRPr/>
            </a:pPr>
            <a:r>
              <a:rPr lang="en-US" sz="3200" u="none">
                <a:solidFill>
                  <a:srgbClr val="000000"/>
                </a:solidFill>
                <a:latin typeface="Times New Roman" pitchFamily="18" charset="0"/>
                <a:ea typeface="+mn-ea"/>
                <a:cs typeface="+mn-cs"/>
                <a:hlinkClick r:id="rId7"/>
              </a:rPr>
              <a:t>www.ebibleteacher.com</a:t>
            </a:r>
            <a:r>
              <a:rPr lang="en-US" sz="3200" u="none">
                <a:solidFill>
                  <a:srgbClr val="000000"/>
                </a:solidFill>
                <a:latin typeface="Times New Roman" pitchFamily="18" charset="0"/>
                <a:ea typeface="+mn-ea"/>
                <a:cs typeface="+mn-cs"/>
              </a:rPr>
              <a:t>     </a:t>
            </a:r>
          </a:p>
          <a:p>
            <a:pPr lvl="1" algn="ctr">
              <a:lnSpc>
                <a:spcPct val="95000"/>
              </a:lnSpc>
              <a:defRPr/>
            </a:pPr>
            <a:r>
              <a:rPr lang="en-US" sz="3200" u="none">
                <a:effectLst>
                  <a:outerShdw blurRad="38100" dist="38100" dir="2700000" algn="tl">
                    <a:srgbClr val="000000"/>
                  </a:outerShdw>
                </a:effectLst>
                <a:latin typeface="Times New Roman" pitchFamily="18" charset="0"/>
                <a:ea typeface="+mn-ea"/>
                <a:cs typeface="+mn-cs"/>
              </a:rPr>
              <a:t>email: </a:t>
            </a:r>
            <a:r>
              <a:rPr lang="en-US" sz="3200" u="none">
                <a:solidFill>
                  <a:schemeClr val="tx1"/>
                </a:solidFill>
                <a:latin typeface="Times New Roman" pitchFamily="18" charset="0"/>
                <a:ea typeface="+mn-ea"/>
                <a:cs typeface="+mn-cs"/>
                <a:hlinkClick r:id="rId8"/>
              </a:rPr>
              <a:t>ttaylor@ebibleteacher.com</a:t>
            </a:r>
            <a:endParaRPr lang="en-US" sz="2400" b="0" u="none">
              <a:solidFill>
                <a:schemeClr val="tx1"/>
              </a:solidFill>
              <a:latin typeface="Times New Roman" pitchFamily="18" charset="0"/>
              <a:ea typeface="+mn-ea"/>
              <a:cs typeface="+mn-cs"/>
            </a:endParaRPr>
          </a:p>
        </p:txBody>
      </p:sp>
      <p:sp>
        <p:nvSpPr>
          <p:cNvPr id="129028" name="Text Box 5"/>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9"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a:solidFill>
                  <a:srgbClr val="FAFD00"/>
                </a:solidFill>
                <a:latin typeface="Times New Roman" charset="0"/>
                <a:cs typeface="+mj-cs"/>
              </a:rPr>
              <a:t>About The Author</a:t>
            </a:r>
          </a:p>
        </p:txBody>
      </p:sp>
      <p:sp>
        <p:nvSpPr>
          <p:cNvPr id="51203" name="Rectangle 3"/>
          <p:cNvSpPr>
            <a:spLocks noGrp="1" noChangeArrowheads="1"/>
          </p:cNvSpPr>
          <p:nvPr>
            <p:ph type="body" idx="1"/>
          </p:nvPr>
        </p:nvSpPr>
        <p:spPr>
          <a:xfrm>
            <a:off x="1157288" y="1828800"/>
            <a:ext cx="7148512" cy="4114800"/>
          </a:xfrm>
        </p:spPr>
        <p:txBody>
          <a:bodyPr/>
          <a:lstStyle/>
          <a:p>
            <a:pPr>
              <a:lnSpc>
                <a:spcPct val="90000"/>
              </a:lnSpc>
              <a:buFont typeface="Monotype Sorts" charset="0"/>
              <a:buNone/>
              <a:defRPr/>
            </a:pPr>
            <a:r>
              <a:rPr lang="en-US">
                <a:latin typeface="Times New Roman" charset="0"/>
                <a:cs typeface="+mn-cs"/>
              </a:rPr>
              <a:t> Terry Taylor  </a:t>
            </a:r>
            <a:r>
              <a:rPr lang="en-US" sz="2800">
                <a:latin typeface="Times New Roman" charset="0"/>
                <a:cs typeface="+mn-cs"/>
              </a:rPr>
              <a:t>is  the webmaster of   </a:t>
            </a:r>
            <a:r>
              <a:rPr lang="ja-JP" altLang="en-US" sz="2800">
                <a:latin typeface="Times New Roman" charset="0"/>
                <a:cs typeface="+mn-cs"/>
              </a:rPr>
              <a:t>“</a:t>
            </a:r>
            <a:r>
              <a:rPr lang="en-US" sz="2800">
                <a:latin typeface="Times New Roman" charset="0"/>
                <a:cs typeface="+mn-cs"/>
              </a:rPr>
              <a:t>eBibleTeacher.com</a:t>
            </a:r>
            <a:r>
              <a:rPr lang="ja-JP" altLang="en-US" sz="2800">
                <a:latin typeface="Times New Roman" charset="0"/>
                <a:cs typeface="+mn-cs"/>
              </a:rPr>
              <a:t>”</a:t>
            </a:r>
            <a:r>
              <a:rPr lang="en-US" sz="2800">
                <a:latin typeface="Times New Roman" charset="0"/>
                <a:cs typeface="+mn-cs"/>
              </a:rPr>
              <a:t> a website of resources for Bible Teachers who use the computer in the Sunday School (over 1 million visits).  He is available for teaching classes and seminars about using the computer in the Sunday School.</a:t>
            </a:r>
          </a:p>
          <a:p>
            <a:pPr>
              <a:lnSpc>
                <a:spcPct val="90000"/>
              </a:lnSpc>
              <a:spcBef>
                <a:spcPct val="0"/>
              </a:spcBef>
              <a:buFont typeface="Monotype Sorts" charset="0"/>
              <a:buNone/>
              <a:defRPr/>
            </a:pPr>
            <a:r>
              <a:rPr lang="en-US" sz="2800">
                <a:latin typeface="Times New Roman" charset="0"/>
                <a:cs typeface="+mn-cs"/>
              </a:rPr>
              <a:t>			Terry Taylor</a:t>
            </a:r>
          </a:p>
          <a:p>
            <a:pPr>
              <a:lnSpc>
                <a:spcPct val="90000"/>
              </a:lnSpc>
              <a:spcBef>
                <a:spcPct val="0"/>
              </a:spcBef>
              <a:buFont typeface="Monotype Sorts" charset="0"/>
              <a:buNone/>
              <a:defRPr/>
            </a:pPr>
            <a:r>
              <a:rPr lang="en-US" sz="2800">
                <a:latin typeface="Times New Roman" charset="0"/>
                <a:cs typeface="+mn-cs"/>
              </a:rPr>
              <a:t>			609 Country Club Ln</a:t>
            </a:r>
          </a:p>
          <a:p>
            <a:pPr>
              <a:lnSpc>
                <a:spcPct val="90000"/>
              </a:lnSpc>
              <a:spcBef>
                <a:spcPct val="0"/>
              </a:spcBef>
              <a:buFont typeface="Monotype Sorts" charset="0"/>
              <a:buNone/>
              <a:defRPr/>
            </a:pPr>
            <a:r>
              <a:rPr lang="en-US" sz="2800">
                <a:latin typeface="Times New Roman" charset="0"/>
                <a:cs typeface="+mn-cs"/>
              </a:rPr>
              <a:t>			Carterville, IL  62918</a:t>
            </a:r>
          </a:p>
          <a:p>
            <a:pPr>
              <a:lnSpc>
                <a:spcPct val="90000"/>
              </a:lnSpc>
              <a:buFont typeface="Monotype Sorts" charset="0"/>
              <a:buNone/>
              <a:defRPr/>
            </a:pPr>
            <a:r>
              <a:rPr lang="en-US" sz="2800">
                <a:latin typeface="Times New Roman" charset="0"/>
                <a:cs typeface="+mn-cs"/>
              </a:rPr>
              <a:t>(618) 985 - 4527 email: </a:t>
            </a:r>
            <a:r>
              <a:rPr lang="en-US" sz="2400">
                <a:latin typeface="Times New Roman" charset="0"/>
                <a:cs typeface="+mn-cs"/>
                <a:hlinkClick r:id="rId3"/>
              </a:rPr>
              <a:t>taylor@ebibleteacher.com</a:t>
            </a:r>
            <a:endParaRPr lang="en-US">
              <a:latin typeface="Times New Roman" charset="0"/>
              <a:cs typeface="+mn-cs"/>
            </a:endParaRPr>
          </a:p>
        </p:txBody>
      </p:sp>
      <p:sp>
        <p:nvSpPr>
          <p:cNvPr id="131075" name="Text Box 4"/>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4" descr="220px-Israel_topo_e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33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2" name="Picture 5" descr="220px-RoshHanikra04_ST_0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550" y="0"/>
            <a:ext cx="4884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9" name="Rectangle 7"/>
          <p:cNvSpPr>
            <a:spLocks noChangeArrowheads="1"/>
          </p:cNvSpPr>
          <p:nvPr/>
        </p:nvSpPr>
        <p:spPr bwMode="auto">
          <a:xfrm>
            <a:off x="4311650" y="6043613"/>
            <a:ext cx="4427538" cy="4540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defRPr/>
            </a:pPr>
            <a:r>
              <a:rPr lang="en-US" sz="2400" b="0" u="none">
                <a:cs typeface="+mn-cs"/>
              </a:rPr>
              <a:t>Vùng đồng bằng ven biển phía bắc</a:t>
            </a:r>
          </a:p>
        </p:txBody>
      </p:sp>
      <p:sp>
        <p:nvSpPr>
          <p:cNvPr id="156680" name="Rectangle 8"/>
          <p:cNvSpPr>
            <a:spLocks noChangeArrowheads="1"/>
          </p:cNvSpPr>
          <p:nvPr/>
        </p:nvSpPr>
        <p:spPr bwMode="auto">
          <a:xfrm>
            <a:off x="227013" y="228600"/>
            <a:ext cx="2420937" cy="3937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defRPr/>
            </a:pPr>
            <a:r>
              <a:rPr lang="en-US" sz="2000" b="0" u="none">
                <a:cs typeface="+mn-cs"/>
              </a:rPr>
              <a:t>Bản đồ địa hình Israel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Địa</a:t>
            </a:r>
            <a:r>
              <a:rPr lang="en-US" sz="2800" b="1" dirty="0"/>
              <a:t> </a:t>
            </a:r>
            <a:r>
              <a:rPr lang="en-US" sz="2800" b="1" dirty="0" err="1"/>
              <a:t>Lý</a:t>
            </a:r>
            <a:r>
              <a:rPr lang="en-US" sz="2800" b="1" dirty="0"/>
              <a:t> </a:t>
            </a:r>
            <a:r>
              <a:rPr lang="en-US" sz="2800" b="1" dirty="0" err="1"/>
              <a:t>Kinh</a:t>
            </a:r>
            <a:r>
              <a:rPr lang="en-US" sz="2800" b="1" dirty="0"/>
              <a:t> </a:t>
            </a:r>
            <a:r>
              <a:rPr lang="en-US" sz="2800" b="1" dirty="0" err="1"/>
              <a:t>Thánh</a:t>
            </a:r>
            <a:r>
              <a:rPr lang="en-US" sz="2800" b="1" dirty="0"/>
              <a:t>—</a:t>
            </a:r>
            <a:r>
              <a:rPr lang="en-US" sz="2800" b="1" dirty="0" smtClean="0">
                <a:latin typeface="Arial" charset="0"/>
                <a:ea typeface="ＭＳ Ｐゴシック" charset="0"/>
                <a:cs typeface="ＭＳ Ｐゴシック" charset="0"/>
              </a:rPr>
              <a:t>BibleStudyDownloads.org</a:t>
            </a:r>
            <a:endParaRPr lang="en-US" sz="105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0"/>
            <a:ext cx="9144000" cy="63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3200" u="none" dirty="0" err="1">
                <a:solidFill>
                  <a:srgbClr val="FFFFFF"/>
                </a:solidFill>
                <a:cs typeface="Arial" charset="0"/>
              </a:rPr>
              <a:t>Tải</a:t>
            </a:r>
            <a:r>
              <a:rPr lang="en-US" sz="3200" u="none" dirty="0">
                <a:solidFill>
                  <a:srgbClr val="FFFFFF"/>
                </a:solidFill>
                <a:cs typeface="Arial" charset="0"/>
              </a:rPr>
              <a:t> </a:t>
            </a:r>
            <a:r>
              <a:rPr lang="en-US" sz="3200" u="none" dirty="0" err="1">
                <a:solidFill>
                  <a:srgbClr val="FFFFFF"/>
                </a:solidFill>
                <a:cs typeface="Arial" charset="0"/>
              </a:rPr>
              <a:t>Về</a:t>
            </a:r>
            <a:r>
              <a:rPr lang="en-US" sz="3200" u="none" dirty="0">
                <a:solidFill>
                  <a:srgbClr val="FFFFFF"/>
                </a:solidFill>
                <a:cs typeface="Arial" charset="0"/>
              </a:rPr>
              <a:t> </a:t>
            </a:r>
            <a:r>
              <a:rPr lang="en-US" sz="3200" u="none" dirty="0" err="1">
                <a:solidFill>
                  <a:srgbClr val="FFFFFF"/>
                </a:solidFill>
                <a:cs typeface="Arial" charset="0"/>
              </a:rPr>
              <a:t>Tài</a:t>
            </a:r>
            <a:r>
              <a:rPr lang="en-US" sz="3200" u="none" dirty="0">
                <a:solidFill>
                  <a:srgbClr val="FFFFFF"/>
                </a:solidFill>
                <a:cs typeface="Arial" charset="0"/>
              </a:rPr>
              <a:t> </a:t>
            </a:r>
            <a:r>
              <a:rPr lang="en-US" sz="3200" u="none" dirty="0" err="1">
                <a:solidFill>
                  <a:srgbClr val="FFFFFF"/>
                </a:solidFill>
                <a:cs typeface="Arial" charset="0"/>
              </a:rPr>
              <a:t>Liệu</a:t>
            </a:r>
            <a:r>
              <a:rPr lang="en-US" sz="3200" u="none" dirty="0">
                <a:solidFill>
                  <a:srgbClr val="FFFFFF"/>
                </a:solidFill>
                <a:cs typeface="Arial" charset="0"/>
              </a:rPr>
              <a:t> </a:t>
            </a:r>
            <a:r>
              <a:rPr lang="en-US" sz="3200" u="none" dirty="0" err="1" smtClean="0">
                <a:solidFill>
                  <a:srgbClr val="FFFFFF"/>
                </a:solidFill>
                <a:cs typeface="Arial" charset="0"/>
              </a:rPr>
              <a:t>Nghiên</a:t>
            </a:r>
            <a:r>
              <a:rPr lang="en-US" sz="3200" u="none" dirty="0" smtClean="0">
                <a:solidFill>
                  <a:srgbClr val="FFFFFF"/>
                </a:solidFill>
                <a:cs typeface="Arial" charset="0"/>
              </a:rPr>
              <a:t> </a:t>
            </a:r>
            <a:r>
              <a:rPr lang="en-US" sz="3200" u="none" dirty="0" err="1">
                <a:solidFill>
                  <a:srgbClr val="FFFFFF"/>
                </a:solidFill>
                <a:cs typeface="Arial" charset="0"/>
              </a:rPr>
              <a:t>Cứu</a:t>
            </a:r>
            <a:r>
              <a:rPr lang="en-US" sz="3200" u="none" dirty="0">
                <a:solidFill>
                  <a:srgbClr val="FFFFFF"/>
                </a:solidFill>
                <a:cs typeface="Arial" charset="0"/>
              </a:rPr>
              <a:t> </a:t>
            </a:r>
            <a:r>
              <a:rPr lang="en-US" sz="3200" u="none" dirty="0" err="1">
                <a:solidFill>
                  <a:srgbClr val="FFFFFF"/>
                </a:solidFill>
                <a:cs typeface="Arial" charset="0"/>
              </a:rPr>
              <a:t>Kinh</a:t>
            </a:r>
            <a:r>
              <a:rPr lang="en-US" sz="3200" u="none" dirty="0">
                <a:solidFill>
                  <a:srgbClr val="FFFFFF"/>
                </a:solidFill>
                <a:cs typeface="Arial" charset="0"/>
              </a:rPr>
              <a:t> </a:t>
            </a:r>
            <a:r>
              <a:rPr lang="en-US" sz="3200" u="none" dirty="0" err="1">
                <a:solidFill>
                  <a:srgbClr val="FFFFFF"/>
                </a:solidFill>
                <a:cs typeface="Arial" charset="0"/>
              </a:rPr>
              <a:t>Thánh</a:t>
            </a:r>
            <a:endParaRPr lang="en-US" sz="3200" u="none" dirty="0">
              <a:solidFill>
                <a:srgbClr val="FFFFFF"/>
              </a:solidFill>
              <a:cs typeface="Arial" charset="0"/>
            </a:endParaRPr>
          </a:p>
        </p:txBody>
      </p:sp>
      <p:pic>
        <p:nvPicPr>
          <p:cNvPr id="5" name="Picture 4"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74310716"/>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13963368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230" name="Rectangle 14"/>
          <p:cNvSpPr>
            <a:spLocks noGrp="1" noChangeArrowheads="1"/>
          </p:cNvSpPr>
          <p:nvPr>
            <p:ph type="title" idx="4294967295"/>
          </p:nvPr>
        </p:nvSpPr>
        <p:spPr>
          <a:xfrm>
            <a:off x="152400" y="495300"/>
            <a:ext cx="7715250" cy="1143000"/>
          </a:xfrm>
        </p:spPr>
        <p:txBody>
          <a:bodyPr/>
          <a:lstStyle/>
          <a:p>
            <a:pPr>
              <a:defRPr/>
            </a:pPr>
            <a:r>
              <a:rPr lang="en-US" sz="100" b="0" u="none" smtClean="0">
                <a:solidFill>
                  <a:srgbClr val="000000"/>
                </a:solidFill>
                <a:effectLst/>
                <a:latin typeface="Arial Narrow" pitchFamily="34" charset="0"/>
                <a:ea typeface="+mj-ea"/>
                <a:cs typeface="+mj-cs"/>
              </a:rPr>
              <a:t>Garden of Eden</a:t>
            </a:r>
            <a:endParaRPr lang="en-US" sz="100" smtClean="0">
              <a:ea typeface="+mj-ea"/>
              <a:cs typeface="+mj-cs"/>
            </a:endParaRPr>
          </a:p>
        </p:txBody>
      </p:sp>
      <p:sp>
        <p:nvSpPr>
          <p:cNvPr id="16387" name="Text Box 15"/>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16388" name="Group 61"/>
          <p:cNvGrpSpPr>
            <a:grpSpLocks/>
          </p:cNvGrpSpPr>
          <p:nvPr/>
        </p:nvGrpSpPr>
        <p:grpSpPr bwMode="auto">
          <a:xfrm>
            <a:off x="0" y="952500"/>
            <a:ext cx="9144000" cy="5086350"/>
            <a:chOff x="0" y="600"/>
            <a:chExt cx="5760" cy="3204"/>
          </a:xfrm>
        </p:grpSpPr>
        <p:grpSp>
          <p:nvGrpSpPr>
            <p:cNvPr id="16389" name="Group 60"/>
            <p:cNvGrpSpPr>
              <a:grpSpLocks/>
            </p:cNvGrpSpPr>
            <p:nvPr/>
          </p:nvGrpSpPr>
          <p:grpSpPr bwMode="auto">
            <a:xfrm>
              <a:off x="0" y="600"/>
              <a:ext cx="5760" cy="3204"/>
              <a:chOff x="0" y="600"/>
              <a:chExt cx="5760" cy="3204"/>
            </a:xfrm>
          </p:grpSpPr>
          <p:sp>
            <p:nvSpPr>
              <p:cNvPr id="9248" name="Rectangle 32"/>
              <p:cNvSpPr>
                <a:spLocks noChangeArrowheads="1"/>
              </p:cNvSpPr>
              <p:nvPr/>
            </p:nvSpPr>
            <p:spPr bwMode="auto">
              <a:xfrm>
                <a:off x="0" y="612"/>
                <a:ext cx="5724" cy="3168"/>
              </a:xfrm>
              <a:prstGeom prst="rect">
                <a:avLst/>
              </a:prstGeom>
              <a:solidFill>
                <a:srgbClr val="114FFB"/>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nvGrpSpPr>
              <p:cNvPr id="16393" name="Group 59"/>
              <p:cNvGrpSpPr>
                <a:grpSpLocks/>
              </p:cNvGrpSpPr>
              <p:nvPr/>
            </p:nvGrpSpPr>
            <p:grpSpPr bwMode="auto">
              <a:xfrm>
                <a:off x="15" y="600"/>
                <a:ext cx="5724" cy="3204"/>
                <a:chOff x="15" y="600"/>
                <a:chExt cx="5724" cy="3204"/>
              </a:xfrm>
            </p:grpSpPr>
            <p:sp>
              <p:nvSpPr>
                <p:cNvPr id="9233" name="Freeform 17"/>
                <p:cNvSpPr>
                  <a:spLocks/>
                </p:cNvSpPr>
                <p:nvPr/>
              </p:nvSpPr>
              <p:spPr bwMode="auto">
                <a:xfrm>
                  <a:off x="1731" y="1763"/>
                  <a:ext cx="60" cy="109"/>
                </a:xfrm>
                <a:custGeom>
                  <a:avLst/>
                  <a:gdLst/>
                  <a:ahLst/>
                  <a:cxnLst>
                    <a:cxn ang="0">
                      <a:pos x="60" y="1"/>
                    </a:cxn>
                    <a:cxn ang="0">
                      <a:pos x="6" y="37"/>
                    </a:cxn>
                    <a:cxn ang="0">
                      <a:pos x="6" y="73"/>
                    </a:cxn>
                    <a:cxn ang="0">
                      <a:pos x="24" y="109"/>
                    </a:cxn>
                    <a:cxn ang="0">
                      <a:pos x="60" y="109"/>
                    </a:cxn>
                    <a:cxn ang="0">
                      <a:pos x="60" y="1"/>
                    </a:cxn>
                  </a:cxnLst>
                  <a:rect l="0" t="0" r="r" b="b"/>
                  <a:pathLst>
                    <a:path w="60" h="109">
                      <a:moveTo>
                        <a:pt x="60" y="1"/>
                      </a:moveTo>
                      <a:cubicBezTo>
                        <a:pt x="0" y="21"/>
                        <a:pt x="6" y="0"/>
                        <a:pt x="6" y="37"/>
                      </a:cubicBezTo>
                      <a:lnTo>
                        <a:pt x="6" y="73"/>
                      </a:lnTo>
                      <a:lnTo>
                        <a:pt x="24" y="109"/>
                      </a:lnTo>
                      <a:lnTo>
                        <a:pt x="60" y="109"/>
                      </a:lnTo>
                      <a:lnTo>
                        <a:pt x="60" y="1"/>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9234" name="Freeform 18"/>
                <p:cNvSpPr>
                  <a:spLocks/>
                </p:cNvSpPr>
                <p:nvPr/>
              </p:nvSpPr>
              <p:spPr bwMode="auto">
                <a:xfrm>
                  <a:off x="15" y="2216"/>
                  <a:ext cx="3384" cy="1588"/>
                </a:xfrm>
                <a:custGeom>
                  <a:avLst/>
                  <a:gdLst/>
                  <a:ahLst/>
                  <a:cxnLst>
                    <a:cxn ang="0">
                      <a:pos x="3384" y="1552"/>
                    </a:cxn>
                    <a:cxn ang="0">
                      <a:pos x="3348" y="1228"/>
                    </a:cxn>
                    <a:cxn ang="0">
                      <a:pos x="3060" y="976"/>
                    </a:cxn>
                    <a:cxn ang="0">
                      <a:pos x="3132" y="724"/>
                    </a:cxn>
                    <a:cxn ang="0">
                      <a:pos x="3060" y="580"/>
                    </a:cxn>
                    <a:cxn ang="0">
                      <a:pos x="2988" y="652"/>
                    </a:cxn>
                    <a:cxn ang="0">
                      <a:pos x="2916" y="616"/>
                    </a:cxn>
                    <a:cxn ang="0">
                      <a:pos x="2808" y="652"/>
                    </a:cxn>
                    <a:cxn ang="0">
                      <a:pos x="2376" y="472"/>
                    </a:cxn>
                    <a:cxn ang="0">
                      <a:pos x="2240" y="516"/>
                    </a:cxn>
                    <a:cxn ang="0">
                      <a:pos x="2228" y="624"/>
                    </a:cxn>
                    <a:cxn ang="0">
                      <a:pos x="1692" y="400"/>
                    </a:cxn>
                    <a:cxn ang="0">
                      <a:pos x="1652" y="156"/>
                    </a:cxn>
                    <a:cxn ang="0">
                      <a:pos x="1296" y="184"/>
                    </a:cxn>
                    <a:cxn ang="0">
                      <a:pos x="904" y="0"/>
                    </a:cxn>
                    <a:cxn ang="0">
                      <a:pos x="576" y="184"/>
                    </a:cxn>
                    <a:cxn ang="0">
                      <a:pos x="288" y="472"/>
                    </a:cxn>
                    <a:cxn ang="0">
                      <a:pos x="288" y="544"/>
                    </a:cxn>
                    <a:cxn ang="0">
                      <a:pos x="216" y="652"/>
                    </a:cxn>
                    <a:cxn ang="0">
                      <a:pos x="72" y="832"/>
                    </a:cxn>
                    <a:cxn ang="0">
                      <a:pos x="0" y="868"/>
                    </a:cxn>
                    <a:cxn ang="0">
                      <a:pos x="0" y="1588"/>
                    </a:cxn>
                  </a:cxnLst>
                  <a:rect l="0" t="0" r="r" b="b"/>
                  <a:pathLst>
                    <a:path w="3384" h="1588">
                      <a:moveTo>
                        <a:pt x="3384" y="1552"/>
                      </a:moveTo>
                      <a:lnTo>
                        <a:pt x="3348" y="1228"/>
                      </a:lnTo>
                      <a:lnTo>
                        <a:pt x="3060" y="976"/>
                      </a:lnTo>
                      <a:lnTo>
                        <a:pt x="3132" y="724"/>
                      </a:lnTo>
                      <a:lnTo>
                        <a:pt x="3060" y="580"/>
                      </a:lnTo>
                      <a:lnTo>
                        <a:pt x="2988" y="652"/>
                      </a:lnTo>
                      <a:lnTo>
                        <a:pt x="2916" y="616"/>
                      </a:lnTo>
                      <a:lnTo>
                        <a:pt x="2808" y="652"/>
                      </a:lnTo>
                      <a:lnTo>
                        <a:pt x="2376" y="472"/>
                      </a:lnTo>
                      <a:lnTo>
                        <a:pt x="2240" y="516"/>
                      </a:lnTo>
                      <a:lnTo>
                        <a:pt x="2228" y="624"/>
                      </a:lnTo>
                      <a:lnTo>
                        <a:pt x="1692" y="400"/>
                      </a:lnTo>
                      <a:lnTo>
                        <a:pt x="1652" y="156"/>
                      </a:lnTo>
                      <a:lnTo>
                        <a:pt x="1296" y="184"/>
                      </a:lnTo>
                      <a:lnTo>
                        <a:pt x="904" y="0"/>
                      </a:lnTo>
                      <a:lnTo>
                        <a:pt x="576" y="184"/>
                      </a:lnTo>
                      <a:lnTo>
                        <a:pt x="288" y="472"/>
                      </a:lnTo>
                      <a:lnTo>
                        <a:pt x="288" y="544"/>
                      </a:lnTo>
                      <a:lnTo>
                        <a:pt x="216" y="652"/>
                      </a:lnTo>
                      <a:lnTo>
                        <a:pt x="72" y="832"/>
                      </a:lnTo>
                      <a:lnTo>
                        <a:pt x="0" y="868"/>
                      </a:lnTo>
                      <a:lnTo>
                        <a:pt x="0" y="1588"/>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9235" name="Freeform 19"/>
                <p:cNvSpPr>
                  <a:spLocks/>
                </p:cNvSpPr>
                <p:nvPr/>
              </p:nvSpPr>
              <p:spPr bwMode="auto">
                <a:xfrm>
                  <a:off x="540" y="600"/>
                  <a:ext cx="5199" cy="3168"/>
                </a:xfrm>
                <a:custGeom>
                  <a:avLst/>
                  <a:gdLst/>
                  <a:ahLst/>
                  <a:cxnLst>
                    <a:cxn ang="0">
                      <a:pos x="4983" y="2916"/>
                    </a:cxn>
                    <a:cxn ang="0">
                      <a:pos x="3687" y="2520"/>
                    </a:cxn>
                    <a:cxn ang="0">
                      <a:pos x="4155" y="3168"/>
                    </a:cxn>
                    <a:cxn ang="0">
                      <a:pos x="2607" y="2448"/>
                    </a:cxn>
                    <a:cxn ang="0">
                      <a:pos x="2751" y="2160"/>
                    </a:cxn>
                    <a:cxn ang="0">
                      <a:pos x="2907" y="1904"/>
                    </a:cxn>
                    <a:cxn ang="0">
                      <a:pos x="2679" y="1700"/>
                    </a:cxn>
                    <a:cxn ang="0">
                      <a:pos x="2307" y="1448"/>
                    </a:cxn>
                    <a:cxn ang="0">
                      <a:pos x="2607" y="1260"/>
                    </a:cxn>
                    <a:cxn ang="0">
                      <a:pos x="3243" y="1052"/>
                    </a:cxn>
                    <a:cxn ang="0">
                      <a:pos x="2859" y="756"/>
                    </a:cxn>
                    <a:cxn ang="0">
                      <a:pos x="2643" y="920"/>
                    </a:cxn>
                    <a:cxn ang="0">
                      <a:pos x="2439" y="1064"/>
                    </a:cxn>
                    <a:cxn ang="0">
                      <a:pos x="2463" y="1260"/>
                    </a:cxn>
                    <a:cxn ang="0">
                      <a:pos x="2319" y="1388"/>
                    </a:cxn>
                    <a:cxn ang="0">
                      <a:pos x="2103" y="1548"/>
                    </a:cxn>
                    <a:cxn ang="0">
                      <a:pos x="2007" y="1772"/>
                    </a:cxn>
                    <a:cxn ang="0">
                      <a:pos x="1923" y="1476"/>
                    </a:cxn>
                    <a:cxn ang="0">
                      <a:pos x="1599" y="944"/>
                    </a:cxn>
                    <a:cxn ang="0">
                      <a:pos x="1551" y="1136"/>
                    </a:cxn>
                    <a:cxn ang="0">
                      <a:pos x="1716" y="1452"/>
                    </a:cxn>
                    <a:cxn ang="0">
                      <a:pos x="1644" y="1479"/>
                    </a:cxn>
                    <a:cxn ang="0">
                      <a:pos x="1581" y="1533"/>
                    </a:cxn>
                    <a:cxn ang="0">
                      <a:pos x="1455" y="1260"/>
                    </a:cxn>
                    <a:cxn ang="0">
                      <a:pos x="951" y="1008"/>
                    </a:cxn>
                    <a:cxn ang="0">
                      <a:pos x="288" y="1524"/>
                    </a:cxn>
                    <a:cxn ang="0">
                      <a:pos x="159" y="1044"/>
                    </a:cxn>
                    <a:cxn ang="0">
                      <a:pos x="324" y="768"/>
                    </a:cxn>
                    <a:cxn ang="0">
                      <a:pos x="771" y="756"/>
                    </a:cxn>
                    <a:cxn ang="0">
                      <a:pos x="951" y="504"/>
                    </a:cxn>
                    <a:cxn ang="0">
                      <a:pos x="1239" y="180"/>
                    </a:cxn>
                    <a:cxn ang="0">
                      <a:pos x="1436" y="12"/>
                    </a:cxn>
                    <a:cxn ang="0">
                      <a:pos x="1563" y="108"/>
                    </a:cxn>
                    <a:cxn ang="0">
                      <a:pos x="1887" y="0"/>
                    </a:cxn>
                  </a:cxnLst>
                  <a:rect l="0" t="0" r="r" b="b"/>
                  <a:pathLst>
                    <a:path w="5199" h="3168">
                      <a:moveTo>
                        <a:pt x="5199" y="3096"/>
                      </a:moveTo>
                      <a:lnTo>
                        <a:pt x="4983" y="2916"/>
                      </a:lnTo>
                      <a:lnTo>
                        <a:pt x="4479" y="2916"/>
                      </a:lnTo>
                      <a:lnTo>
                        <a:pt x="3687" y="2520"/>
                      </a:lnTo>
                      <a:lnTo>
                        <a:pt x="3687" y="2916"/>
                      </a:lnTo>
                      <a:lnTo>
                        <a:pt x="4155" y="3168"/>
                      </a:lnTo>
                      <a:lnTo>
                        <a:pt x="3075" y="3168"/>
                      </a:lnTo>
                      <a:lnTo>
                        <a:pt x="2607" y="2448"/>
                      </a:lnTo>
                      <a:lnTo>
                        <a:pt x="2571" y="2268"/>
                      </a:lnTo>
                      <a:lnTo>
                        <a:pt x="2751" y="2160"/>
                      </a:lnTo>
                      <a:lnTo>
                        <a:pt x="2859" y="2036"/>
                      </a:lnTo>
                      <a:lnTo>
                        <a:pt x="2907" y="1904"/>
                      </a:lnTo>
                      <a:lnTo>
                        <a:pt x="2859" y="1620"/>
                      </a:lnTo>
                      <a:lnTo>
                        <a:pt x="2679" y="1700"/>
                      </a:lnTo>
                      <a:lnTo>
                        <a:pt x="2283" y="1656"/>
                      </a:lnTo>
                      <a:lnTo>
                        <a:pt x="2307" y="1448"/>
                      </a:lnTo>
                      <a:lnTo>
                        <a:pt x="2391" y="1404"/>
                      </a:lnTo>
                      <a:lnTo>
                        <a:pt x="2607" y="1260"/>
                      </a:lnTo>
                      <a:lnTo>
                        <a:pt x="3207" y="1184"/>
                      </a:lnTo>
                      <a:lnTo>
                        <a:pt x="3243" y="1052"/>
                      </a:lnTo>
                      <a:lnTo>
                        <a:pt x="2823" y="900"/>
                      </a:lnTo>
                      <a:lnTo>
                        <a:pt x="2859" y="756"/>
                      </a:lnTo>
                      <a:lnTo>
                        <a:pt x="2763" y="920"/>
                      </a:lnTo>
                      <a:lnTo>
                        <a:pt x="2643" y="920"/>
                      </a:lnTo>
                      <a:lnTo>
                        <a:pt x="2571" y="944"/>
                      </a:lnTo>
                      <a:lnTo>
                        <a:pt x="2439" y="1064"/>
                      </a:lnTo>
                      <a:lnTo>
                        <a:pt x="2523" y="1244"/>
                      </a:lnTo>
                      <a:lnTo>
                        <a:pt x="2463" y="1260"/>
                      </a:lnTo>
                      <a:lnTo>
                        <a:pt x="2415" y="1256"/>
                      </a:lnTo>
                      <a:lnTo>
                        <a:pt x="2319" y="1388"/>
                      </a:lnTo>
                      <a:lnTo>
                        <a:pt x="2103" y="1400"/>
                      </a:lnTo>
                      <a:lnTo>
                        <a:pt x="2103" y="1548"/>
                      </a:lnTo>
                      <a:lnTo>
                        <a:pt x="2103" y="1656"/>
                      </a:lnTo>
                      <a:lnTo>
                        <a:pt x="2007" y="1772"/>
                      </a:lnTo>
                      <a:lnTo>
                        <a:pt x="1923" y="1728"/>
                      </a:lnTo>
                      <a:lnTo>
                        <a:pt x="1923" y="1476"/>
                      </a:lnTo>
                      <a:lnTo>
                        <a:pt x="1923" y="1404"/>
                      </a:lnTo>
                      <a:lnTo>
                        <a:pt x="1599" y="944"/>
                      </a:lnTo>
                      <a:lnTo>
                        <a:pt x="1527" y="1016"/>
                      </a:lnTo>
                      <a:lnTo>
                        <a:pt x="1551" y="1136"/>
                      </a:lnTo>
                      <a:lnTo>
                        <a:pt x="1734" y="1389"/>
                      </a:lnTo>
                      <a:lnTo>
                        <a:pt x="1716" y="1452"/>
                      </a:lnTo>
                      <a:lnTo>
                        <a:pt x="1647" y="1388"/>
                      </a:lnTo>
                      <a:lnTo>
                        <a:pt x="1644" y="1479"/>
                      </a:lnTo>
                      <a:lnTo>
                        <a:pt x="1599" y="1551"/>
                      </a:lnTo>
                      <a:lnTo>
                        <a:pt x="1581" y="1533"/>
                      </a:lnTo>
                      <a:lnTo>
                        <a:pt x="1572" y="1407"/>
                      </a:lnTo>
                      <a:lnTo>
                        <a:pt x="1455" y="1260"/>
                      </a:lnTo>
                      <a:lnTo>
                        <a:pt x="1275" y="1008"/>
                      </a:lnTo>
                      <a:lnTo>
                        <a:pt x="951" y="1008"/>
                      </a:lnTo>
                      <a:lnTo>
                        <a:pt x="555" y="1548"/>
                      </a:lnTo>
                      <a:lnTo>
                        <a:pt x="288" y="1524"/>
                      </a:lnTo>
                      <a:lnTo>
                        <a:pt x="0" y="1308"/>
                      </a:lnTo>
                      <a:lnTo>
                        <a:pt x="159" y="1044"/>
                      </a:lnTo>
                      <a:lnTo>
                        <a:pt x="231" y="828"/>
                      </a:lnTo>
                      <a:lnTo>
                        <a:pt x="324" y="768"/>
                      </a:lnTo>
                      <a:lnTo>
                        <a:pt x="627" y="936"/>
                      </a:lnTo>
                      <a:lnTo>
                        <a:pt x="771" y="756"/>
                      </a:lnTo>
                      <a:lnTo>
                        <a:pt x="627" y="504"/>
                      </a:lnTo>
                      <a:lnTo>
                        <a:pt x="951" y="504"/>
                      </a:lnTo>
                      <a:lnTo>
                        <a:pt x="987" y="360"/>
                      </a:lnTo>
                      <a:lnTo>
                        <a:pt x="1239" y="180"/>
                      </a:lnTo>
                      <a:lnTo>
                        <a:pt x="1455" y="108"/>
                      </a:lnTo>
                      <a:lnTo>
                        <a:pt x="1436" y="12"/>
                      </a:lnTo>
                      <a:lnTo>
                        <a:pt x="1520" y="12"/>
                      </a:lnTo>
                      <a:lnTo>
                        <a:pt x="1563" y="108"/>
                      </a:lnTo>
                      <a:lnTo>
                        <a:pt x="1779" y="252"/>
                      </a:lnTo>
                      <a:lnTo>
                        <a:pt x="1887" y="0"/>
                      </a:lnTo>
                      <a:lnTo>
                        <a:pt x="5199" y="0"/>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6404" name="Rectangle 20"/>
                <p:cNvSpPr>
                  <a:spLocks noChangeArrowheads="1"/>
                </p:cNvSpPr>
                <p:nvPr/>
              </p:nvSpPr>
              <p:spPr bwMode="auto">
                <a:xfrm>
                  <a:off x="18" y="3591"/>
                  <a:ext cx="108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0" u="none">
                      <a:solidFill>
                        <a:srgbClr val="000000"/>
                      </a:solidFill>
                      <a:latin typeface="Arial Narrow" charset="0"/>
                    </a:rPr>
                    <a:t>©  EBibleTeacher.com  </a:t>
                  </a:r>
                </a:p>
              </p:txBody>
            </p:sp>
            <p:sp>
              <p:nvSpPr>
                <p:cNvPr id="9237" name="Freeform 21"/>
                <p:cNvSpPr>
                  <a:spLocks/>
                </p:cNvSpPr>
                <p:nvPr/>
              </p:nvSpPr>
              <p:spPr bwMode="auto">
                <a:xfrm>
                  <a:off x="1725" y="1938"/>
                  <a:ext cx="72" cy="198"/>
                </a:xfrm>
                <a:custGeom>
                  <a:avLst/>
                  <a:gdLst/>
                  <a:ahLst/>
                  <a:cxnLst>
                    <a:cxn ang="0">
                      <a:pos x="54" y="0"/>
                    </a:cxn>
                    <a:cxn ang="0">
                      <a:pos x="0" y="54"/>
                    </a:cxn>
                    <a:cxn ang="0">
                      <a:pos x="0" y="198"/>
                    </a:cxn>
                    <a:cxn ang="0">
                      <a:pos x="54" y="198"/>
                    </a:cxn>
                    <a:cxn ang="0">
                      <a:pos x="72" y="126"/>
                    </a:cxn>
                    <a:cxn ang="0">
                      <a:pos x="54" y="0"/>
                    </a:cxn>
                  </a:cxnLst>
                  <a:rect l="0" t="0" r="r" b="b"/>
                  <a:pathLst>
                    <a:path w="72" h="198">
                      <a:moveTo>
                        <a:pt x="54" y="0"/>
                      </a:moveTo>
                      <a:lnTo>
                        <a:pt x="0" y="54"/>
                      </a:lnTo>
                      <a:lnTo>
                        <a:pt x="0" y="198"/>
                      </a:lnTo>
                      <a:lnTo>
                        <a:pt x="54" y="198"/>
                      </a:lnTo>
                      <a:lnTo>
                        <a:pt x="72" y="126"/>
                      </a:lnTo>
                      <a:lnTo>
                        <a:pt x="54" y="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9238" name="Freeform 22"/>
                <p:cNvSpPr>
                  <a:spLocks/>
                </p:cNvSpPr>
                <p:nvPr/>
              </p:nvSpPr>
              <p:spPr bwMode="auto">
                <a:xfrm>
                  <a:off x="1923" y="2154"/>
                  <a:ext cx="162" cy="146"/>
                </a:xfrm>
                <a:custGeom>
                  <a:avLst/>
                  <a:gdLst/>
                  <a:ahLst/>
                  <a:cxnLst>
                    <a:cxn ang="0">
                      <a:pos x="96" y="50"/>
                    </a:cxn>
                    <a:cxn ang="0">
                      <a:pos x="162" y="0"/>
                    </a:cxn>
                    <a:cxn ang="0">
                      <a:pos x="156" y="74"/>
                    </a:cxn>
                    <a:cxn ang="0">
                      <a:pos x="108" y="146"/>
                    </a:cxn>
                    <a:cxn ang="0">
                      <a:pos x="0" y="62"/>
                    </a:cxn>
                    <a:cxn ang="0">
                      <a:pos x="96" y="50"/>
                    </a:cxn>
                  </a:cxnLst>
                  <a:rect l="0" t="0" r="r" b="b"/>
                  <a:pathLst>
                    <a:path w="162" h="146">
                      <a:moveTo>
                        <a:pt x="96" y="50"/>
                      </a:moveTo>
                      <a:lnTo>
                        <a:pt x="162" y="0"/>
                      </a:lnTo>
                      <a:lnTo>
                        <a:pt x="156" y="74"/>
                      </a:lnTo>
                      <a:lnTo>
                        <a:pt x="108" y="146"/>
                      </a:lnTo>
                      <a:lnTo>
                        <a:pt x="0" y="62"/>
                      </a:lnTo>
                      <a:lnTo>
                        <a:pt x="96" y="5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9239" name="Freeform 23"/>
                <p:cNvSpPr>
                  <a:spLocks/>
                </p:cNvSpPr>
                <p:nvPr/>
              </p:nvSpPr>
              <p:spPr bwMode="auto">
                <a:xfrm>
                  <a:off x="2538" y="2445"/>
                  <a:ext cx="141" cy="59"/>
                </a:xfrm>
                <a:custGeom>
                  <a:avLst/>
                  <a:gdLst/>
                  <a:ahLst/>
                  <a:cxnLst>
                    <a:cxn ang="0">
                      <a:pos x="0" y="0"/>
                    </a:cxn>
                    <a:cxn ang="0">
                      <a:pos x="69" y="11"/>
                    </a:cxn>
                    <a:cxn ang="0">
                      <a:pos x="141" y="47"/>
                    </a:cxn>
                    <a:cxn ang="0">
                      <a:pos x="69" y="59"/>
                    </a:cxn>
                    <a:cxn ang="0">
                      <a:pos x="0" y="36"/>
                    </a:cxn>
                    <a:cxn ang="0">
                      <a:pos x="0" y="0"/>
                    </a:cxn>
                  </a:cxnLst>
                  <a:rect l="0" t="0" r="r" b="b"/>
                  <a:pathLst>
                    <a:path w="141" h="59">
                      <a:moveTo>
                        <a:pt x="0" y="0"/>
                      </a:moveTo>
                      <a:lnTo>
                        <a:pt x="69" y="11"/>
                      </a:lnTo>
                      <a:lnTo>
                        <a:pt x="141" y="47"/>
                      </a:lnTo>
                      <a:lnTo>
                        <a:pt x="69" y="59"/>
                      </a:lnTo>
                      <a:lnTo>
                        <a:pt x="0" y="36"/>
                      </a:lnTo>
                      <a:lnTo>
                        <a:pt x="0" y="0"/>
                      </a:lnTo>
                      <a:close/>
                    </a:path>
                  </a:pathLst>
                </a:custGeom>
                <a:solidFill>
                  <a:srgbClr val="008000"/>
                </a:solidFill>
                <a:ln w="254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9240" name="Freeform 24"/>
                <p:cNvSpPr>
                  <a:spLocks/>
                </p:cNvSpPr>
                <p:nvPr/>
              </p:nvSpPr>
              <p:spPr bwMode="auto">
                <a:xfrm>
                  <a:off x="3219" y="2406"/>
                  <a:ext cx="108" cy="98"/>
                </a:xfrm>
                <a:custGeom>
                  <a:avLst/>
                  <a:gdLst/>
                  <a:ahLst/>
                  <a:cxnLst>
                    <a:cxn ang="0">
                      <a:pos x="0" y="62"/>
                    </a:cxn>
                    <a:cxn ang="0">
                      <a:pos x="72" y="0"/>
                    </a:cxn>
                    <a:cxn ang="0">
                      <a:pos x="108" y="0"/>
                    </a:cxn>
                    <a:cxn ang="0">
                      <a:pos x="108" y="54"/>
                    </a:cxn>
                    <a:cxn ang="0">
                      <a:pos x="60" y="98"/>
                    </a:cxn>
                    <a:cxn ang="0">
                      <a:pos x="0" y="62"/>
                    </a:cxn>
                  </a:cxnLst>
                  <a:rect l="0" t="0" r="r" b="b"/>
                  <a:pathLst>
                    <a:path w="108" h="98">
                      <a:moveTo>
                        <a:pt x="0" y="62"/>
                      </a:moveTo>
                      <a:lnTo>
                        <a:pt x="72" y="0"/>
                      </a:lnTo>
                      <a:lnTo>
                        <a:pt x="108" y="0"/>
                      </a:lnTo>
                      <a:lnTo>
                        <a:pt x="108" y="54"/>
                      </a:lnTo>
                      <a:lnTo>
                        <a:pt x="60" y="98"/>
                      </a:lnTo>
                      <a:lnTo>
                        <a:pt x="0" y="62"/>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9241" name="Freeform 25"/>
                <p:cNvSpPr>
                  <a:spLocks/>
                </p:cNvSpPr>
                <p:nvPr/>
              </p:nvSpPr>
              <p:spPr bwMode="auto">
                <a:xfrm>
                  <a:off x="1041" y="612"/>
                  <a:ext cx="504" cy="408"/>
                </a:xfrm>
                <a:custGeom>
                  <a:avLst/>
                  <a:gdLst/>
                  <a:ahLst/>
                  <a:cxnLst>
                    <a:cxn ang="0">
                      <a:pos x="0" y="354"/>
                    </a:cxn>
                    <a:cxn ang="0">
                      <a:pos x="54" y="408"/>
                    </a:cxn>
                    <a:cxn ang="0">
                      <a:pos x="198" y="336"/>
                    </a:cxn>
                    <a:cxn ang="0">
                      <a:pos x="396" y="354"/>
                    </a:cxn>
                    <a:cxn ang="0">
                      <a:pos x="504" y="246"/>
                    </a:cxn>
                    <a:cxn ang="0">
                      <a:pos x="342" y="30"/>
                    </a:cxn>
                    <a:cxn ang="0">
                      <a:pos x="335" y="0"/>
                    </a:cxn>
                    <a:cxn ang="0">
                      <a:pos x="191" y="0"/>
                    </a:cxn>
                    <a:cxn ang="0">
                      <a:pos x="180" y="120"/>
                    </a:cxn>
                    <a:cxn ang="0">
                      <a:pos x="108" y="120"/>
                    </a:cxn>
                    <a:cxn ang="0">
                      <a:pos x="126" y="228"/>
                    </a:cxn>
                    <a:cxn ang="0">
                      <a:pos x="0" y="354"/>
                    </a:cxn>
                  </a:cxnLst>
                  <a:rect l="0" t="0" r="r" b="b"/>
                  <a:pathLst>
                    <a:path w="504" h="408">
                      <a:moveTo>
                        <a:pt x="0" y="354"/>
                      </a:moveTo>
                      <a:lnTo>
                        <a:pt x="54" y="408"/>
                      </a:lnTo>
                      <a:lnTo>
                        <a:pt x="198" y="336"/>
                      </a:lnTo>
                      <a:lnTo>
                        <a:pt x="396" y="354"/>
                      </a:lnTo>
                      <a:lnTo>
                        <a:pt x="504" y="246"/>
                      </a:lnTo>
                      <a:lnTo>
                        <a:pt x="342" y="30"/>
                      </a:lnTo>
                      <a:lnTo>
                        <a:pt x="335" y="0"/>
                      </a:lnTo>
                      <a:lnTo>
                        <a:pt x="191" y="0"/>
                      </a:lnTo>
                      <a:lnTo>
                        <a:pt x="180" y="120"/>
                      </a:lnTo>
                      <a:lnTo>
                        <a:pt x="108" y="120"/>
                      </a:lnTo>
                      <a:lnTo>
                        <a:pt x="126" y="228"/>
                      </a:lnTo>
                      <a:lnTo>
                        <a:pt x="0" y="354"/>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9242" name="Freeform 26"/>
                <p:cNvSpPr>
                  <a:spLocks/>
                </p:cNvSpPr>
                <p:nvPr/>
              </p:nvSpPr>
              <p:spPr bwMode="auto">
                <a:xfrm>
                  <a:off x="861" y="606"/>
                  <a:ext cx="252" cy="198"/>
                </a:xfrm>
                <a:custGeom>
                  <a:avLst/>
                  <a:gdLst/>
                  <a:ahLst/>
                  <a:cxnLst>
                    <a:cxn ang="0">
                      <a:pos x="126" y="0"/>
                    </a:cxn>
                    <a:cxn ang="0">
                      <a:pos x="234" y="0"/>
                    </a:cxn>
                    <a:cxn ang="0">
                      <a:pos x="252" y="90"/>
                    </a:cxn>
                    <a:cxn ang="0">
                      <a:pos x="234" y="162"/>
                    </a:cxn>
                    <a:cxn ang="0">
                      <a:pos x="54" y="198"/>
                    </a:cxn>
                    <a:cxn ang="0">
                      <a:pos x="0" y="180"/>
                    </a:cxn>
                    <a:cxn ang="0">
                      <a:pos x="18" y="108"/>
                    </a:cxn>
                    <a:cxn ang="0">
                      <a:pos x="126" y="0"/>
                    </a:cxn>
                  </a:cxnLst>
                  <a:rect l="0" t="0" r="r" b="b"/>
                  <a:pathLst>
                    <a:path w="252" h="198">
                      <a:moveTo>
                        <a:pt x="126" y="0"/>
                      </a:moveTo>
                      <a:lnTo>
                        <a:pt x="234" y="0"/>
                      </a:lnTo>
                      <a:lnTo>
                        <a:pt x="252" y="90"/>
                      </a:lnTo>
                      <a:lnTo>
                        <a:pt x="234" y="162"/>
                      </a:lnTo>
                      <a:lnTo>
                        <a:pt x="54" y="198"/>
                      </a:lnTo>
                      <a:lnTo>
                        <a:pt x="0" y="180"/>
                      </a:lnTo>
                      <a:lnTo>
                        <a:pt x="18" y="108"/>
                      </a:lnTo>
                      <a:lnTo>
                        <a:pt x="126" y="0"/>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9221" name="Rectangle 5"/>
              <p:cNvSpPr>
                <a:spLocks noChangeArrowheads="1"/>
              </p:cNvSpPr>
              <p:nvPr/>
            </p:nvSpPr>
            <p:spPr bwMode="auto">
              <a:xfrm>
                <a:off x="1407" y="2256"/>
                <a:ext cx="1826"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cs typeface="+mn-cs"/>
                  </a:rPr>
                  <a:t>Địa trung Hải</a:t>
                </a:r>
              </a:p>
            </p:txBody>
          </p:sp>
          <p:sp>
            <p:nvSpPr>
              <p:cNvPr id="9223" name="Rectangle 7"/>
              <p:cNvSpPr>
                <a:spLocks noChangeArrowheads="1"/>
              </p:cNvSpPr>
              <p:nvPr/>
            </p:nvSpPr>
            <p:spPr bwMode="auto">
              <a:xfrm>
                <a:off x="2127" y="2988"/>
                <a:ext cx="906"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cs typeface="+mn-cs"/>
                  </a:rPr>
                  <a:t>Ai cập</a:t>
                </a:r>
              </a:p>
            </p:txBody>
          </p:sp>
          <p:sp>
            <p:nvSpPr>
              <p:cNvPr id="9224" name="Rectangle 8"/>
              <p:cNvSpPr>
                <a:spLocks noChangeArrowheads="1"/>
              </p:cNvSpPr>
              <p:nvPr/>
            </p:nvSpPr>
            <p:spPr bwMode="auto">
              <a:xfrm>
                <a:off x="4364" y="2136"/>
                <a:ext cx="814" cy="74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defRPr/>
                </a:pPr>
                <a:r>
                  <a:rPr lang="en-US" sz="3600">
                    <a:effectLst>
                      <a:outerShdw blurRad="38100" dist="38100" dir="2700000" algn="tl">
                        <a:srgbClr val="000000"/>
                      </a:outerShdw>
                    </a:effectLst>
                    <a:cs typeface="+mn-cs"/>
                  </a:rPr>
                  <a:t>Vườn</a:t>
                </a:r>
              </a:p>
              <a:p>
                <a:pPr algn="ctr">
                  <a:defRPr/>
                </a:pPr>
                <a:r>
                  <a:rPr lang="en-US" sz="3600">
                    <a:effectLst>
                      <a:outerShdw blurRad="38100" dist="38100" dir="2700000" algn="tl">
                        <a:srgbClr val="000000"/>
                      </a:outerShdw>
                    </a:effectLst>
                    <a:cs typeface="+mn-cs"/>
                  </a:rPr>
                  <a:t>Eden</a:t>
                </a:r>
              </a:p>
            </p:txBody>
          </p:sp>
          <p:sp>
            <p:nvSpPr>
              <p:cNvPr id="9225" name="AutoShape 9"/>
              <p:cNvSpPr>
                <a:spLocks noChangeArrowheads="1"/>
              </p:cNvSpPr>
              <p:nvPr/>
            </p:nvSpPr>
            <p:spPr bwMode="auto">
              <a:xfrm>
                <a:off x="4012" y="2572"/>
                <a:ext cx="328" cy="328"/>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9226" name="Rectangle 10"/>
              <p:cNvSpPr>
                <a:spLocks noChangeArrowheads="1"/>
              </p:cNvSpPr>
              <p:nvPr/>
            </p:nvSpPr>
            <p:spPr bwMode="auto">
              <a:xfrm>
                <a:off x="2268" y="636"/>
                <a:ext cx="3492" cy="72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defRPr/>
                </a:pPr>
                <a:r>
                  <a:rPr lang="en-US">
                    <a:effectLst>
                      <a:outerShdw blurRad="38100" dist="38100" dir="2700000" algn="tl">
                        <a:srgbClr val="000000"/>
                      </a:outerShdw>
                    </a:effectLst>
                    <a:cs typeface="+mn-cs"/>
                  </a:rPr>
                  <a:t>Vườn Eden</a:t>
                </a:r>
              </a:p>
            </p:txBody>
          </p:sp>
          <p:sp>
            <p:nvSpPr>
              <p:cNvPr id="9246" name="Freeform 30"/>
              <p:cNvSpPr>
                <a:spLocks/>
              </p:cNvSpPr>
              <p:nvPr/>
            </p:nvSpPr>
            <p:spPr bwMode="auto">
              <a:xfrm>
                <a:off x="3178" y="2584"/>
                <a:ext cx="314" cy="304"/>
              </a:xfrm>
              <a:custGeom>
                <a:avLst/>
                <a:gdLst/>
                <a:ahLst/>
                <a:cxnLst>
                  <a:cxn ang="0">
                    <a:pos x="240" y="12"/>
                  </a:cxn>
                  <a:cxn ang="0">
                    <a:pos x="288" y="0"/>
                  </a:cxn>
                  <a:cxn ang="0">
                    <a:pos x="314" y="17"/>
                  </a:cxn>
                  <a:cxn ang="0">
                    <a:pos x="314" y="53"/>
                  </a:cxn>
                  <a:cxn ang="0">
                    <a:pos x="278" y="98"/>
                  </a:cxn>
                  <a:cxn ang="0">
                    <a:pos x="206" y="179"/>
                  </a:cxn>
                  <a:cxn ang="0">
                    <a:pos x="125" y="269"/>
                  </a:cxn>
                  <a:cxn ang="0">
                    <a:pos x="64" y="304"/>
                  </a:cxn>
                  <a:cxn ang="0">
                    <a:pos x="0" y="264"/>
                  </a:cxn>
                  <a:cxn ang="0">
                    <a:pos x="84" y="204"/>
                  </a:cxn>
                  <a:cxn ang="0">
                    <a:pos x="192" y="108"/>
                  </a:cxn>
                  <a:cxn ang="0">
                    <a:pos x="240" y="12"/>
                  </a:cxn>
                </a:cxnLst>
                <a:rect l="0" t="0" r="r" b="b"/>
                <a:pathLst>
                  <a:path w="314" h="304">
                    <a:moveTo>
                      <a:pt x="240" y="12"/>
                    </a:moveTo>
                    <a:lnTo>
                      <a:pt x="288" y="0"/>
                    </a:lnTo>
                    <a:lnTo>
                      <a:pt x="314" y="17"/>
                    </a:lnTo>
                    <a:lnTo>
                      <a:pt x="314" y="53"/>
                    </a:lnTo>
                    <a:lnTo>
                      <a:pt x="278" y="98"/>
                    </a:lnTo>
                    <a:lnTo>
                      <a:pt x="206" y="179"/>
                    </a:lnTo>
                    <a:lnTo>
                      <a:pt x="125" y="269"/>
                    </a:lnTo>
                    <a:lnTo>
                      <a:pt x="64" y="304"/>
                    </a:lnTo>
                    <a:lnTo>
                      <a:pt x="0" y="264"/>
                    </a:lnTo>
                    <a:lnTo>
                      <a:pt x="84" y="204"/>
                    </a:lnTo>
                    <a:lnTo>
                      <a:pt x="192" y="108"/>
                    </a:lnTo>
                    <a:lnTo>
                      <a:pt x="240" y="12"/>
                    </a:lnTo>
                    <a:close/>
                  </a:path>
                </a:pathLst>
              </a:custGeom>
              <a:solidFill>
                <a:srgbClr val="99CC00"/>
              </a:solidFill>
              <a:ln w="12700" cap="flat" cmpd="sng">
                <a:solidFill>
                  <a:schemeClr val="tx1"/>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9222" name="Rectangle 6"/>
              <p:cNvSpPr>
                <a:spLocks noChangeArrowheads="1"/>
              </p:cNvSpPr>
              <p:nvPr/>
            </p:nvSpPr>
            <p:spPr bwMode="auto">
              <a:xfrm>
                <a:off x="3051" y="2520"/>
                <a:ext cx="741" cy="363"/>
              </a:xfrm>
              <a:prstGeom prst="rect">
                <a:avLst/>
              </a:prstGeom>
              <a:noFill/>
              <a:ln w="12700">
                <a:noFill/>
                <a:miter lim="800000"/>
                <a:headEnd/>
                <a:tailEnd/>
              </a:ln>
              <a:effectLst/>
            </p:spPr>
            <p:txBody>
              <a:bodyPr wrap="none" lIns="90488" tIns="44450" rIns="90488" bIns="44450">
                <a:spAutoFit/>
              </a:bodyPr>
              <a:lstStyle/>
              <a:p>
                <a:pPr>
                  <a:defRPr/>
                </a:pPr>
                <a:r>
                  <a:rPr lang="en-US" sz="3200" u="none">
                    <a:solidFill>
                      <a:srgbClr val="FFFFFF"/>
                    </a:solidFill>
                    <a:effectLst>
                      <a:outerShdw blurRad="38100" dist="38100" dir="2700000" algn="tl">
                        <a:srgbClr val="000000"/>
                      </a:outerShdw>
                    </a:effectLst>
                    <a:cs typeface="+mn-cs"/>
                  </a:rPr>
                  <a:t>Israel</a:t>
                </a:r>
              </a:p>
            </p:txBody>
          </p:sp>
        </p:grpSp>
        <p:sp>
          <p:nvSpPr>
            <p:cNvPr id="9272" name="Freeform 56"/>
            <p:cNvSpPr>
              <a:spLocks/>
            </p:cNvSpPr>
            <p:nvPr/>
          </p:nvSpPr>
          <p:spPr bwMode="auto">
            <a:xfrm>
              <a:off x="3140" y="2932"/>
              <a:ext cx="80" cy="164"/>
            </a:xfrm>
            <a:custGeom>
              <a:avLst/>
              <a:gdLst>
                <a:gd name="T0" fmla="*/ 0 w 80"/>
                <a:gd name="T1" fmla="*/ 140 h 164"/>
                <a:gd name="T2" fmla="*/ 80 w 80"/>
                <a:gd name="T3" fmla="*/ 0 h 164"/>
                <a:gd name="T4" fmla="*/ 80 w 80"/>
                <a:gd name="T5" fmla="*/ 24 h 164"/>
                <a:gd name="T6" fmla="*/ 12 w 80"/>
                <a:gd name="T7" fmla="*/ 164 h 164"/>
                <a:gd name="T8" fmla="*/ 0 60000 65536"/>
                <a:gd name="T9" fmla="*/ 0 60000 65536"/>
                <a:gd name="T10" fmla="*/ 0 60000 65536"/>
                <a:gd name="T11" fmla="*/ 0 60000 65536"/>
                <a:gd name="T12" fmla="*/ 0 w 80"/>
                <a:gd name="T13" fmla="*/ 0 h 164"/>
                <a:gd name="T14" fmla="*/ 80 w 80"/>
                <a:gd name="T15" fmla="*/ 164 h 164"/>
              </a:gdLst>
              <a:ahLst/>
              <a:cxnLst>
                <a:cxn ang="T8">
                  <a:pos x="T0" y="T1"/>
                </a:cxn>
                <a:cxn ang="T9">
                  <a:pos x="T2" y="T3"/>
                </a:cxn>
                <a:cxn ang="T10">
                  <a:pos x="T4" y="T5"/>
                </a:cxn>
                <a:cxn ang="T11">
                  <a:pos x="T6" y="T7"/>
                </a:cxn>
              </a:cxnLst>
              <a:rect l="T12" t="T13" r="T14" b="T15"/>
              <a:pathLst>
                <a:path w="80" h="164">
                  <a:moveTo>
                    <a:pt x="0" y="140"/>
                  </a:moveTo>
                  <a:lnTo>
                    <a:pt x="80" y="0"/>
                  </a:lnTo>
                  <a:lnTo>
                    <a:pt x="80" y="24"/>
                  </a:lnTo>
                  <a:lnTo>
                    <a:pt x="12" y="164"/>
                  </a:lnTo>
                </a:path>
              </a:pathLst>
            </a:custGeom>
            <a:solidFill>
              <a:srgbClr val="114FFB"/>
            </a:solidFill>
            <a:ln w="12700" cap="flat" cmpd="sng">
              <a:solidFill>
                <a:srgbClr val="000000"/>
              </a:solidFill>
              <a:prstDash val="solid"/>
              <a:round/>
              <a:headEnd/>
              <a:tailEnd/>
            </a:ln>
            <a:effectLst>
              <a:outerShdw blurRad="63500" dist="35921" dir="2700000" algn="ctr" rotWithShape="0">
                <a:srgbClr val="000000"/>
              </a:outerShdw>
            </a:effectLst>
          </p:spPr>
          <p:txBody>
            <a:bodyPr wrap="none" lIns="90488" tIns="44450" rIns="90488" bIns="44450" anchor="ctr"/>
            <a:lstStyle/>
            <a:p>
              <a:pPr>
                <a:defRPr/>
              </a:pPr>
              <a:endParaRPr lang="en-US">
                <a:cs typeface="+mn-cs"/>
              </a:endParaRPr>
            </a:p>
          </p:txBody>
        </p:sp>
        <p:sp>
          <p:nvSpPr>
            <p:cNvPr id="9273" name="Freeform 57"/>
            <p:cNvSpPr>
              <a:spLocks/>
            </p:cNvSpPr>
            <p:nvPr/>
          </p:nvSpPr>
          <p:spPr bwMode="auto">
            <a:xfrm>
              <a:off x="3892" y="1304"/>
              <a:ext cx="420" cy="588"/>
            </a:xfrm>
            <a:custGeom>
              <a:avLst/>
              <a:gdLst>
                <a:gd name="T0" fmla="*/ 0 w 420"/>
                <a:gd name="T1" fmla="*/ 252 h 588"/>
                <a:gd name="T2" fmla="*/ 48 w 420"/>
                <a:gd name="T3" fmla="*/ 132 h 588"/>
                <a:gd name="T4" fmla="*/ 252 w 420"/>
                <a:gd name="T5" fmla="*/ 0 h 588"/>
                <a:gd name="T6" fmla="*/ 300 w 420"/>
                <a:gd name="T7" fmla="*/ 60 h 588"/>
                <a:gd name="T8" fmla="*/ 228 w 420"/>
                <a:gd name="T9" fmla="*/ 156 h 588"/>
                <a:gd name="T10" fmla="*/ 288 w 420"/>
                <a:gd name="T11" fmla="*/ 192 h 588"/>
                <a:gd name="T12" fmla="*/ 348 w 420"/>
                <a:gd name="T13" fmla="*/ 300 h 588"/>
                <a:gd name="T14" fmla="*/ 384 w 420"/>
                <a:gd name="T15" fmla="*/ 276 h 588"/>
                <a:gd name="T16" fmla="*/ 420 w 420"/>
                <a:gd name="T17" fmla="*/ 348 h 588"/>
                <a:gd name="T18" fmla="*/ 396 w 420"/>
                <a:gd name="T19" fmla="*/ 360 h 588"/>
                <a:gd name="T20" fmla="*/ 372 w 420"/>
                <a:gd name="T21" fmla="*/ 336 h 588"/>
                <a:gd name="T22" fmla="*/ 420 w 420"/>
                <a:gd name="T23" fmla="*/ 480 h 588"/>
                <a:gd name="T24" fmla="*/ 336 w 420"/>
                <a:gd name="T25" fmla="*/ 564 h 588"/>
                <a:gd name="T26" fmla="*/ 300 w 420"/>
                <a:gd name="T27" fmla="*/ 564 h 588"/>
                <a:gd name="T28" fmla="*/ 276 w 420"/>
                <a:gd name="T29" fmla="*/ 540 h 588"/>
                <a:gd name="T30" fmla="*/ 252 w 420"/>
                <a:gd name="T31" fmla="*/ 588 h 588"/>
                <a:gd name="T32" fmla="*/ 120 w 420"/>
                <a:gd name="T33" fmla="*/ 516 h 588"/>
                <a:gd name="T34" fmla="*/ 120 w 420"/>
                <a:gd name="T35" fmla="*/ 420 h 588"/>
                <a:gd name="T36" fmla="*/ 120 w 420"/>
                <a:gd name="T37" fmla="*/ 360 h 588"/>
                <a:gd name="T38" fmla="*/ 48 w 420"/>
                <a:gd name="T39" fmla="*/ 324 h 588"/>
                <a:gd name="T40" fmla="*/ 0 w 420"/>
                <a:gd name="T41" fmla="*/ 252 h 5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0"/>
                <a:gd name="T64" fmla="*/ 0 h 588"/>
                <a:gd name="T65" fmla="*/ 420 w 420"/>
                <a:gd name="T66" fmla="*/ 588 h 5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0" h="588">
                  <a:moveTo>
                    <a:pt x="0" y="252"/>
                  </a:moveTo>
                  <a:lnTo>
                    <a:pt x="48" y="132"/>
                  </a:lnTo>
                  <a:lnTo>
                    <a:pt x="252" y="0"/>
                  </a:lnTo>
                  <a:lnTo>
                    <a:pt x="300" y="60"/>
                  </a:lnTo>
                  <a:lnTo>
                    <a:pt x="228" y="156"/>
                  </a:lnTo>
                  <a:lnTo>
                    <a:pt x="288" y="192"/>
                  </a:lnTo>
                  <a:lnTo>
                    <a:pt x="348" y="300"/>
                  </a:lnTo>
                  <a:lnTo>
                    <a:pt x="384" y="276"/>
                  </a:lnTo>
                  <a:lnTo>
                    <a:pt x="420" y="348"/>
                  </a:lnTo>
                  <a:lnTo>
                    <a:pt x="396" y="360"/>
                  </a:lnTo>
                  <a:lnTo>
                    <a:pt x="372" y="336"/>
                  </a:lnTo>
                  <a:lnTo>
                    <a:pt x="420" y="480"/>
                  </a:lnTo>
                  <a:lnTo>
                    <a:pt x="336" y="564"/>
                  </a:lnTo>
                  <a:lnTo>
                    <a:pt x="300" y="564"/>
                  </a:lnTo>
                  <a:lnTo>
                    <a:pt x="276" y="540"/>
                  </a:lnTo>
                  <a:lnTo>
                    <a:pt x="252" y="588"/>
                  </a:lnTo>
                  <a:lnTo>
                    <a:pt x="120" y="516"/>
                  </a:lnTo>
                  <a:lnTo>
                    <a:pt x="120" y="420"/>
                  </a:lnTo>
                  <a:lnTo>
                    <a:pt x="120" y="360"/>
                  </a:lnTo>
                  <a:lnTo>
                    <a:pt x="48" y="324"/>
                  </a:lnTo>
                  <a:lnTo>
                    <a:pt x="0" y="252"/>
                  </a:lnTo>
                  <a:close/>
                </a:path>
              </a:pathLst>
            </a:custGeom>
            <a:solidFill>
              <a:srgbClr val="114FFB"/>
            </a:solidFill>
            <a:ln w="25400" cap="flat" cmpd="sng">
              <a:solidFill>
                <a:srgbClr val="000000"/>
              </a:solidFill>
              <a:prstDash val="solid"/>
              <a:round/>
              <a:headEnd/>
              <a:tailEnd/>
            </a:ln>
            <a:effectLst>
              <a:outerShdw blurRad="63500" dist="35921" dir="2700000" algn="ctr" rotWithShape="0">
                <a:srgbClr val="000000"/>
              </a:outerShdw>
            </a:effectLst>
          </p:spPr>
          <p:txBody>
            <a:bodyPr wrap="none" lIns="90488" tIns="44450" rIns="90488" bIns="44450" anchor="ctr"/>
            <a:lstStyle/>
            <a:p>
              <a:pPr>
                <a:defRPr/>
              </a:pPr>
              <a:endParaRPr lang="en-US">
                <a:cs typeface="+mn-cs"/>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53" name="Rectangle 13"/>
          <p:cNvSpPr>
            <a:spLocks noGrp="1" noChangeArrowheads="1"/>
          </p:cNvSpPr>
          <p:nvPr>
            <p:ph type="title" idx="4294967295"/>
          </p:nvPr>
        </p:nvSpPr>
        <p:spPr>
          <a:xfrm>
            <a:off x="6096000" y="609600"/>
            <a:ext cx="2800350" cy="171450"/>
          </a:xfrm>
        </p:spPr>
        <p:txBody>
          <a:bodyPr/>
          <a:lstStyle/>
          <a:p>
            <a:pPr>
              <a:defRPr/>
            </a:pPr>
            <a:r>
              <a:rPr lang="en-US" sz="100" b="0" u="none">
                <a:solidFill>
                  <a:srgbClr val="000000"/>
                </a:solidFill>
                <a:effectLst/>
                <a:latin typeface="Arial Narrow" charset="0"/>
                <a:cs typeface="+mj-cs"/>
              </a:rPr>
              <a:t>Noah</a:t>
            </a:r>
            <a:r>
              <a:rPr lang="ja-JP" altLang="en-US" sz="100" b="0" u="none">
                <a:solidFill>
                  <a:srgbClr val="000000"/>
                </a:solidFill>
                <a:effectLst/>
                <a:latin typeface="Arial Narrow" charset="0"/>
                <a:cs typeface="+mj-cs"/>
              </a:rPr>
              <a:t>’</a:t>
            </a:r>
            <a:r>
              <a:rPr lang="en-US" sz="100" b="0" u="none">
                <a:solidFill>
                  <a:srgbClr val="000000"/>
                </a:solidFill>
                <a:effectLst/>
                <a:latin typeface="Arial Narrow" charset="0"/>
                <a:cs typeface="+mj-cs"/>
              </a:rPr>
              <a:t>s Ark 1</a:t>
            </a:r>
            <a:endParaRPr lang="en-US" sz="100">
              <a:latin typeface="Times New Roman" charset="0"/>
              <a:cs typeface="+mj-cs"/>
            </a:endParaRPr>
          </a:p>
        </p:txBody>
      </p:sp>
      <p:sp>
        <p:nvSpPr>
          <p:cNvPr id="18435" name="Text Box 14"/>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3" action="ppaction://hlinksldjump"/>
              </a:rPr>
              <a:t>INDEX</a:t>
            </a:r>
            <a:endParaRPr lang="en-US" sz="1800" b="0" u="none">
              <a:solidFill>
                <a:schemeClr val="tx1"/>
              </a:solidFill>
              <a:latin typeface="Franklin Gothic Heavy" charset="0"/>
            </a:endParaRPr>
          </a:p>
        </p:txBody>
      </p:sp>
      <p:grpSp>
        <p:nvGrpSpPr>
          <p:cNvPr id="18436" name="Group 42"/>
          <p:cNvGrpSpPr>
            <a:grpSpLocks/>
          </p:cNvGrpSpPr>
          <p:nvPr/>
        </p:nvGrpSpPr>
        <p:grpSpPr bwMode="auto">
          <a:xfrm>
            <a:off x="57150" y="952500"/>
            <a:ext cx="9086850" cy="5086350"/>
            <a:chOff x="36" y="600"/>
            <a:chExt cx="5724" cy="3204"/>
          </a:xfrm>
        </p:grpSpPr>
        <p:grpSp>
          <p:nvGrpSpPr>
            <p:cNvPr id="18437" name="Group 41"/>
            <p:cNvGrpSpPr>
              <a:grpSpLocks/>
            </p:cNvGrpSpPr>
            <p:nvPr/>
          </p:nvGrpSpPr>
          <p:grpSpPr bwMode="auto">
            <a:xfrm>
              <a:off x="36" y="600"/>
              <a:ext cx="5724" cy="3204"/>
              <a:chOff x="36" y="600"/>
              <a:chExt cx="5724" cy="3204"/>
            </a:xfrm>
          </p:grpSpPr>
          <p:sp>
            <p:nvSpPr>
              <p:cNvPr id="10271" name="Rectangle 31"/>
              <p:cNvSpPr>
                <a:spLocks noChangeArrowheads="1"/>
              </p:cNvSpPr>
              <p:nvPr/>
            </p:nvSpPr>
            <p:spPr bwMode="auto">
              <a:xfrm>
                <a:off x="36" y="612"/>
                <a:ext cx="5724" cy="3168"/>
              </a:xfrm>
              <a:prstGeom prst="rect">
                <a:avLst/>
              </a:prstGeom>
              <a:solidFill>
                <a:srgbClr val="114FFB"/>
              </a:solid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nvGrpSpPr>
              <p:cNvPr id="18441" name="Group 40"/>
              <p:cNvGrpSpPr>
                <a:grpSpLocks/>
              </p:cNvGrpSpPr>
              <p:nvPr/>
            </p:nvGrpSpPr>
            <p:grpSpPr bwMode="auto">
              <a:xfrm>
                <a:off x="36" y="600"/>
                <a:ext cx="5724" cy="3204"/>
                <a:chOff x="36" y="600"/>
                <a:chExt cx="5724" cy="3204"/>
              </a:xfrm>
            </p:grpSpPr>
            <p:grpSp>
              <p:nvGrpSpPr>
                <p:cNvPr id="18442" name="Group 39"/>
                <p:cNvGrpSpPr>
                  <a:grpSpLocks/>
                </p:cNvGrpSpPr>
                <p:nvPr/>
              </p:nvGrpSpPr>
              <p:grpSpPr bwMode="auto">
                <a:xfrm>
                  <a:off x="36" y="600"/>
                  <a:ext cx="5724" cy="3204"/>
                  <a:chOff x="36" y="600"/>
                  <a:chExt cx="5724" cy="3204"/>
                </a:xfrm>
              </p:grpSpPr>
              <p:sp>
                <p:nvSpPr>
                  <p:cNvPr id="10258" name="Freeform 18"/>
                  <p:cNvSpPr>
                    <a:spLocks/>
                  </p:cNvSpPr>
                  <p:nvPr/>
                </p:nvSpPr>
                <p:spPr bwMode="auto">
                  <a:xfrm>
                    <a:off x="1752" y="1763"/>
                    <a:ext cx="60" cy="109"/>
                  </a:xfrm>
                  <a:custGeom>
                    <a:avLst/>
                    <a:gdLst/>
                    <a:ahLst/>
                    <a:cxnLst>
                      <a:cxn ang="0">
                        <a:pos x="60" y="1"/>
                      </a:cxn>
                      <a:cxn ang="0">
                        <a:pos x="6" y="37"/>
                      </a:cxn>
                      <a:cxn ang="0">
                        <a:pos x="6" y="73"/>
                      </a:cxn>
                      <a:cxn ang="0">
                        <a:pos x="24" y="109"/>
                      </a:cxn>
                      <a:cxn ang="0">
                        <a:pos x="60" y="109"/>
                      </a:cxn>
                      <a:cxn ang="0">
                        <a:pos x="60" y="1"/>
                      </a:cxn>
                    </a:cxnLst>
                    <a:rect l="0" t="0" r="r" b="b"/>
                    <a:pathLst>
                      <a:path w="60" h="109">
                        <a:moveTo>
                          <a:pt x="60" y="1"/>
                        </a:moveTo>
                        <a:cubicBezTo>
                          <a:pt x="0" y="21"/>
                          <a:pt x="6" y="0"/>
                          <a:pt x="6" y="37"/>
                        </a:cubicBezTo>
                        <a:lnTo>
                          <a:pt x="6" y="73"/>
                        </a:lnTo>
                        <a:lnTo>
                          <a:pt x="24" y="109"/>
                        </a:lnTo>
                        <a:lnTo>
                          <a:pt x="60" y="109"/>
                        </a:lnTo>
                        <a:lnTo>
                          <a:pt x="60" y="1"/>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0259" name="Freeform 19"/>
                  <p:cNvSpPr>
                    <a:spLocks/>
                  </p:cNvSpPr>
                  <p:nvPr/>
                </p:nvSpPr>
                <p:spPr bwMode="auto">
                  <a:xfrm>
                    <a:off x="36" y="2216"/>
                    <a:ext cx="3384" cy="1588"/>
                  </a:xfrm>
                  <a:custGeom>
                    <a:avLst/>
                    <a:gdLst/>
                    <a:ahLst/>
                    <a:cxnLst>
                      <a:cxn ang="0">
                        <a:pos x="3384" y="1552"/>
                      </a:cxn>
                      <a:cxn ang="0">
                        <a:pos x="3348" y="1228"/>
                      </a:cxn>
                      <a:cxn ang="0">
                        <a:pos x="3060" y="976"/>
                      </a:cxn>
                      <a:cxn ang="0">
                        <a:pos x="3132" y="724"/>
                      </a:cxn>
                      <a:cxn ang="0">
                        <a:pos x="3060" y="580"/>
                      </a:cxn>
                      <a:cxn ang="0">
                        <a:pos x="2988" y="652"/>
                      </a:cxn>
                      <a:cxn ang="0">
                        <a:pos x="2916" y="616"/>
                      </a:cxn>
                      <a:cxn ang="0">
                        <a:pos x="2808" y="652"/>
                      </a:cxn>
                      <a:cxn ang="0">
                        <a:pos x="2376" y="472"/>
                      </a:cxn>
                      <a:cxn ang="0">
                        <a:pos x="2240" y="516"/>
                      </a:cxn>
                      <a:cxn ang="0">
                        <a:pos x="2228" y="624"/>
                      </a:cxn>
                      <a:cxn ang="0">
                        <a:pos x="1692" y="400"/>
                      </a:cxn>
                      <a:cxn ang="0">
                        <a:pos x="1652" y="156"/>
                      </a:cxn>
                      <a:cxn ang="0">
                        <a:pos x="1296" y="184"/>
                      </a:cxn>
                      <a:cxn ang="0">
                        <a:pos x="904" y="0"/>
                      </a:cxn>
                      <a:cxn ang="0">
                        <a:pos x="576" y="184"/>
                      </a:cxn>
                      <a:cxn ang="0">
                        <a:pos x="288" y="472"/>
                      </a:cxn>
                      <a:cxn ang="0">
                        <a:pos x="288" y="544"/>
                      </a:cxn>
                      <a:cxn ang="0">
                        <a:pos x="216" y="652"/>
                      </a:cxn>
                      <a:cxn ang="0">
                        <a:pos x="72" y="832"/>
                      </a:cxn>
                      <a:cxn ang="0">
                        <a:pos x="0" y="868"/>
                      </a:cxn>
                      <a:cxn ang="0">
                        <a:pos x="0" y="1588"/>
                      </a:cxn>
                    </a:cxnLst>
                    <a:rect l="0" t="0" r="r" b="b"/>
                    <a:pathLst>
                      <a:path w="3384" h="1588">
                        <a:moveTo>
                          <a:pt x="3384" y="1552"/>
                        </a:moveTo>
                        <a:lnTo>
                          <a:pt x="3348" y="1228"/>
                        </a:lnTo>
                        <a:lnTo>
                          <a:pt x="3060" y="976"/>
                        </a:lnTo>
                        <a:lnTo>
                          <a:pt x="3132" y="724"/>
                        </a:lnTo>
                        <a:lnTo>
                          <a:pt x="3060" y="580"/>
                        </a:lnTo>
                        <a:lnTo>
                          <a:pt x="2988" y="652"/>
                        </a:lnTo>
                        <a:lnTo>
                          <a:pt x="2916" y="616"/>
                        </a:lnTo>
                        <a:lnTo>
                          <a:pt x="2808" y="652"/>
                        </a:lnTo>
                        <a:lnTo>
                          <a:pt x="2376" y="472"/>
                        </a:lnTo>
                        <a:lnTo>
                          <a:pt x="2240" y="516"/>
                        </a:lnTo>
                        <a:lnTo>
                          <a:pt x="2228" y="624"/>
                        </a:lnTo>
                        <a:lnTo>
                          <a:pt x="1692" y="400"/>
                        </a:lnTo>
                        <a:lnTo>
                          <a:pt x="1652" y="156"/>
                        </a:lnTo>
                        <a:lnTo>
                          <a:pt x="1296" y="184"/>
                        </a:lnTo>
                        <a:lnTo>
                          <a:pt x="904" y="0"/>
                        </a:lnTo>
                        <a:lnTo>
                          <a:pt x="576" y="184"/>
                        </a:lnTo>
                        <a:lnTo>
                          <a:pt x="288" y="472"/>
                        </a:lnTo>
                        <a:lnTo>
                          <a:pt x="288" y="544"/>
                        </a:lnTo>
                        <a:lnTo>
                          <a:pt x="216" y="652"/>
                        </a:lnTo>
                        <a:lnTo>
                          <a:pt x="72" y="832"/>
                        </a:lnTo>
                        <a:lnTo>
                          <a:pt x="0" y="868"/>
                        </a:lnTo>
                        <a:lnTo>
                          <a:pt x="0" y="1588"/>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0260" name="Freeform 20"/>
                  <p:cNvSpPr>
                    <a:spLocks/>
                  </p:cNvSpPr>
                  <p:nvPr/>
                </p:nvSpPr>
                <p:spPr bwMode="auto">
                  <a:xfrm>
                    <a:off x="648" y="600"/>
                    <a:ext cx="5112" cy="3168"/>
                  </a:xfrm>
                  <a:custGeom>
                    <a:avLst/>
                    <a:gdLst/>
                    <a:ahLst/>
                    <a:cxnLst>
                      <a:cxn ang="0">
                        <a:pos x="4896" y="2916"/>
                      </a:cxn>
                      <a:cxn ang="0">
                        <a:pos x="3600" y="2520"/>
                      </a:cxn>
                      <a:cxn ang="0">
                        <a:pos x="4068" y="3168"/>
                      </a:cxn>
                      <a:cxn ang="0">
                        <a:pos x="2520" y="2448"/>
                      </a:cxn>
                      <a:cxn ang="0">
                        <a:pos x="2664" y="2160"/>
                      </a:cxn>
                      <a:cxn ang="0">
                        <a:pos x="2820" y="1904"/>
                      </a:cxn>
                      <a:cxn ang="0">
                        <a:pos x="2592" y="1700"/>
                      </a:cxn>
                      <a:cxn ang="0">
                        <a:pos x="2220" y="1448"/>
                      </a:cxn>
                      <a:cxn ang="0">
                        <a:pos x="2520" y="1260"/>
                      </a:cxn>
                      <a:cxn ang="0">
                        <a:pos x="3156" y="1052"/>
                      </a:cxn>
                      <a:cxn ang="0">
                        <a:pos x="2772" y="756"/>
                      </a:cxn>
                      <a:cxn ang="0">
                        <a:pos x="2556" y="920"/>
                      </a:cxn>
                      <a:cxn ang="0">
                        <a:pos x="2352" y="1064"/>
                      </a:cxn>
                      <a:cxn ang="0">
                        <a:pos x="2376" y="1260"/>
                      </a:cxn>
                      <a:cxn ang="0">
                        <a:pos x="2232" y="1388"/>
                      </a:cxn>
                      <a:cxn ang="0">
                        <a:pos x="2016" y="1548"/>
                      </a:cxn>
                      <a:cxn ang="0">
                        <a:pos x="1920" y="1772"/>
                      </a:cxn>
                      <a:cxn ang="0">
                        <a:pos x="1836" y="1476"/>
                      </a:cxn>
                      <a:cxn ang="0">
                        <a:pos x="1512" y="944"/>
                      </a:cxn>
                      <a:cxn ang="0">
                        <a:pos x="1464" y="1136"/>
                      </a:cxn>
                      <a:cxn ang="0">
                        <a:pos x="1629" y="1452"/>
                      </a:cxn>
                      <a:cxn ang="0">
                        <a:pos x="1557" y="1479"/>
                      </a:cxn>
                      <a:cxn ang="0">
                        <a:pos x="1494" y="1533"/>
                      </a:cxn>
                      <a:cxn ang="0">
                        <a:pos x="1368" y="1260"/>
                      </a:cxn>
                      <a:cxn ang="0">
                        <a:pos x="864" y="1008"/>
                      </a:cxn>
                      <a:cxn ang="0">
                        <a:pos x="252" y="1488"/>
                      </a:cxn>
                      <a:cxn ang="0">
                        <a:pos x="72" y="1044"/>
                      </a:cxn>
                      <a:cxn ang="0">
                        <a:pos x="324" y="828"/>
                      </a:cxn>
                      <a:cxn ang="0">
                        <a:pos x="684" y="756"/>
                      </a:cxn>
                      <a:cxn ang="0">
                        <a:pos x="864" y="504"/>
                      </a:cxn>
                      <a:cxn ang="0">
                        <a:pos x="1152" y="180"/>
                      </a:cxn>
                      <a:cxn ang="0">
                        <a:pos x="1340" y="20"/>
                      </a:cxn>
                      <a:cxn ang="0">
                        <a:pos x="1476" y="108"/>
                      </a:cxn>
                      <a:cxn ang="0">
                        <a:pos x="1800" y="0"/>
                      </a:cxn>
                    </a:cxnLst>
                    <a:rect l="0" t="0" r="r" b="b"/>
                    <a:pathLst>
                      <a:path w="5112" h="3168">
                        <a:moveTo>
                          <a:pt x="5112" y="3096"/>
                        </a:moveTo>
                        <a:lnTo>
                          <a:pt x="4896" y="2916"/>
                        </a:lnTo>
                        <a:lnTo>
                          <a:pt x="4392" y="2916"/>
                        </a:lnTo>
                        <a:lnTo>
                          <a:pt x="3600" y="2520"/>
                        </a:lnTo>
                        <a:lnTo>
                          <a:pt x="3600" y="2916"/>
                        </a:lnTo>
                        <a:lnTo>
                          <a:pt x="4068" y="3168"/>
                        </a:lnTo>
                        <a:lnTo>
                          <a:pt x="2988" y="3168"/>
                        </a:lnTo>
                        <a:lnTo>
                          <a:pt x="2520" y="2448"/>
                        </a:lnTo>
                        <a:lnTo>
                          <a:pt x="2484" y="2268"/>
                        </a:lnTo>
                        <a:lnTo>
                          <a:pt x="2664" y="2160"/>
                        </a:lnTo>
                        <a:lnTo>
                          <a:pt x="2772" y="2036"/>
                        </a:lnTo>
                        <a:lnTo>
                          <a:pt x="2820" y="1904"/>
                        </a:lnTo>
                        <a:lnTo>
                          <a:pt x="2772" y="1620"/>
                        </a:lnTo>
                        <a:lnTo>
                          <a:pt x="2592" y="1700"/>
                        </a:lnTo>
                        <a:lnTo>
                          <a:pt x="2196" y="1656"/>
                        </a:lnTo>
                        <a:lnTo>
                          <a:pt x="2220" y="1448"/>
                        </a:lnTo>
                        <a:lnTo>
                          <a:pt x="2304" y="1404"/>
                        </a:lnTo>
                        <a:lnTo>
                          <a:pt x="2520" y="1260"/>
                        </a:lnTo>
                        <a:lnTo>
                          <a:pt x="3120" y="1184"/>
                        </a:lnTo>
                        <a:lnTo>
                          <a:pt x="3156" y="1052"/>
                        </a:lnTo>
                        <a:lnTo>
                          <a:pt x="2736" y="900"/>
                        </a:lnTo>
                        <a:lnTo>
                          <a:pt x="2772" y="756"/>
                        </a:lnTo>
                        <a:lnTo>
                          <a:pt x="2676" y="920"/>
                        </a:lnTo>
                        <a:lnTo>
                          <a:pt x="2556" y="920"/>
                        </a:lnTo>
                        <a:lnTo>
                          <a:pt x="2484" y="944"/>
                        </a:lnTo>
                        <a:lnTo>
                          <a:pt x="2352" y="1064"/>
                        </a:lnTo>
                        <a:lnTo>
                          <a:pt x="2436" y="1244"/>
                        </a:lnTo>
                        <a:lnTo>
                          <a:pt x="2376" y="1260"/>
                        </a:lnTo>
                        <a:lnTo>
                          <a:pt x="2328" y="1256"/>
                        </a:lnTo>
                        <a:lnTo>
                          <a:pt x="2232" y="1388"/>
                        </a:lnTo>
                        <a:lnTo>
                          <a:pt x="2016" y="1400"/>
                        </a:lnTo>
                        <a:lnTo>
                          <a:pt x="2016" y="1548"/>
                        </a:lnTo>
                        <a:lnTo>
                          <a:pt x="2016" y="1656"/>
                        </a:lnTo>
                        <a:lnTo>
                          <a:pt x="1920" y="1772"/>
                        </a:lnTo>
                        <a:lnTo>
                          <a:pt x="1836" y="1728"/>
                        </a:lnTo>
                        <a:lnTo>
                          <a:pt x="1836" y="1476"/>
                        </a:lnTo>
                        <a:lnTo>
                          <a:pt x="1836" y="1404"/>
                        </a:lnTo>
                        <a:lnTo>
                          <a:pt x="1512" y="944"/>
                        </a:lnTo>
                        <a:lnTo>
                          <a:pt x="1440" y="1016"/>
                        </a:lnTo>
                        <a:lnTo>
                          <a:pt x="1464" y="1136"/>
                        </a:lnTo>
                        <a:lnTo>
                          <a:pt x="1647" y="1389"/>
                        </a:lnTo>
                        <a:lnTo>
                          <a:pt x="1629" y="1452"/>
                        </a:lnTo>
                        <a:lnTo>
                          <a:pt x="1560" y="1388"/>
                        </a:lnTo>
                        <a:lnTo>
                          <a:pt x="1557" y="1479"/>
                        </a:lnTo>
                        <a:lnTo>
                          <a:pt x="1512" y="1551"/>
                        </a:lnTo>
                        <a:lnTo>
                          <a:pt x="1494" y="1533"/>
                        </a:lnTo>
                        <a:lnTo>
                          <a:pt x="1485" y="1407"/>
                        </a:lnTo>
                        <a:lnTo>
                          <a:pt x="1368" y="1260"/>
                        </a:lnTo>
                        <a:lnTo>
                          <a:pt x="1188" y="1008"/>
                        </a:lnTo>
                        <a:lnTo>
                          <a:pt x="864" y="1008"/>
                        </a:lnTo>
                        <a:lnTo>
                          <a:pt x="468" y="1548"/>
                        </a:lnTo>
                        <a:lnTo>
                          <a:pt x="252" y="1488"/>
                        </a:lnTo>
                        <a:lnTo>
                          <a:pt x="0" y="1344"/>
                        </a:lnTo>
                        <a:lnTo>
                          <a:pt x="72" y="1044"/>
                        </a:lnTo>
                        <a:lnTo>
                          <a:pt x="144" y="828"/>
                        </a:lnTo>
                        <a:lnTo>
                          <a:pt x="324" y="828"/>
                        </a:lnTo>
                        <a:lnTo>
                          <a:pt x="540" y="936"/>
                        </a:lnTo>
                        <a:lnTo>
                          <a:pt x="684" y="756"/>
                        </a:lnTo>
                        <a:lnTo>
                          <a:pt x="540" y="504"/>
                        </a:lnTo>
                        <a:lnTo>
                          <a:pt x="864" y="504"/>
                        </a:lnTo>
                        <a:lnTo>
                          <a:pt x="900" y="360"/>
                        </a:lnTo>
                        <a:lnTo>
                          <a:pt x="1152" y="180"/>
                        </a:lnTo>
                        <a:lnTo>
                          <a:pt x="1368" y="108"/>
                        </a:lnTo>
                        <a:lnTo>
                          <a:pt x="1340" y="20"/>
                        </a:lnTo>
                        <a:lnTo>
                          <a:pt x="1472" y="8"/>
                        </a:lnTo>
                        <a:lnTo>
                          <a:pt x="1476" y="108"/>
                        </a:lnTo>
                        <a:lnTo>
                          <a:pt x="1692" y="252"/>
                        </a:lnTo>
                        <a:lnTo>
                          <a:pt x="1800" y="0"/>
                        </a:lnTo>
                        <a:lnTo>
                          <a:pt x="5112" y="0"/>
                        </a:lnTo>
                      </a:path>
                    </a:pathLst>
                  </a:custGeom>
                  <a:solidFill>
                    <a:srgbClr val="008000"/>
                  </a:solidFill>
                  <a:ln w="381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8453" name="Rectangle 21"/>
                  <p:cNvSpPr>
                    <a:spLocks noChangeArrowheads="1"/>
                  </p:cNvSpPr>
                  <p:nvPr/>
                </p:nvSpPr>
                <p:spPr bwMode="auto">
                  <a:xfrm>
                    <a:off x="39" y="3591"/>
                    <a:ext cx="108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400" b="0" u="none">
                        <a:solidFill>
                          <a:srgbClr val="000000"/>
                        </a:solidFill>
                        <a:latin typeface="Arial Narrow" charset="0"/>
                      </a:rPr>
                      <a:t>©  EBibleTeacher.com  </a:t>
                    </a:r>
                  </a:p>
                </p:txBody>
              </p:sp>
              <p:sp>
                <p:nvSpPr>
                  <p:cNvPr id="10262" name="Freeform 22"/>
                  <p:cNvSpPr>
                    <a:spLocks/>
                  </p:cNvSpPr>
                  <p:nvPr/>
                </p:nvSpPr>
                <p:spPr bwMode="auto">
                  <a:xfrm>
                    <a:off x="1746" y="1938"/>
                    <a:ext cx="72" cy="198"/>
                  </a:xfrm>
                  <a:custGeom>
                    <a:avLst/>
                    <a:gdLst/>
                    <a:ahLst/>
                    <a:cxnLst>
                      <a:cxn ang="0">
                        <a:pos x="54" y="0"/>
                      </a:cxn>
                      <a:cxn ang="0">
                        <a:pos x="0" y="54"/>
                      </a:cxn>
                      <a:cxn ang="0">
                        <a:pos x="0" y="198"/>
                      </a:cxn>
                      <a:cxn ang="0">
                        <a:pos x="54" y="198"/>
                      </a:cxn>
                      <a:cxn ang="0">
                        <a:pos x="72" y="126"/>
                      </a:cxn>
                      <a:cxn ang="0">
                        <a:pos x="54" y="0"/>
                      </a:cxn>
                    </a:cxnLst>
                    <a:rect l="0" t="0" r="r" b="b"/>
                    <a:pathLst>
                      <a:path w="72" h="198">
                        <a:moveTo>
                          <a:pt x="54" y="0"/>
                        </a:moveTo>
                        <a:lnTo>
                          <a:pt x="0" y="54"/>
                        </a:lnTo>
                        <a:lnTo>
                          <a:pt x="0" y="198"/>
                        </a:lnTo>
                        <a:lnTo>
                          <a:pt x="54" y="198"/>
                        </a:lnTo>
                        <a:lnTo>
                          <a:pt x="72" y="126"/>
                        </a:lnTo>
                        <a:lnTo>
                          <a:pt x="54" y="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0263" name="Freeform 23"/>
                  <p:cNvSpPr>
                    <a:spLocks/>
                  </p:cNvSpPr>
                  <p:nvPr/>
                </p:nvSpPr>
                <p:spPr bwMode="auto">
                  <a:xfrm>
                    <a:off x="1944" y="2154"/>
                    <a:ext cx="162" cy="146"/>
                  </a:xfrm>
                  <a:custGeom>
                    <a:avLst/>
                    <a:gdLst/>
                    <a:ahLst/>
                    <a:cxnLst>
                      <a:cxn ang="0">
                        <a:pos x="96" y="50"/>
                      </a:cxn>
                      <a:cxn ang="0">
                        <a:pos x="162" y="0"/>
                      </a:cxn>
                      <a:cxn ang="0">
                        <a:pos x="156" y="74"/>
                      </a:cxn>
                      <a:cxn ang="0">
                        <a:pos x="108" y="146"/>
                      </a:cxn>
                      <a:cxn ang="0">
                        <a:pos x="0" y="62"/>
                      </a:cxn>
                      <a:cxn ang="0">
                        <a:pos x="96" y="50"/>
                      </a:cxn>
                    </a:cxnLst>
                    <a:rect l="0" t="0" r="r" b="b"/>
                    <a:pathLst>
                      <a:path w="162" h="146">
                        <a:moveTo>
                          <a:pt x="96" y="50"/>
                        </a:moveTo>
                        <a:lnTo>
                          <a:pt x="162" y="0"/>
                        </a:lnTo>
                        <a:lnTo>
                          <a:pt x="156" y="74"/>
                        </a:lnTo>
                        <a:lnTo>
                          <a:pt x="108" y="146"/>
                        </a:lnTo>
                        <a:lnTo>
                          <a:pt x="0" y="62"/>
                        </a:lnTo>
                        <a:lnTo>
                          <a:pt x="96" y="50"/>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0264" name="Freeform 24"/>
                  <p:cNvSpPr>
                    <a:spLocks/>
                  </p:cNvSpPr>
                  <p:nvPr/>
                </p:nvSpPr>
                <p:spPr bwMode="auto">
                  <a:xfrm>
                    <a:off x="2559" y="2445"/>
                    <a:ext cx="141" cy="59"/>
                  </a:xfrm>
                  <a:custGeom>
                    <a:avLst/>
                    <a:gdLst/>
                    <a:ahLst/>
                    <a:cxnLst>
                      <a:cxn ang="0">
                        <a:pos x="0" y="0"/>
                      </a:cxn>
                      <a:cxn ang="0">
                        <a:pos x="69" y="11"/>
                      </a:cxn>
                      <a:cxn ang="0">
                        <a:pos x="141" y="47"/>
                      </a:cxn>
                      <a:cxn ang="0">
                        <a:pos x="69" y="59"/>
                      </a:cxn>
                      <a:cxn ang="0">
                        <a:pos x="0" y="36"/>
                      </a:cxn>
                      <a:cxn ang="0">
                        <a:pos x="0" y="0"/>
                      </a:cxn>
                    </a:cxnLst>
                    <a:rect l="0" t="0" r="r" b="b"/>
                    <a:pathLst>
                      <a:path w="141" h="59">
                        <a:moveTo>
                          <a:pt x="0" y="0"/>
                        </a:moveTo>
                        <a:lnTo>
                          <a:pt x="69" y="11"/>
                        </a:lnTo>
                        <a:lnTo>
                          <a:pt x="141" y="47"/>
                        </a:lnTo>
                        <a:lnTo>
                          <a:pt x="69" y="59"/>
                        </a:lnTo>
                        <a:lnTo>
                          <a:pt x="0" y="36"/>
                        </a:lnTo>
                        <a:lnTo>
                          <a:pt x="0" y="0"/>
                        </a:lnTo>
                        <a:close/>
                      </a:path>
                    </a:pathLst>
                  </a:custGeom>
                  <a:solidFill>
                    <a:srgbClr val="008000"/>
                  </a:solidFill>
                  <a:ln w="25400" cap="flat" cmpd="sng">
                    <a:solidFill>
                      <a:srgbClr val="000000"/>
                    </a:solid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0265" name="Freeform 25"/>
                  <p:cNvSpPr>
                    <a:spLocks/>
                  </p:cNvSpPr>
                  <p:nvPr/>
                </p:nvSpPr>
                <p:spPr bwMode="auto">
                  <a:xfrm>
                    <a:off x="3240" y="2406"/>
                    <a:ext cx="108" cy="98"/>
                  </a:xfrm>
                  <a:custGeom>
                    <a:avLst/>
                    <a:gdLst/>
                    <a:ahLst/>
                    <a:cxnLst>
                      <a:cxn ang="0">
                        <a:pos x="0" y="62"/>
                      </a:cxn>
                      <a:cxn ang="0">
                        <a:pos x="72" y="0"/>
                      </a:cxn>
                      <a:cxn ang="0">
                        <a:pos x="108" y="0"/>
                      </a:cxn>
                      <a:cxn ang="0">
                        <a:pos x="108" y="54"/>
                      </a:cxn>
                      <a:cxn ang="0">
                        <a:pos x="60" y="98"/>
                      </a:cxn>
                      <a:cxn ang="0">
                        <a:pos x="0" y="62"/>
                      </a:cxn>
                    </a:cxnLst>
                    <a:rect l="0" t="0" r="r" b="b"/>
                    <a:pathLst>
                      <a:path w="108" h="98">
                        <a:moveTo>
                          <a:pt x="0" y="62"/>
                        </a:moveTo>
                        <a:lnTo>
                          <a:pt x="72" y="0"/>
                        </a:lnTo>
                        <a:lnTo>
                          <a:pt x="108" y="0"/>
                        </a:lnTo>
                        <a:lnTo>
                          <a:pt x="108" y="54"/>
                        </a:lnTo>
                        <a:lnTo>
                          <a:pt x="60" y="98"/>
                        </a:lnTo>
                        <a:lnTo>
                          <a:pt x="0" y="62"/>
                        </a:lnTo>
                        <a:close/>
                      </a:path>
                    </a:pathLst>
                  </a:custGeom>
                  <a:solidFill>
                    <a:srgbClr val="008000"/>
                  </a:solidFill>
                  <a:ln w="254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0266" name="Freeform 26"/>
                  <p:cNvSpPr>
                    <a:spLocks/>
                  </p:cNvSpPr>
                  <p:nvPr/>
                </p:nvSpPr>
                <p:spPr bwMode="auto">
                  <a:xfrm>
                    <a:off x="1062" y="620"/>
                    <a:ext cx="504" cy="400"/>
                  </a:xfrm>
                  <a:custGeom>
                    <a:avLst/>
                    <a:gdLst/>
                    <a:ahLst/>
                    <a:cxnLst>
                      <a:cxn ang="0">
                        <a:pos x="0" y="346"/>
                      </a:cxn>
                      <a:cxn ang="0">
                        <a:pos x="54" y="400"/>
                      </a:cxn>
                      <a:cxn ang="0">
                        <a:pos x="198" y="328"/>
                      </a:cxn>
                      <a:cxn ang="0">
                        <a:pos x="396" y="346"/>
                      </a:cxn>
                      <a:cxn ang="0">
                        <a:pos x="504" y="238"/>
                      </a:cxn>
                      <a:cxn ang="0">
                        <a:pos x="342" y="22"/>
                      </a:cxn>
                      <a:cxn ang="0">
                        <a:pos x="350" y="0"/>
                      </a:cxn>
                      <a:cxn ang="0">
                        <a:pos x="194" y="0"/>
                      </a:cxn>
                      <a:cxn ang="0">
                        <a:pos x="180" y="112"/>
                      </a:cxn>
                      <a:cxn ang="0">
                        <a:pos x="108" y="112"/>
                      </a:cxn>
                      <a:cxn ang="0">
                        <a:pos x="126" y="220"/>
                      </a:cxn>
                      <a:cxn ang="0">
                        <a:pos x="0" y="346"/>
                      </a:cxn>
                    </a:cxnLst>
                    <a:rect l="0" t="0" r="r" b="b"/>
                    <a:pathLst>
                      <a:path w="504" h="400">
                        <a:moveTo>
                          <a:pt x="0" y="346"/>
                        </a:moveTo>
                        <a:lnTo>
                          <a:pt x="54" y="400"/>
                        </a:lnTo>
                        <a:lnTo>
                          <a:pt x="198" y="328"/>
                        </a:lnTo>
                        <a:lnTo>
                          <a:pt x="396" y="346"/>
                        </a:lnTo>
                        <a:lnTo>
                          <a:pt x="504" y="238"/>
                        </a:lnTo>
                        <a:lnTo>
                          <a:pt x="342" y="22"/>
                        </a:lnTo>
                        <a:lnTo>
                          <a:pt x="350" y="0"/>
                        </a:lnTo>
                        <a:lnTo>
                          <a:pt x="194" y="0"/>
                        </a:lnTo>
                        <a:lnTo>
                          <a:pt x="180" y="112"/>
                        </a:lnTo>
                        <a:lnTo>
                          <a:pt x="108" y="112"/>
                        </a:lnTo>
                        <a:lnTo>
                          <a:pt x="126" y="220"/>
                        </a:lnTo>
                        <a:lnTo>
                          <a:pt x="0" y="346"/>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0267" name="Freeform 27"/>
                  <p:cNvSpPr>
                    <a:spLocks/>
                  </p:cNvSpPr>
                  <p:nvPr/>
                </p:nvSpPr>
                <p:spPr bwMode="auto">
                  <a:xfrm>
                    <a:off x="882" y="618"/>
                    <a:ext cx="252" cy="198"/>
                  </a:xfrm>
                  <a:custGeom>
                    <a:avLst/>
                    <a:gdLst/>
                    <a:ahLst/>
                    <a:cxnLst>
                      <a:cxn ang="0">
                        <a:pos x="126" y="0"/>
                      </a:cxn>
                      <a:cxn ang="0">
                        <a:pos x="234" y="0"/>
                      </a:cxn>
                      <a:cxn ang="0">
                        <a:pos x="252" y="90"/>
                      </a:cxn>
                      <a:cxn ang="0">
                        <a:pos x="234" y="162"/>
                      </a:cxn>
                      <a:cxn ang="0">
                        <a:pos x="54" y="198"/>
                      </a:cxn>
                      <a:cxn ang="0">
                        <a:pos x="0" y="180"/>
                      </a:cxn>
                      <a:cxn ang="0">
                        <a:pos x="18" y="108"/>
                      </a:cxn>
                      <a:cxn ang="0">
                        <a:pos x="126" y="0"/>
                      </a:cxn>
                    </a:cxnLst>
                    <a:rect l="0" t="0" r="r" b="b"/>
                    <a:pathLst>
                      <a:path w="252" h="198">
                        <a:moveTo>
                          <a:pt x="126" y="0"/>
                        </a:moveTo>
                        <a:lnTo>
                          <a:pt x="234" y="0"/>
                        </a:lnTo>
                        <a:lnTo>
                          <a:pt x="252" y="90"/>
                        </a:lnTo>
                        <a:lnTo>
                          <a:pt x="234" y="162"/>
                        </a:lnTo>
                        <a:lnTo>
                          <a:pt x="54" y="198"/>
                        </a:lnTo>
                        <a:lnTo>
                          <a:pt x="0" y="180"/>
                        </a:lnTo>
                        <a:lnTo>
                          <a:pt x="18" y="108"/>
                        </a:lnTo>
                        <a:lnTo>
                          <a:pt x="126" y="0"/>
                        </a:lnTo>
                        <a:close/>
                      </a:path>
                    </a:pathLst>
                  </a:custGeom>
                  <a:solidFill>
                    <a:srgbClr val="008000"/>
                  </a:solidFill>
                  <a:ln w="38100" cap="flat" cmpd="sng">
                    <a:solidFill>
                      <a:srgbClr val="00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grpSp>
            <p:sp>
              <p:nvSpPr>
                <p:cNvPr id="10245" name="Rectangle 5"/>
                <p:cNvSpPr>
                  <a:spLocks noChangeArrowheads="1"/>
                </p:cNvSpPr>
                <p:nvPr/>
              </p:nvSpPr>
              <p:spPr bwMode="auto">
                <a:xfrm>
                  <a:off x="1443" y="2220"/>
                  <a:ext cx="1922"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cs typeface="+mn-cs"/>
                    </a:rPr>
                    <a:t>Địa Trung Hải</a:t>
                  </a:r>
                </a:p>
              </p:txBody>
            </p:sp>
            <p:sp>
              <p:nvSpPr>
                <p:cNvPr id="10247" name="Rectangle 7"/>
                <p:cNvSpPr>
                  <a:spLocks noChangeArrowheads="1"/>
                </p:cNvSpPr>
                <p:nvPr/>
              </p:nvSpPr>
              <p:spPr bwMode="auto">
                <a:xfrm>
                  <a:off x="2163" y="3024"/>
                  <a:ext cx="978"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cs typeface="+mn-cs"/>
                    </a:rPr>
                    <a:t>Ai  cập</a:t>
                  </a:r>
                </a:p>
              </p:txBody>
            </p:sp>
            <p:sp>
              <p:nvSpPr>
                <p:cNvPr id="10248" name="Rectangle 8"/>
                <p:cNvSpPr>
                  <a:spLocks noChangeArrowheads="1"/>
                </p:cNvSpPr>
                <p:nvPr/>
              </p:nvSpPr>
              <p:spPr bwMode="auto">
                <a:xfrm>
                  <a:off x="4102" y="1824"/>
                  <a:ext cx="1218" cy="1094"/>
                </a:xfrm>
                <a:prstGeom prst="rect">
                  <a:avLst/>
                </a:prstGeom>
                <a:noFill/>
                <a:ln w="12700">
                  <a:noFill/>
                  <a:miter lim="800000"/>
                  <a:headEnd/>
                  <a:tailEnd/>
                </a:ln>
                <a:effectLst/>
              </p:spPr>
              <p:txBody>
                <a:bodyPr wrap="none" lIns="90488" tIns="44450" rIns="90488" bIns="44450">
                  <a:spAutoFit/>
                </a:bodyPr>
                <a:lstStyle/>
                <a:p>
                  <a:pPr algn="ctr">
                    <a:defRPr/>
                  </a:pPr>
                  <a:r>
                    <a:rPr lang="en-US" sz="3600">
                      <a:effectLst>
                        <a:outerShdw blurRad="38100" dist="38100" dir="2700000" algn="tl">
                          <a:srgbClr val="000000"/>
                        </a:outerShdw>
                      </a:effectLst>
                      <a:cs typeface="+mn-cs"/>
                    </a:rPr>
                    <a:t>Núi</a:t>
                  </a:r>
                </a:p>
                <a:p>
                  <a:pPr algn="ctr">
                    <a:defRPr/>
                  </a:pPr>
                  <a:r>
                    <a:rPr lang="en-US" sz="3600">
                      <a:effectLst>
                        <a:outerShdw blurRad="38100" dist="38100" dir="2700000" algn="tl">
                          <a:srgbClr val="000000"/>
                        </a:outerShdw>
                      </a:effectLst>
                      <a:cs typeface="+mn-cs"/>
                    </a:rPr>
                    <a:t>Ararat</a:t>
                  </a:r>
                </a:p>
                <a:p>
                  <a:pPr algn="ctr">
                    <a:defRPr/>
                  </a:pPr>
                  <a:r>
                    <a:rPr lang="en-US" sz="3600" u="none">
                      <a:effectLst>
                        <a:outerShdw blurRad="38100" dist="38100" dir="2700000" algn="tl">
                          <a:srgbClr val="000000"/>
                        </a:outerShdw>
                      </a:effectLst>
                      <a:cs typeface="+mn-cs"/>
                    </a:rPr>
                    <a:t>(Turkey)</a:t>
                  </a:r>
                </a:p>
              </p:txBody>
            </p:sp>
            <p:sp>
              <p:nvSpPr>
                <p:cNvPr id="10249" name="AutoShape 9"/>
                <p:cNvSpPr>
                  <a:spLocks noChangeArrowheads="1"/>
                </p:cNvSpPr>
                <p:nvPr/>
              </p:nvSpPr>
              <p:spPr bwMode="auto">
                <a:xfrm>
                  <a:off x="3820" y="1768"/>
                  <a:ext cx="328" cy="328"/>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0250" name="Rectangle 10"/>
                <p:cNvSpPr>
                  <a:spLocks noChangeArrowheads="1"/>
                </p:cNvSpPr>
                <p:nvPr/>
              </p:nvSpPr>
              <p:spPr bwMode="auto">
                <a:xfrm>
                  <a:off x="2760" y="600"/>
                  <a:ext cx="2928" cy="72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defRPr/>
                  </a:pPr>
                  <a:r>
                    <a:rPr lang="en-US" sz="6600">
                      <a:effectLst>
                        <a:outerShdw blurRad="38100" dist="38100" dir="2700000" algn="tl">
                          <a:srgbClr val="000000"/>
                        </a:outerShdw>
                      </a:effectLst>
                      <a:cs typeface="+mn-cs"/>
                    </a:rPr>
                    <a:t>Tàu  Nô ê</a:t>
                  </a:r>
                </a:p>
              </p:txBody>
            </p:sp>
            <p:sp>
              <p:nvSpPr>
                <p:cNvPr id="10255" name="Freeform 15"/>
                <p:cNvSpPr>
                  <a:spLocks/>
                </p:cNvSpPr>
                <p:nvPr/>
              </p:nvSpPr>
              <p:spPr bwMode="auto">
                <a:xfrm>
                  <a:off x="3199" y="2584"/>
                  <a:ext cx="314" cy="304"/>
                </a:xfrm>
                <a:custGeom>
                  <a:avLst/>
                  <a:gdLst/>
                  <a:ahLst/>
                  <a:cxnLst>
                    <a:cxn ang="0">
                      <a:pos x="240" y="12"/>
                    </a:cxn>
                    <a:cxn ang="0">
                      <a:pos x="288" y="0"/>
                    </a:cxn>
                    <a:cxn ang="0">
                      <a:pos x="314" y="17"/>
                    </a:cxn>
                    <a:cxn ang="0">
                      <a:pos x="314" y="53"/>
                    </a:cxn>
                    <a:cxn ang="0">
                      <a:pos x="278" y="98"/>
                    </a:cxn>
                    <a:cxn ang="0">
                      <a:pos x="206" y="179"/>
                    </a:cxn>
                    <a:cxn ang="0">
                      <a:pos x="125" y="269"/>
                    </a:cxn>
                    <a:cxn ang="0">
                      <a:pos x="64" y="304"/>
                    </a:cxn>
                    <a:cxn ang="0">
                      <a:pos x="0" y="264"/>
                    </a:cxn>
                    <a:cxn ang="0">
                      <a:pos x="84" y="204"/>
                    </a:cxn>
                    <a:cxn ang="0">
                      <a:pos x="192" y="108"/>
                    </a:cxn>
                    <a:cxn ang="0">
                      <a:pos x="240" y="12"/>
                    </a:cxn>
                  </a:cxnLst>
                  <a:rect l="0" t="0" r="r" b="b"/>
                  <a:pathLst>
                    <a:path w="314" h="304">
                      <a:moveTo>
                        <a:pt x="240" y="12"/>
                      </a:moveTo>
                      <a:lnTo>
                        <a:pt x="288" y="0"/>
                      </a:lnTo>
                      <a:lnTo>
                        <a:pt x="314" y="17"/>
                      </a:lnTo>
                      <a:lnTo>
                        <a:pt x="314" y="53"/>
                      </a:lnTo>
                      <a:lnTo>
                        <a:pt x="278" y="98"/>
                      </a:lnTo>
                      <a:lnTo>
                        <a:pt x="206" y="179"/>
                      </a:lnTo>
                      <a:lnTo>
                        <a:pt x="125" y="269"/>
                      </a:lnTo>
                      <a:lnTo>
                        <a:pt x="64" y="304"/>
                      </a:lnTo>
                      <a:lnTo>
                        <a:pt x="0" y="264"/>
                      </a:lnTo>
                      <a:lnTo>
                        <a:pt x="84" y="204"/>
                      </a:lnTo>
                      <a:lnTo>
                        <a:pt x="192" y="108"/>
                      </a:lnTo>
                      <a:lnTo>
                        <a:pt x="240" y="12"/>
                      </a:lnTo>
                      <a:close/>
                    </a:path>
                  </a:pathLst>
                </a:custGeom>
                <a:solidFill>
                  <a:srgbClr val="99CC00"/>
                </a:solidFill>
                <a:ln w="12700" cap="flat" cmpd="sng">
                  <a:solidFill>
                    <a:schemeClr val="tx1"/>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0256" name="Rectangle 16"/>
                <p:cNvSpPr>
                  <a:spLocks noChangeArrowheads="1"/>
                </p:cNvSpPr>
                <p:nvPr/>
              </p:nvSpPr>
              <p:spPr bwMode="auto">
                <a:xfrm>
                  <a:off x="3144" y="2484"/>
                  <a:ext cx="741" cy="392"/>
                </a:xfrm>
                <a:prstGeom prst="rect">
                  <a:avLst/>
                </a:prstGeom>
                <a:noFill/>
                <a:ln w="12700">
                  <a:noFill/>
                  <a:miter lim="800000"/>
                  <a:headEnd/>
                  <a:tailEnd/>
                </a:ln>
                <a:effectLst/>
              </p:spPr>
              <p:txBody>
                <a:bodyPr wrap="none" lIns="90488" tIns="44450" rIns="90488" bIns="44450">
                  <a:spAutoFit/>
                </a:bodyPr>
                <a:lstStyle/>
                <a:p>
                  <a:pPr algn="ctr">
                    <a:lnSpc>
                      <a:spcPct val="70000"/>
                    </a:lnSpc>
                    <a:defRPr/>
                  </a:pPr>
                  <a:r>
                    <a:rPr lang="en-US" sz="3200" u="none">
                      <a:solidFill>
                        <a:srgbClr val="FFFFFF"/>
                      </a:solidFill>
                      <a:effectLst>
                        <a:outerShdw blurRad="38100" dist="38100" dir="2700000" algn="tl">
                          <a:srgbClr val="000000"/>
                        </a:outerShdw>
                      </a:effectLst>
                      <a:cs typeface="+mn-cs"/>
                    </a:rPr>
                    <a:t>Israel</a:t>
                  </a:r>
                </a:p>
                <a:p>
                  <a:pPr algn="ctr">
                    <a:lnSpc>
                      <a:spcPct val="70000"/>
                    </a:lnSpc>
                    <a:defRPr/>
                  </a:pPr>
                  <a:r>
                    <a:rPr lang="en-US" sz="1800" u="none">
                      <a:solidFill>
                        <a:srgbClr val="FFFFFF"/>
                      </a:solidFill>
                      <a:effectLst>
                        <a:outerShdw blurRad="38100" dist="38100" dir="2700000" algn="tl">
                          <a:srgbClr val="000000"/>
                        </a:outerShdw>
                      </a:effectLst>
                      <a:cs typeface="+mn-cs"/>
                    </a:rPr>
                    <a:t>(Future)</a:t>
                  </a:r>
                </a:p>
              </p:txBody>
            </p:sp>
          </p:grpSp>
        </p:grpSp>
        <p:sp>
          <p:nvSpPr>
            <p:cNvPr id="10277" name="Freeform 37"/>
            <p:cNvSpPr>
              <a:spLocks/>
            </p:cNvSpPr>
            <p:nvPr/>
          </p:nvSpPr>
          <p:spPr bwMode="auto">
            <a:xfrm>
              <a:off x="3176" y="2932"/>
              <a:ext cx="80" cy="164"/>
            </a:xfrm>
            <a:custGeom>
              <a:avLst/>
              <a:gdLst>
                <a:gd name="T0" fmla="*/ 0 w 80"/>
                <a:gd name="T1" fmla="*/ 140 h 164"/>
                <a:gd name="T2" fmla="*/ 80 w 80"/>
                <a:gd name="T3" fmla="*/ 0 h 164"/>
                <a:gd name="T4" fmla="*/ 80 w 80"/>
                <a:gd name="T5" fmla="*/ 24 h 164"/>
                <a:gd name="T6" fmla="*/ 12 w 80"/>
                <a:gd name="T7" fmla="*/ 164 h 164"/>
                <a:gd name="T8" fmla="*/ 0 60000 65536"/>
                <a:gd name="T9" fmla="*/ 0 60000 65536"/>
                <a:gd name="T10" fmla="*/ 0 60000 65536"/>
                <a:gd name="T11" fmla="*/ 0 60000 65536"/>
                <a:gd name="T12" fmla="*/ 0 w 80"/>
                <a:gd name="T13" fmla="*/ 0 h 164"/>
                <a:gd name="T14" fmla="*/ 80 w 80"/>
                <a:gd name="T15" fmla="*/ 164 h 164"/>
              </a:gdLst>
              <a:ahLst/>
              <a:cxnLst>
                <a:cxn ang="T8">
                  <a:pos x="T0" y="T1"/>
                </a:cxn>
                <a:cxn ang="T9">
                  <a:pos x="T2" y="T3"/>
                </a:cxn>
                <a:cxn ang="T10">
                  <a:pos x="T4" y="T5"/>
                </a:cxn>
                <a:cxn ang="T11">
                  <a:pos x="T6" y="T7"/>
                </a:cxn>
              </a:cxnLst>
              <a:rect l="T12" t="T13" r="T14" b="T15"/>
              <a:pathLst>
                <a:path w="80" h="164">
                  <a:moveTo>
                    <a:pt x="0" y="140"/>
                  </a:moveTo>
                  <a:lnTo>
                    <a:pt x="80" y="0"/>
                  </a:lnTo>
                  <a:lnTo>
                    <a:pt x="80" y="24"/>
                  </a:lnTo>
                  <a:lnTo>
                    <a:pt x="12" y="164"/>
                  </a:lnTo>
                </a:path>
              </a:pathLst>
            </a:custGeom>
            <a:solidFill>
              <a:srgbClr val="114FFB"/>
            </a:solidFill>
            <a:ln w="12700" cap="flat" cmpd="sng">
              <a:solidFill>
                <a:srgbClr val="000000"/>
              </a:solidFill>
              <a:prstDash val="solid"/>
              <a:round/>
              <a:headEnd/>
              <a:tailEnd/>
            </a:ln>
            <a:effectLst>
              <a:outerShdw blurRad="63500" dist="35921" dir="2700000" algn="ctr" rotWithShape="0">
                <a:srgbClr val="000000"/>
              </a:outerShdw>
            </a:effectLst>
          </p:spPr>
          <p:txBody>
            <a:bodyPr wrap="none" lIns="90488" tIns="44450" rIns="90488" bIns="44450" anchor="ctr"/>
            <a:lstStyle/>
            <a:p>
              <a:pPr>
                <a:defRPr/>
              </a:pPr>
              <a:endParaRPr lang="en-US">
                <a:cs typeface="+mn-cs"/>
              </a:endParaRPr>
            </a:p>
          </p:txBody>
        </p:sp>
        <p:sp>
          <p:nvSpPr>
            <p:cNvPr id="10278" name="Freeform 38"/>
            <p:cNvSpPr>
              <a:spLocks/>
            </p:cNvSpPr>
            <p:nvPr/>
          </p:nvSpPr>
          <p:spPr bwMode="auto">
            <a:xfrm>
              <a:off x="3928" y="1268"/>
              <a:ext cx="420" cy="588"/>
            </a:xfrm>
            <a:custGeom>
              <a:avLst/>
              <a:gdLst>
                <a:gd name="T0" fmla="*/ 0 w 420"/>
                <a:gd name="T1" fmla="*/ 252 h 588"/>
                <a:gd name="T2" fmla="*/ 48 w 420"/>
                <a:gd name="T3" fmla="*/ 132 h 588"/>
                <a:gd name="T4" fmla="*/ 252 w 420"/>
                <a:gd name="T5" fmla="*/ 0 h 588"/>
                <a:gd name="T6" fmla="*/ 300 w 420"/>
                <a:gd name="T7" fmla="*/ 60 h 588"/>
                <a:gd name="T8" fmla="*/ 228 w 420"/>
                <a:gd name="T9" fmla="*/ 156 h 588"/>
                <a:gd name="T10" fmla="*/ 288 w 420"/>
                <a:gd name="T11" fmla="*/ 192 h 588"/>
                <a:gd name="T12" fmla="*/ 348 w 420"/>
                <a:gd name="T13" fmla="*/ 300 h 588"/>
                <a:gd name="T14" fmla="*/ 384 w 420"/>
                <a:gd name="T15" fmla="*/ 276 h 588"/>
                <a:gd name="T16" fmla="*/ 420 w 420"/>
                <a:gd name="T17" fmla="*/ 348 h 588"/>
                <a:gd name="T18" fmla="*/ 396 w 420"/>
                <a:gd name="T19" fmla="*/ 360 h 588"/>
                <a:gd name="T20" fmla="*/ 372 w 420"/>
                <a:gd name="T21" fmla="*/ 336 h 588"/>
                <a:gd name="T22" fmla="*/ 420 w 420"/>
                <a:gd name="T23" fmla="*/ 480 h 588"/>
                <a:gd name="T24" fmla="*/ 336 w 420"/>
                <a:gd name="T25" fmla="*/ 564 h 588"/>
                <a:gd name="T26" fmla="*/ 300 w 420"/>
                <a:gd name="T27" fmla="*/ 564 h 588"/>
                <a:gd name="T28" fmla="*/ 276 w 420"/>
                <a:gd name="T29" fmla="*/ 540 h 588"/>
                <a:gd name="T30" fmla="*/ 252 w 420"/>
                <a:gd name="T31" fmla="*/ 588 h 588"/>
                <a:gd name="T32" fmla="*/ 120 w 420"/>
                <a:gd name="T33" fmla="*/ 516 h 588"/>
                <a:gd name="T34" fmla="*/ 120 w 420"/>
                <a:gd name="T35" fmla="*/ 420 h 588"/>
                <a:gd name="T36" fmla="*/ 120 w 420"/>
                <a:gd name="T37" fmla="*/ 360 h 588"/>
                <a:gd name="T38" fmla="*/ 48 w 420"/>
                <a:gd name="T39" fmla="*/ 324 h 588"/>
                <a:gd name="T40" fmla="*/ 0 w 420"/>
                <a:gd name="T41" fmla="*/ 252 h 5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0"/>
                <a:gd name="T64" fmla="*/ 0 h 588"/>
                <a:gd name="T65" fmla="*/ 420 w 420"/>
                <a:gd name="T66" fmla="*/ 588 h 5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0" h="588">
                  <a:moveTo>
                    <a:pt x="0" y="252"/>
                  </a:moveTo>
                  <a:lnTo>
                    <a:pt x="48" y="132"/>
                  </a:lnTo>
                  <a:lnTo>
                    <a:pt x="252" y="0"/>
                  </a:lnTo>
                  <a:lnTo>
                    <a:pt x="300" y="60"/>
                  </a:lnTo>
                  <a:lnTo>
                    <a:pt x="228" y="156"/>
                  </a:lnTo>
                  <a:lnTo>
                    <a:pt x="288" y="192"/>
                  </a:lnTo>
                  <a:lnTo>
                    <a:pt x="348" y="300"/>
                  </a:lnTo>
                  <a:lnTo>
                    <a:pt x="384" y="276"/>
                  </a:lnTo>
                  <a:lnTo>
                    <a:pt x="420" y="348"/>
                  </a:lnTo>
                  <a:lnTo>
                    <a:pt x="396" y="360"/>
                  </a:lnTo>
                  <a:lnTo>
                    <a:pt x="372" y="336"/>
                  </a:lnTo>
                  <a:lnTo>
                    <a:pt x="420" y="480"/>
                  </a:lnTo>
                  <a:lnTo>
                    <a:pt x="336" y="564"/>
                  </a:lnTo>
                  <a:lnTo>
                    <a:pt x="300" y="564"/>
                  </a:lnTo>
                  <a:lnTo>
                    <a:pt x="276" y="540"/>
                  </a:lnTo>
                  <a:lnTo>
                    <a:pt x="252" y="588"/>
                  </a:lnTo>
                  <a:lnTo>
                    <a:pt x="120" y="516"/>
                  </a:lnTo>
                  <a:lnTo>
                    <a:pt x="120" y="420"/>
                  </a:lnTo>
                  <a:lnTo>
                    <a:pt x="120" y="360"/>
                  </a:lnTo>
                  <a:lnTo>
                    <a:pt x="48" y="324"/>
                  </a:lnTo>
                  <a:lnTo>
                    <a:pt x="0" y="252"/>
                  </a:lnTo>
                  <a:close/>
                </a:path>
              </a:pathLst>
            </a:custGeom>
            <a:solidFill>
              <a:srgbClr val="114FFB"/>
            </a:solidFill>
            <a:ln w="25400" cap="flat" cmpd="sng">
              <a:solidFill>
                <a:srgbClr val="000000"/>
              </a:solidFill>
              <a:prstDash val="solid"/>
              <a:round/>
              <a:headEnd/>
              <a:tailEnd/>
            </a:ln>
            <a:effectLst>
              <a:outerShdw blurRad="63500" dist="35921" dir="2700000" algn="ctr" rotWithShape="0">
                <a:srgbClr val="000000"/>
              </a:outerShdw>
            </a:effectLst>
          </p:spPr>
          <p:txBody>
            <a:bodyPr wrap="none" lIns="90488" tIns="44450" rIns="90488" bIns="44450" anchor="ctr"/>
            <a:lstStyle/>
            <a:p>
              <a:pPr>
                <a:defRPr/>
              </a:pPr>
              <a:endParaRPr lang="en-US">
                <a:cs typeface="+mn-cs"/>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20"/>
          <p:cNvGrpSpPr>
            <a:grpSpLocks/>
          </p:cNvGrpSpPr>
          <p:nvPr/>
        </p:nvGrpSpPr>
        <p:grpSpPr bwMode="auto">
          <a:xfrm>
            <a:off x="0" y="0"/>
            <a:ext cx="9144000" cy="6858000"/>
            <a:chOff x="0" y="0"/>
            <a:chExt cx="5760" cy="4320"/>
          </a:xfrm>
        </p:grpSpPr>
        <p:pic>
          <p:nvPicPr>
            <p:cNvPr id="20484" name="Picture 18" descr="TurkeyHighEdit"/>
            <p:cNvPicPr>
              <a:picLocks noChangeAspect="1" noChangeArrowheads="1"/>
            </p:cNvPicPr>
            <p:nvPr/>
          </p:nvPicPr>
          <p:blipFill>
            <a:blip r:embed="rId3">
              <a:extLst>
                <a:ext uri="{28A0092B-C50C-407E-A947-70E740481C1C}">
                  <a14:useLocalDpi xmlns:a14="http://schemas.microsoft.com/office/drawing/2010/main" val="0"/>
                </a:ext>
              </a:extLst>
            </a:blip>
            <a:srcRect t="417" r="-2" b="-208"/>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5" name="Group 19"/>
            <p:cNvGrpSpPr>
              <a:grpSpLocks/>
            </p:cNvGrpSpPr>
            <p:nvPr/>
          </p:nvGrpSpPr>
          <p:grpSpPr bwMode="auto">
            <a:xfrm>
              <a:off x="39" y="60"/>
              <a:ext cx="5621" cy="3943"/>
              <a:chOff x="39" y="60"/>
              <a:chExt cx="5621" cy="3943"/>
            </a:xfrm>
          </p:grpSpPr>
          <p:sp>
            <p:nvSpPr>
              <p:cNvPr id="11269" name="Rectangle 5"/>
              <p:cNvSpPr>
                <a:spLocks noChangeArrowheads="1"/>
              </p:cNvSpPr>
              <p:nvPr/>
            </p:nvSpPr>
            <p:spPr bwMode="auto">
              <a:xfrm>
                <a:off x="375" y="2517"/>
                <a:ext cx="2305" cy="478"/>
              </a:xfrm>
              <a:prstGeom prst="rect">
                <a:avLst/>
              </a:prstGeom>
              <a:noFill/>
              <a:ln w="12700">
                <a:noFill/>
                <a:miter lim="800000"/>
                <a:headEnd/>
                <a:tailEnd/>
              </a:ln>
              <a:effectLst/>
            </p:spPr>
            <p:txBody>
              <a:bodyPr wrap="none" lIns="90488" tIns="44450" rIns="90488" bIns="44450">
                <a:spAutoFit/>
              </a:bodyPr>
              <a:lstStyle/>
              <a:p>
                <a:pPr>
                  <a:defRPr/>
                </a:pPr>
                <a:r>
                  <a:rPr lang="en-US" sz="4400" u="none">
                    <a:solidFill>
                      <a:srgbClr val="FFFFFF"/>
                    </a:solidFill>
                    <a:effectLst>
                      <a:outerShdw blurRad="38100" dist="38100" dir="2700000" algn="tl">
                        <a:srgbClr val="000000"/>
                      </a:outerShdw>
                    </a:effectLst>
                    <a:latin typeface="Arial" charset="0"/>
                    <a:cs typeface="+mn-cs"/>
                  </a:rPr>
                  <a:t>Địa trung Hải</a:t>
                </a:r>
              </a:p>
            </p:txBody>
          </p:sp>
          <p:sp>
            <p:nvSpPr>
              <p:cNvPr id="11270" name="Rectangle 6"/>
              <p:cNvSpPr>
                <a:spLocks noChangeArrowheads="1"/>
              </p:cNvSpPr>
              <p:nvPr/>
            </p:nvSpPr>
            <p:spPr bwMode="auto">
              <a:xfrm>
                <a:off x="135" y="3390"/>
                <a:ext cx="1106"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charset="0"/>
                    <a:cs typeface="+mn-cs"/>
                  </a:rPr>
                  <a:t>Cyprus</a:t>
                </a:r>
              </a:p>
            </p:txBody>
          </p:sp>
          <p:sp>
            <p:nvSpPr>
              <p:cNvPr id="11271" name="Rectangle 7"/>
              <p:cNvSpPr>
                <a:spLocks noChangeArrowheads="1"/>
              </p:cNvSpPr>
              <p:nvPr/>
            </p:nvSpPr>
            <p:spPr bwMode="auto">
              <a:xfrm>
                <a:off x="1143" y="866"/>
                <a:ext cx="1810" cy="632"/>
              </a:xfrm>
              <a:prstGeom prst="rect">
                <a:avLst/>
              </a:prstGeom>
              <a:noFill/>
              <a:ln w="12700">
                <a:noFill/>
                <a:miter lim="800000"/>
                <a:headEnd/>
                <a:tailEnd/>
              </a:ln>
              <a:effectLst/>
            </p:spPr>
            <p:txBody>
              <a:bodyPr wrap="none" lIns="90488" tIns="44450" rIns="90488" bIns="44450">
                <a:spAutoFit/>
              </a:bodyPr>
              <a:lstStyle/>
              <a:p>
                <a:pPr>
                  <a:defRPr/>
                </a:pPr>
                <a:r>
                  <a:rPr lang="en-US" u="none">
                    <a:solidFill>
                      <a:srgbClr val="FFFFFF"/>
                    </a:solidFill>
                    <a:effectLst>
                      <a:outerShdw blurRad="38100" dist="38100" dir="2700000" algn="tl">
                        <a:srgbClr val="000000"/>
                      </a:outerShdw>
                    </a:effectLst>
                    <a:latin typeface="Arial" charset="0"/>
                    <a:cs typeface="+mn-cs"/>
                  </a:rPr>
                  <a:t>T</a:t>
                </a:r>
                <a:r>
                  <a:rPr lang="en-US" sz="4000" u="none">
                    <a:solidFill>
                      <a:srgbClr val="FFFFFF"/>
                    </a:solidFill>
                    <a:effectLst>
                      <a:outerShdw blurRad="38100" dist="38100" dir="2700000" algn="tl">
                        <a:srgbClr val="000000"/>
                      </a:outerShdw>
                    </a:effectLst>
                    <a:latin typeface="Arial" charset="0"/>
                    <a:cs typeface="+mn-cs"/>
                  </a:rPr>
                  <a:t>hổ nhĩ kỳ</a:t>
                </a:r>
                <a:endParaRPr lang="en-US" u="none">
                  <a:solidFill>
                    <a:srgbClr val="FFFFFF"/>
                  </a:solidFill>
                  <a:effectLst>
                    <a:outerShdw blurRad="38100" dist="38100" dir="2700000" algn="tl">
                      <a:srgbClr val="000000"/>
                    </a:outerShdw>
                  </a:effectLst>
                  <a:latin typeface="Arial" charset="0"/>
                  <a:cs typeface="+mn-cs"/>
                </a:endParaRPr>
              </a:p>
            </p:txBody>
          </p:sp>
          <p:sp>
            <p:nvSpPr>
              <p:cNvPr id="11272" name="AutoShape 8"/>
              <p:cNvSpPr>
                <a:spLocks noChangeArrowheads="1"/>
              </p:cNvSpPr>
              <p:nvPr/>
            </p:nvSpPr>
            <p:spPr bwMode="auto">
              <a:xfrm>
                <a:off x="5380" y="658"/>
                <a:ext cx="280" cy="280"/>
              </a:xfrm>
              <a:prstGeom prst="star5">
                <a:avLst/>
              </a:prstGeom>
              <a:solidFill>
                <a:srgbClr val="FC0128"/>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273" name="Rectangle 9"/>
              <p:cNvSpPr>
                <a:spLocks noChangeArrowheads="1"/>
              </p:cNvSpPr>
              <p:nvPr/>
            </p:nvSpPr>
            <p:spPr bwMode="auto">
              <a:xfrm>
                <a:off x="4311" y="414"/>
                <a:ext cx="962" cy="748"/>
              </a:xfrm>
              <a:prstGeom prst="rect">
                <a:avLst/>
              </a:prstGeom>
              <a:noFill/>
              <a:ln w="12700">
                <a:noFill/>
                <a:miter lim="800000"/>
                <a:headEnd/>
                <a:tailEnd/>
              </a:ln>
              <a:effectLst/>
            </p:spPr>
            <p:txBody>
              <a:bodyPr wrap="none" lIns="90488" tIns="44450" rIns="90488" bIns="44450">
                <a:spAutoFit/>
              </a:bodyPr>
              <a:lstStyle/>
              <a:p>
                <a:pPr>
                  <a:defRPr/>
                </a:pPr>
                <a:r>
                  <a:rPr lang="en-US" sz="3600">
                    <a:effectLst>
                      <a:outerShdw blurRad="38100" dist="38100" dir="2700000" algn="tl">
                        <a:srgbClr val="000000"/>
                      </a:outerShdw>
                    </a:effectLst>
                    <a:latin typeface="Arial" charset="0"/>
                    <a:cs typeface="+mn-cs"/>
                  </a:rPr>
                  <a:t>Núi</a:t>
                </a:r>
              </a:p>
              <a:p>
                <a:pPr>
                  <a:defRPr/>
                </a:pPr>
                <a:r>
                  <a:rPr lang="en-US" sz="3600">
                    <a:effectLst>
                      <a:outerShdw blurRad="38100" dist="38100" dir="2700000" algn="tl">
                        <a:srgbClr val="000000"/>
                      </a:outerShdw>
                    </a:effectLst>
                    <a:latin typeface="Arial" charset="0"/>
                    <a:cs typeface="+mn-cs"/>
                  </a:rPr>
                  <a:t>Ararat</a:t>
                </a:r>
              </a:p>
            </p:txBody>
          </p:sp>
          <p:sp>
            <p:nvSpPr>
              <p:cNvPr id="20491" name="Rectangle 10"/>
              <p:cNvSpPr>
                <a:spLocks noChangeArrowheads="1"/>
              </p:cNvSpPr>
              <p:nvPr/>
            </p:nvSpPr>
            <p:spPr bwMode="auto">
              <a:xfrm>
                <a:off x="4503" y="3717"/>
                <a:ext cx="113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b="0" u="none">
                    <a:solidFill>
                      <a:srgbClr val="FFFFFF"/>
                    </a:solidFill>
                  </a:rPr>
                  <a:t>NASA Photo</a:t>
                </a:r>
              </a:p>
            </p:txBody>
          </p:sp>
          <p:sp>
            <p:nvSpPr>
              <p:cNvPr id="20492" name="Rectangle 11"/>
              <p:cNvSpPr>
                <a:spLocks noChangeArrowheads="1"/>
              </p:cNvSpPr>
              <p:nvPr/>
            </p:nvSpPr>
            <p:spPr bwMode="auto">
              <a:xfrm>
                <a:off x="39" y="60"/>
                <a:ext cx="112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0" u="none">
                    <a:solidFill>
                      <a:srgbClr val="FFFFFF"/>
                    </a:solidFill>
                    <a:latin typeface="Arial" charset="0"/>
                  </a:rPr>
                  <a:t>©  EBibleTeacher.com  </a:t>
                </a:r>
              </a:p>
            </p:txBody>
          </p:sp>
          <p:sp>
            <p:nvSpPr>
              <p:cNvPr id="11276" name="AutoShape 12"/>
              <p:cNvSpPr>
                <a:spLocks noChangeArrowheads="1"/>
              </p:cNvSpPr>
              <p:nvPr/>
            </p:nvSpPr>
            <p:spPr bwMode="auto">
              <a:xfrm rot="16200000" flipH="1">
                <a:off x="3652" y="3538"/>
                <a:ext cx="520" cy="232"/>
              </a:xfrm>
              <a:prstGeom prst="rightArrow">
                <a:avLst>
                  <a:gd name="adj1" fmla="val 50000"/>
                  <a:gd name="adj2" fmla="val 112079"/>
                </a:avLst>
              </a:prstGeom>
              <a:solidFill>
                <a:srgbClr val="FAFD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pitchFamily="18" charset="0"/>
                  <a:ea typeface="+mn-ea"/>
                  <a:cs typeface="+mn-cs"/>
                </a:endParaRPr>
              </a:p>
            </p:txBody>
          </p:sp>
          <p:sp>
            <p:nvSpPr>
              <p:cNvPr id="11277" name="Rectangle 13"/>
              <p:cNvSpPr>
                <a:spLocks noChangeArrowheads="1"/>
              </p:cNvSpPr>
              <p:nvPr/>
            </p:nvSpPr>
            <p:spPr bwMode="auto">
              <a:xfrm>
                <a:off x="4023" y="3294"/>
                <a:ext cx="866" cy="402"/>
              </a:xfrm>
              <a:prstGeom prst="rect">
                <a:avLst/>
              </a:prstGeom>
              <a:noFill/>
              <a:ln w="12700">
                <a:noFill/>
                <a:miter lim="800000"/>
                <a:headEnd/>
                <a:tailEnd/>
              </a:ln>
              <a:effectLst/>
            </p:spPr>
            <p:txBody>
              <a:bodyPr wrap="none" lIns="90488" tIns="44450" rIns="90488" bIns="44450">
                <a:spAutoFit/>
              </a:bodyPr>
              <a:lstStyle/>
              <a:p>
                <a:pPr>
                  <a:defRPr/>
                </a:pPr>
                <a:r>
                  <a:rPr lang="en-US" sz="3600" u="none">
                    <a:solidFill>
                      <a:srgbClr val="FFFFFF"/>
                    </a:solidFill>
                    <a:effectLst>
                      <a:outerShdw blurRad="38100" dist="38100" dir="2700000" algn="tl">
                        <a:srgbClr val="000000"/>
                      </a:outerShdw>
                    </a:effectLst>
                    <a:latin typeface="Arial" charset="0"/>
                    <a:cs typeface="+mn-cs"/>
                  </a:rPr>
                  <a:t>Israel</a:t>
                </a:r>
              </a:p>
            </p:txBody>
          </p:sp>
        </p:grpSp>
      </p:grpSp>
      <p:sp>
        <p:nvSpPr>
          <p:cNvPr id="11279" name="Rectangle 15"/>
          <p:cNvSpPr>
            <a:spLocks noGrp="1" noChangeArrowheads="1"/>
          </p:cNvSpPr>
          <p:nvPr>
            <p:ph type="title" idx="4294967295"/>
          </p:nvPr>
        </p:nvSpPr>
        <p:spPr>
          <a:xfrm>
            <a:off x="6324600" y="609600"/>
            <a:ext cx="2571750" cy="342900"/>
          </a:xfrm>
          <a:effectLst/>
        </p:spPr>
        <p:txBody>
          <a:bodyPr/>
          <a:lstStyle/>
          <a:p>
            <a:pPr>
              <a:defRPr/>
            </a:pPr>
            <a:r>
              <a:rPr lang="en-US" sz="100" b="0" u="none">
                <a:solidFill>
                  <a:schemeClr val="bg1"/>
                </a:solidFill>
                <a:effectLst/>
                <a:latin typeface="Arial Narrow" charset="0"/>
                <a:cs typeface="+mj-cs"/>
              </a:rPr>
              <a:t>Noah</a:t>
            </a:r>
            <a:r>
              <a:rPr lang="ja-JP" altLang="en-US" sz="100" b="0" u="none">
                <a:solidFill>
                  <a:schemeClr val="bg1"/>
                </a:solidFill>
                <a:effectLst/>
                <a:latin typeface="Arial Narrow" charset="0"/>
                <a:cs typeface="+mj-cs"/>
              </a:rPr>
              <a:t>’</a:t>
            </a:r>
            <a:r>
              <a:rPr lang="en-US" sz="100" b="0" u="none">
                <a:solidFill>
                  <a:schemeClr val="bg1"/>
                </a:solidFill>
                <a:effectLst/>
                <a:latin typeface="Arial Narrow" charset="0"/>
                <a:cs typeface="+mj-cs"/>
              </a:rPr>
              <a:t>s Ark 2</a:t>
            </a:r>
            <a:endParaRPr lang="en-US" sz="100">
              <a:solidFill>
                <a:schemeClr val="bg1"/>
              </a:solidFill>
              <a:latin typeface="Times New Roman" charset="0"/>
              <a:cs typeface="+mj-cs"/>
            </a:endParaRPr>
          </a:p>
        </p:txBody>
      </p:sp>
      <p:sp>
        <p:nvSpPr>
          <p:cNvPr id="20483" name="Text Box 16"/>
          <p:cNvSpPr txBox="1">
            <a:spLocks noChangeArrowheads="1"/>
          </p:cNvSpPr>
          <p:nvPr/>
        </p:nvSpPr>
        <p:spPr bwMode="auto">
          <a:xfrm>
            <a:off x="8293100" y="6491288"/>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6000" b="1" u="sng">
                <a:solidFill>
                  <a:srgbClr val="FAFD00"/>
                </a:solidFill>
                <a:latin typeface="Times New Roman" charset="0"/>
                <a:ea typeface="ＭＳ Ｐゴシック" charset="0"/>
                <a:cs typeface="ＭＳ Ｐゴシック" charset="0"/>
              </a:defRPr>
            </a:lvl1pPr>
            <a:lvl2pPr marL="742950" indent="-285750">
              <a:defRPr sz="6000" b="1" u="sng">
                <a:solidFill>
                  <a:srgbClr val="FAFD00"/>
                </a:solidFill>
                <a:latin typeface="Times New Roman" charset="0"/>
                <a:ea typeface="ＭＳ Ｐゴシック" charset="0"/>
              </a:defRPr>
            </a:lvl2pPr>
            <a:lvl3pPr marL="1143000" indent="-228600">
              <a:defRPr sz="6000" b="1" u="sng">
                <a:solidFill>
                  <a:srgbClr val="FAFD00"/>
                </a:solidFill>
                <a:latin typeface="Times New Roman" charset="0"/>
                <a:ea typeface="ＭＳ Ｐゴシック" charset="0"/>
              </a:defRPr>
            </a:lvl3pPr>
            <a:lvl4pPr marL="1600200" indent="-228600">
              <a:defRPr sz="6000" b="1" u="sng">
                <a:solidFill>
                  <a:srgbClr val="FAFD00"/>
                </a:solidFill>
                <a:latin typeface="Times New Roman" charset="0"/>
                <a:ea typeface="ＭＳ Ｐゴシック" charset="0"/>
              </a:defRPr>
            </a:lvl4pPr>
            <a:lvl5pPr marL="2057400" indent="-228600">
              <a:defRPr sz="6000" b="1" u="sng">
                <a:solidFill>
                  <a:srgbClr val="FAFD00"/>
                </a:solidFill>
                <a:latin typeface="Times New Roman" charset="0"/>
                <a:ea typeface="ＭＳ Ｐゴシック" charset="0"/>
              </a:defRPr>
            </a:lvl5pPr>
            <a:lvl6pPr marL="2514600" indent="-228600" eaLnBrk="0" fontAlgn="base" hangingPunct="0">
              <a:spcBef>
                <a:spcPct val="0"/>
              </a:spcBef>
              <a:spcAft>
                <a:spcPct val="0"/>
              </a:spcAft>
              <a:defRPr sz="6000" b="1" u="sng">
                <a:solidFill>
                  <a:srgbClr val="FAFD00"/>
                </a:solidFill>
                <a:latin typeface="Times New Roman" charset="0"/>
                <a:ea typeface="ＭＳ Ｐゴシック" charset="0"/>
              </a:defRPr>
            </a:lvl6pPr>
            <a:lvl7pPr marL="2971800" indent="-228600" eaLnBrk="0" fontAlgn="base" hangingPunct="0">
              <a:spcBef>
                <a:spcPct val="0"/>
              </a:spcBef>
              <a:spcAft>
                <a:spcPct val="0"/>
              </a:spcAft>
              <a:defRPr sz="6000" b="1" u="sng">
                <a:solidFill>
                  <a:srgbClr val="FAFD00"/>
                </a:solidFill>
                <a:latin typeface="Times New Roman" charset="0"/>
                <a:ea typeface="ＭＳ Ｐゴシック" charset="0"/>
              </a:defRPr>
            </a:lvl7pPr>
            <a:lvl8pPr marL="3429000" indent="-228600" eaLnBrk="0" fontAlgn="base" hangingPunct="0">
              <a:spcBef>
                <a:spcPct val="0"/>
              </a:spcBef>
              <a:spcAft>
                <a:spcPct val="0"/>
              </a:spcAft>
              <a:defRPr sz="6000" b="1" u="sng">
                <a:solidFill>
                  <a:srgbClr val="FAFD00"/>
                </a:solidFill>
                <a:latin typeface="Times New Roman" charset="0"/>
                <a:ea typeface="ＭＳ Ｐゴシック" charset="0"/>
              </a:defRPr>
            </a:lvl8pPr>
            <a:lvl9pPr marL="3886200" indent="-228600" eaLnBrk="0" fontAlgn="base" hangingPunct="0">
              <a:spcBef>
                <a:spcPct val="0"/>
              </a:spcBef>
              <a:spcAft>
                <a:spcPct val="0"/>
              </a:spcAft>
              <a:defRPr sz="6000" b="1" u="sng">
                <a:solidFill>
                  <a:srgbClr val="FAFD00"/>
                </a:solidFill>
                <a:latin typeface="Times New Roman" charset="0"/>
                <a:ea typeface="ＭＳ Ｐゴシック" charset="0"/>
              </a:defRPr>
            </a:lvl9pPr>
          </a:lstStyle>
          <a:p>
            <a:r>
              <a:rPr lang="en-US" sz="1800" b="0" u="none">
                <a:solidFill>
                  <a:schemeClr val="tx1"/>
                </a:solidFill>
                <a:latin typeface="Franklin Gothic Heavy" charset="0"/>
                <a:hlinkClick r:id="rId4" action="ppaction://hlinksldjump"/>
              </a:rPr>
              <a:t>INDEX</a:t>
            </a:r>
            <a:endParaRPr lang="en-US" sz="1800" b="0" u="none">
              <a:solidFill>
                <a:schemeClr val="tx1"/>
              </a:solidFill>
              <a:latin typeface="Franklin Gothic Heavy"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azures">
  <a:themeElements>
    <a:clrScheme name="">
      <a:dk1>
        <a:srgbClr val="000000"/>
      </a:dk1>
      <a:lt1>
        <a:srgbClr val="FFFFFF"/>
      </a:lt1>
      <a:dk2>
        <a:srgbClr val="114FFB"/>
      </a:dk2>
      <a:lt2>
        <a:srgbClr val="C0FEF9"/>
      </a:lt2>
      <a:accent1>
        <a:srgbClr val="00B7A5"/>
      </a:accent1>
      <a:accent2>
        <a:srgbClr val="D49FFF"/>
      </a:accent2>
      <a:accent3>
        <a:srgbClr val="AAB2FD"/>
      </a:accent3>
      <a:accent4>
        <a:srgbClr val="DADADA"/>
      </a:accent4>
      <a:accent5>
        <a:srgbClr val="AAD8CF"/>
      </a:accent5>
      <a:accent6>
        <a:srgbClr val="C090E7"/>
      </a:accent6>
      <a:hlink>
        <a:srgbClr val="FFFFFF"/>
      </a:hlink>
      <a:folHlink>
        <a:srgbClr val="618FFD"/>
      </a:folHlink>
    </a:clrScheme>
    <a:fontScheme name="azur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35921" dir="2700000" algn="ctr" rotWithShape="0">
            <a:srgbClr val="000000"/>
          </a:outerShdw>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000" b="1" i="0" u="sng" strike="noStrike" cap="none" normalizeH="0" baseline="0" smtClean="0">
            <a:ln>
              <a:noFill/>
            </a:ln>
            <a:solidFill>
              <a:srgbClr val="FAFD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35921" dir="2700000" algn="ctr" rotWithShape="0">
            <a:srgbClr val="000000"/>
          </a:outerShdw>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000" b="1" i="0" u="sng" strike="noStrike" cap="none" normalizeH="0" baseline="0" smtClean="0">
            <a:ln>
              <a:noFill/>
            </a:ln>
            <a:solidFill>
              <a:srgbClr val="FAFD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azur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zur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zur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zur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zur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zur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zur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e:\powerpnt\template\sldshow\azures.ppt</Template>
  <TotalTime>3182</TotalTime>
  <Pages>48</Pages>
  <Words>9828</Words>
  <Application>Microsoft Macintosh PowerPoint</Application>
  <PresentationFormat>On-screen Show (4:3)</PresentationFormat>
  <Paragraphs>929</Paragraphs>
  <Slides>67</Slides>
  <Notes>59</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67</vt:i4>
      </vt:variant>
    </vt:vector>
  </HeadingPairs>
  <TitlesOfParts>
    <vt:vector size="81" baseType="lpstr">
      <vt:lpstr>Times New Roman</vt:lpstr>
      <vt:lpstr>ＭＳ Ｐゴシック</vt:lpstr>
      <vt:lpstr>Arial</vt:lpstr>
      <vt:lpstr>Monotype Sorts</vt:lpstr>
      <vt:lpstr>Arial Narrow</vt:lpstr>
      <vt:lpstr>Swis721 Cn BT</vt:lpstr>
      <vt:lpstr>Arial Black</vt:lpstr>
      <vt:lpstr>Wingdings</vt:lpstr>
      <vt:lpstr>Franklin Gothic Heavy</vt:lpstr>
      <vt:lpstr>Book Antiqua</vt:lpstr>
      <vt:lpstr>azures</vt:lpstr>
      <vt:lpstr>8_Default Design</vt:lpstr>
      <vt:lpstr>Orbit</vt:lpstr>
      <vt:lpstr>Bitmap Image</vt:lpstr>
      <vt:lpstr>Index</vt:lpstr>
      <vt:lpstr>Program Tips</vt:lpstr>
      <vt:lpstr>More Tips and Tricks</vt:lpstr>
      <vt:lpstr>Bible Lands Overview</vt:lpstr>
      <vt:lpstr>Important Ancient Lands</vt:lpstr>
      <vt:lpstr>Continents &amp; Land Masses</vt:lpstr>
      <vt:lpstr>Garden of Eden</vt:lpstr>
      <vt:lpstr>Noah’s Ark 1</vt:lpstr>
      <vt:lpstr>Noah’s Ark 2</vt:lpstr>
      <vt:lpstr>Noah’s Ark Mt. Ararat</vt:lpstr>
      <vt:lpstr>Tower of Babel</vt:lpstr>
      <vt:lpstr>Abraham’s Journey</vt:lpstr>
      <vt:lpstr>Abraham’s Journey to Egypt</vt:lpstr>
      <vt:lpstr>Abraham in Canaan</vt:lpstr>
      <vt:lpstr>Wandering’s of Jacob</vt:lpstr>
      <vt:lpstr>Joseph’s Journey to Egypt</vt:lpstr>
      <vt:lpstr>Joseph’s Family to Goshen</vt:lpstr>
      <vt:lpstr>Route of the Exodus</vt:lpstr>
      <vt:lpstr>Exodus Major Events Map</vt:lpstr>
      <vt:lpstr>Twelve Tribes of Israel</vt:lpstr>
      <vt:lpstr>Nations of Canaan</vt:lpstr>
      <vt:lpstr>Solomon’s Israel</vt:lpstr>
      <vt:lpstr>Tabernacle Schematics 1</vt:lpstr>
      <vt:lpstr>Tabernacle Schematics 2</vt:lpstr>
      <vt:lpstr>Tabernacle Schematics 3</vt:lpstr>
      <vt:lpstr>Solomon’s Temple</vt:lpstr>
      <vt:lpstr>Herod’s Temple</vt:lpstr>
      <vt:lpstr>Divided Kingdom of Israel</vt:lpstr>
      <vt:lpstr>Assyrian Empire</vt:lpstr>
      <vt:lpstr>Babylonian Empire</vt:lpstr>
      <vt:lpstr>Persian Empire</vt:lpstr>
      <vt:lpstr>Alexander the Great </vt:lpstr>
      <vt:lpstr>Roman Empire</vt:lpstr>
      <vt:lpstr>Israel in the New Testament</vt:lpstr>
      <vt:lpstr>Childhood of Jesus</vt:lpstr>
      <vt:lpstr>Paul-1st Missionary Journey</vt:lpstr>
      <vt:lpstr>Paul-2nd Missionary Journey</vt:lpstr>
      <vt:lpstr>Paul-3rd Missionary Journey</vt:lpstr>
      <vt:lpstr>Paul to Caesarea</vt:lpstr>
      <vt:lpstr>Paul- Journey to Rome</vt:lpstr>
      <vt:lpstr>Paul’s Letters to Churches</vt:lpstr>
      <vt:lpstr>Corinth/Athens</vt:lpstr>
      <vt:lpstr>Corinth</vt:lpstr>
      <vt:lpstr>Athens</vt:lpstr>
      <vt:lpstr>Thessalonica</vt:lpstr>
      <vt:lpstr>7 Churches of Asia (Revelation)</vt:lpstr>
      <vt:lpstr>Modern Israel</vt:lpstr>
      <vt:lpstr>PowerPoint Presentation</vt:lpstr>
      <vt:lpstr>Cubit Diagram Sample</vt:lpstr>
      <vt:lpstr>Kích cỡ tàu Nô ê</vt:lpstr>
      <vt:lpstr>Sinai/Egypt Blank Map</vt:lpstr>
      <vt:lpstr>Sinai/Egypt Blank Map</vt:lpstr>
      <vt:lpstr>Israel Blank Map</vt:lpstr>
      <vt:lpstr>Bible Lands Blank Map</vt:lpstr>
      <vt:lpstr>PowerPoint Presentation</vt:lpstr>
      <vt:lpstr>PowerPoint Presentation</vt:lpstr>
      <vt:lpstr>PowerPoint Presentation</vt:lpstr>
      <vt:lpstr>Athens</vt:lpstr>
      <vt:lpstr>PowerPoint Presentation</vt:lpstr>
      <vt:lpstr>Earth from Space</vt:lpstr>
      <vt:lpstr>Bề dài - Reed</vt:lpstr>
      <vt:lpstr>BIBLE WEIGHTS</vt:lpstr>
      <vt:lpstr>RESOURCES For Sunday School Teachers using Computers</vt:lpstr>
      <vt:lpstr>About The Author</vt:lpstr>
      <vt:lpstr>PowerPoint Presentation</vt:lpstr>
      <vt:lpstr>Địa Lý Kinh Thánh—BibleStudyDownloads.org</vt:lpstr>
      <vt:lpstr>Black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Class Atlas</dc:title>
  <dc:subject>58 Bible Atlas Maps and Diagrams</dc:subject>
  <dc:creator>Terry Taylor   ttaylor@ebibleteacher.com</dc:creator>
  <cp:keywords>Bible, atlas, maps, temple, tabernacle, israel, canaan, egypt</cp:keywords>
  <dc:description>SOURCE:  www.ebibleteacher.com, copyrighted but free for distribution.</dc:description>
  <cp:lastModifiedBy>Rick Griffith</cp:lastModifiedBy>
  <cp:revision>172</cp:revision>
  <cp:lastPrinted>1601-01-01T00:00:00Z</cp:lastPrinted>
  <dcterms:created xsi:type="dcterms:W3CDTF">2000-02-07T18:58:00Z</dcterms:created>
  <dcterms:modified xsi:type="dcterms:W3CDTF">2016-02-18T14:14:37Z</dcterms:modified>
  <cp:category>Sunday School Material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95</vt:i4>
  </property>
  <property fmtid="{D5CDD505-2E9C-101B-9397-08002B2CF9AE}" pid="5" name="ScreenSize">
    <vt:i4>1</vt:i4>
  </property>
  <property fmtid="{D5CDD505-2E9C-101B-9397-08002B2CF9AE}" pid="6" name="ScreenUsage">
    <vt:i4>1</vt:i4>
  </property>
  <property fmtid="{D5CDD505-2E9C-101B-9397-08002B2CF9AE}" pid="7" name="MailAddress">
    <vt:lpwstr>ttaylor@ebibleteacher.com</vt:lpwstr>
  </property>
  <property fmtid="{D5CDD505-2E9C-101B-9397-08002B2CF9AE}" pid="8" name="HomePage">
    <vt:lpwstr>/batlas.html</vt:lpwstr>
  </property>
  <property fmtid="{D5CDD505-2E9C-101B-9397-08002B2CF9AE}" pid="9" name="Other">
    <vt:lpwstr>For better image quality, download the regular PowerPoint version below.   If you don't have PowerPoint, Windows 95/98 users can "right click" on these jpeg based  web images and copy them into their own presentations.</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8421440</vt:i4>
  </property>
  <property fmtid="{D5CDD505-2E9C-101B-9397-08002B2CF9AE}" pid="14" name="TextColor">
    <vt:i4>0</vt:i4>
  </property>
  <property fmtid="{D5CDD505-2E9C-101B-9397-08002B2CF9AE}" pid="15" name="LinkColor">
    <vt:i4>8388608</vt:i4>
  </property>
  <property fmtid="{D5CDD505-2E9C-101B-9397-08002B2CF9AE}" pid="16" name="VisitedColor">
    <vt:i4>16777088</vt:i4>
  </property>
  <property fmtid="{D5CDD505-2E9C-101B-9397-08002B2CF9AE}" pid="17" name="TransparentButton">
    <vt:i4>0</vt:i4>
  </property>
  <property fmtid="{D5CDD505-2E9C-101B-9397-08002B2CF9AE}" pid="18" name="ButtonType">
    <vt:i4>3</vt:i4>
  </property>
  <property fmtid="{D5CDD505-2E9C-101B-9397-08002B2CF9AE}" pid="19" name="ShowNotes">
    <vt:bool>true</vt:bool>
  </property>
  <property fmtid="{D5CDD505-2E9C-101B-9397-08002B2CF9AE}" pid="20" name="NavBtnPos">
    <vt:i4>3</vt:i4>
  </property>
  <property fmtid="{D5CDD505-2E9C-101B-9397-08002B2CF9AE}" pid="21" name="OutputDir">
    <vt:lpwstr>C:\aaahtml\batlas\batlaswebsite</vt:lpwstr>
  </property>
</Properties>
</file>